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Lst>
  <p:notesMasterIdLst>
    <p:notesMasterId r:id="rId59"/>
  </p:notesMasterIdLst>
  <p:sldIdLst>
    <p:sldId id="358" r:id="rId3"/>
    <p:sldId id="411" r:id="rId4"/>
    <p:sldId id="412" r:id="rId5"/>
    <p:sldId id="413" r:id="rId6"/>
    <p:sldId id="414" r:id="rId7"/>
    <p:sldId id="423" r:id="rId8"/>
    <p:sldId id="415" r:id="rId9"/>
    <p:sldId id="416" r:id="rId10"/>
    <p:sldId id="417" r:id="rId11"/>
    <p:sldId id="418" r:id="rId12"/>
    <p:sldId id="419" r:id="rId13"/>
    <p:sldId id="420" r:id="rId14"/>
    <p:sldId id="421" r:id="rId15"/>
    <p:sldId id="422" r:id="rId16"/>
    <p:sldId id="426" r:id="rId17"/>
    <p:sldId id="424" r:id="rId18"/>
    <p:sldId id="462" r:id="rId19"/>
    <p:sldId id="427" r:id="rId20"/>
    <p:sldId id="458" r:id="rId21"/>
    <p:sldId id="473" r:id="rId22"/>
    <p:sldId id="428" r:id="rId23"/>
    <p:sldId id="429" r:id="rId24"/>
    <p:sldId id="430" r:id="rId25"/>
    <p:sldId id="431" r:id="rId26"/>
    <p:sldId id="432" r:id="rId27"/>
    <p:sldId id="433" r:id="rId28"/>
    <p:sldId id="434" r:id="rId29"/>
    <p:sldId id="435" r:id="rId30"/>
    <p:sldId id="436" r:id="rId31"/>
    <p:sldId id="437" r:id="rId32"/>
    <p:sldId id="438" r:id="rId33"/>
    <p:sldId id="439" r:id="rId34"/>
    <p:sldId id="474" r:id="rId35"/>
    <p:sldId id="440" r:id="rId36"/>
    <p:sldId id="441" r:id="rId37"/>
    <p:sldId id="442" r:id="rId38"/>
    <p:sldId id="443" r:id="rId39"/>
    <p:sldId id="444" r:id="rId40"/>
    <p:sldId id="445" r:id="rId41"/>
    <p:sldId id="447" r:id="rId42"/>
    <p:sldId id="446" r:id="rId43"/>
    <p:sldId id="448" r:id="rId44"/>
    <p:sldId id="449" r:id="rId45"/>
    <p:sldId id="475" r:id="rId46"/>
    <p:sldId id="450" r:id="rId47"/>
    <p:sldId id="451" r:id="rId48"/>
    <p:sldId id="452" r:id="rId49"/>
    <p:sldId id="453" r:id="rId50"/>
    <p:sldId id="454" r:id="rId51"/>
    <p:sldId id="455" r:id="rId52"/>
    <p:sldId id="456" r:id="rId53"/>
    <p:sldId id="457" r:id="rId54"/>
    <p:sldId id="471" r:id="rId55"/>
    <p:sldId id="459" r:id="rId56"/>
    <p:sldId id="460" r:id="rId57"/>
    <p:sldId id="410" r:id="rId5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yOZH/ls2/78A52sJajlg==" hashData="zrIp/cyK7S0SDjgL0JIImUlaQO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C3136B"/>
    <a:srgbClr val="A425B1"/>
    <a:srgbClr val="B80C62"/>
    <a:srgbClr val="B50B27"/>
    <a:srgbClr val="0066FF"/>
    <a:srgbClr val="BD070B"/>
    <a:srgbClr val="CC0066"/>
    <a:srgbClr val="FF0066"/>
    <a:srgbClr val="D600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5620"/>
    <p:restoredTop sz="94660"/>
  </p:normalViewPr>
  <p:slideViewPr>
    <p:cSldViewPr>
      <p:cViewPr>
        <p:scale>
          <a:sx n="66" d="100"/>
          <a:sy n="66" d="100"/>
        </p:scale>
        <p:origin x="-534" y="-954"/>
      </p:cViewPr>
      <p:guideLst>
        <p:guide orient="horz" pos="2160"/>
        <p:guide pos="2880"/>
      </p:guideLst>
    </p:cSldViewPr>
  </p:slideViewPr>
  <p:notesTextViewPr>
    <p:cViewPr>
      <p:scale>
        <a:sx n="1" d="1"/>
        <a:sy n="1" d="1"/>
      </p:scale>
      <p:origin x="0" y="0"/>
    </p:cViewPr>
  </p:notesTextViewPr>
  <p:sorterViewPr>
    <p:cViewPr>
      <p:scale>
        <a:sx n="35" d="100"/>
        <a:sy n="3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10910E-DAFE-48F4-9356-50E7B0353C4B}" type="datetimeFigureOut">
              <a:rPr lang="es-ES" smtClean="0"/>
              <a:pPr/>
              <a:t>12/03/2016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D0866B-81A2-4E84-81C0-68B190ACD9CD}" type="slidenum">
              <a:rPr lang="es-ES" smtClean="0"/>
              <a:pPr/>
              <a:t>‹Nº›</a:t>
            </a:fld>
            <a:endParaRPr lang="es-ES"/>
          </a:p>
        </p:txBody>
      </p:sp>
    </p:spTree>
    <p:extLst>
      <p:ext uri="{BB962C8B-B14F-4D97-AF65-F5344CB8AC3E}">
        <p14:creationId xmlns:p14="http://schemas.microsoft.com/office/powerpoint/2010/main" val="3344414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DD0866B-81A2-4E84-81C0-68B190ACD9CD}" type="slidenum">
              <a:rPr lang="es-ES" smtClean="0"/>
              <a:pPr/>
              <a:t>1</a:t>
            </a:fld>
            <a:endParaRPr lang="es-ES"/>
          </a:p>
        </p:txBody>
      </p:sp>
    </p:spTree>
    <p:extLst>
      <p:ext uri="{BB962C8B-B14F-4D97-AF65-F5344CB8AC3E}">
        <p14:creationId xmlns:p14="http://schemas.microsoft.com/office/powerpoint/2010/main" val="1316120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DD0866B-81A2-4E84-81C0-68B190ACD9CD}" type="slidenum">
              <a:rPr lang="es-ES" smtClean="0"/>
              <a:pPr/>
              <a:t>4</a:t>
            </a:fld>
            <a:endParaRPr lang="es-ES"/>
          </a:p>
        </p:txBody>
      </p:sp>
    </p:spTree>
    <p:extLst>
      <p:ext uri="{BB962C8B-B14F-4D97-AF65-F5344CB8AC3E}">
        <p14:creationId xmlns:p14="http://schemas.microsoft.com/office/powerpoint/2010/main" val="2354669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DD0866B-81A2-4E84-81C0-68B190ACD9CD}" type="slidenum">
              <a:rPr lang="es-ES" smtClean="0"/>
              <a:pPr/>
              <a:t>18</a:t>
            </a:fld>
            <a:endParaRPr lang="es-ES"/>
          </a:p>
        </p:txBody>
      </p:sp>
    </p:spTree>
    <p:extLst>
      <p:ext uri="{BB962C8B-B14F-4D97-AF65-F5344CB8AC3E}">
        <p14:creationId xmlns:p14="http://schemas.microsoft.com/office/powerpoint/2010/main" val="1906791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DD0866B-81A2-4E84-81C0-68B190ACD9CD}" type="slidenum">
              <a:rPr lang="es-ES" smtClean="0"/>
              <a:pPr/>
              <a:t>55</a:t>
            </a:fld>
            <a:endParaRPr lang="es-ES"/>
          </a:p>
        </p:txBody>
      </p:sp>
    </p:spTree>
    <p:extLst>
      <p:ext uri="{BB962C8B-B14F-4D97-AF65-F5344CB8AC3E}">
        <p14:creationId xmlns:p14="http://schemas.microsoft.com/office/powerpoint/2010/main" val="674694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1631B9A-9A10-483B-BC61-2071131758C7}" type="datetimeFigureOut">
              <a:rPr lang="es-ES" smtClean="0"/>
              <a:t>12/03/2016</a:t>
            </a:fld>
            <a:endParaRPr lang="es-ES"/>
          </a:p>
        </p:txBody>
      </p:sp>
      <p:sp>
        <p:nvSpPr>
          <p:cNvPr id="3" name="2 Marcador de pie de página"/>
          <p:cNvSpPr>
            <a:spLocks noGrp="1"/>
          </p:cNvSpPr>
          <p:nvPr>
            <p:ph type="ftr" sz="quarter" idx="11"/>
          </p:nvPr>
        </p:nvSpPr>
        <p:spPr>
          <a:xfrm>
            <a:off x="3124200" y="6356350"/>
            <a:ext cx="28956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6553200" y="6356350"/>
            <a:ext cx="2133600" cy="365125"/>
          </a:xfrm>
          <a:prstGeom prst="rect">
            <a:avLst/>
          </a:prstGeom>
        </p:spPr>
        <p:txBody>
          <a:bodyPr/>
          <a:lstStyle/>
          <a:p>
            <a:fld id="{3B4C3BDE-972E-47D3-BFC0-88CE0FA4E5C8}" type="slidenum">
              <a:rPr lang="es-ES" smtClean="0"/>
              <a:t>‹Nº›</a:t>
            </a:fld>
            <a:endParaRPr lang="es-ES"/>
          </a:p>
        </p:txBody>
      </p:sp>
    </p:spTree>
    <p:extLst>
      <p:ext uri="{BB962C8B-B14F-4D97-AF65-F5344CB8AC3E}">
        <p14:creationId xmlns:p14="http://schemas.microsoft.com/office/powerpoint/2010/main" val="3912820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dk1" tx1="lt1" bg2="dk2" tx2="lt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jpeg"/><Relationship Id="rId12"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microsoft.com/office/2007/relationships/hdphoto" Target="../media/hdphoto2.wdp"/><Relationship Id="rId5" Type="http://schemas.openxmlformats.org/officeDocument/2006/relationships/image" Target="../media/image2.png"/><Relationship Id="rId10" Type="http://schemas.openxmlformats.org/officeDocument/2006/relationships/image" Target="../media/image6.png"/><Relationship Id="rId4" Type="http://schemas.openxmlformats.org/officeDocument/2006/relationships/image" Target="../media/image1.jpeg"/><Relationship Id="rId9"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 Id="rId5" Type="http://schemas.openxmlformats.org/officeDocument/2006/relationships/image" Target="../media/image19.png"/><Relationship Id="rId4" Type="http://schemas.microsoft.com/office/2007/relationships/hdphoto" Target="../media/hdphoto3.wdp"/></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66.jpeg"/><Relationship Id="rId7" Type="http://schemas.openxmlformats.org/officeDocument/2006/relationships/image" Target="../media/image6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8.png"/><Relationship Id="rId5" Type="http://schemas.microsoft.com/office/2007/relationships/hdphoto" Target="../media/hdphoto5.wdp"/><Relationship Id="rId4" Type="http://schemas.openxmlformats.org/officeDocument/2006/relationships/image" Target="../media/image67.png"/></Relationships>
</file>

<file path=ppt/slides/_rels/slide56.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9251" y="23962"/>
            <a:ext cx="9172657" cy="6858000"/>
          </a:xfrm>
          <a:prstGeom prst="rect">
            <a:avLst/>
          </a:prstGeom>
          <a:gradFill flip="none" rotWithShape="1">
            <a:gsLst>
              <a:gs pos="1667">
                <a:srgbClr val="C00000"/>
              </a:gs>
              <a:gs pos="5000">
                <a:srgbClr val="2A0000"/>
              </a:gs>
              <a:gs pos="15000">
                <a:srgbClr val="180000"/>
              </a:gs>
              <a:gs pos="76000">
                <a:srgbClr val="391B03">
                  <a:lumMod val="0"/>
                </a:srgbClr>
              </a:gs>
              <a:gs pos="53000">
                <a:srgbClr val="C00000">
                  <a:lumMod val="8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23 Imagen" descr="Diapositiva1"/>
          <p:cNvPicPr>
            <a:picLocks noGrp="1" noChangeAspect="1"/>
          </p:cNvPicPr>
          <p:nvPr isPhoto="1"/>
        </p:nvPicPr>
        <p:blipFill rotWithShape="1">
          <a:blip r:embed="rId4" cstate="email">
            <a:lum/>
            <a:extLst>
              <a:ext uri="{28A0092B-C50C-407E-A947-70E740481C1C}">
                <a14:useLocalDpi xmlns:a14="http://schemas.microsoft.com/office/drawing/2010/main"/>
              </a:ext>
            </a:extLst>
          </a:blip>
          <a:srcRect/>
          <a:stretch/>
        </p:blipFill>
        <p:spPr>
          <a:xfrm>
            <a:off x="0" y="847724"/>
            <a:ext cx="9144000" cy="5162551"/>
          </a:xfrm>
          <a:prstGeom prst="rect">
            <a:avLst/>
          </a:prstGeom>
          <a:noFill/>
          <a:ln>
            <a:noFill/>
          </a:ln>
        </p:spPr>
      </p:pic>
      <p:pic>
        <p:nvPicPr>
          <p:cNvPr id="2051"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795079" y="115537"/>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734290">
            <a:off x="4723390" y="327475"/>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3717710">
            <a:off x="5358844" y="1015787"/>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5400000">
            <a:off x="5568637" y="1915371"/>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7091461">
            <a:off x="5358733" y="2776837"/>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8854336">
            <a:off x="4775385" y="3383465"/>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0800000">
            <a:off x="3795079" y="3698570"/>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2677797">
            <a:off x="2813528" y="3404786"/>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4503663">
            <a:off x="2170070" y="2776837"/>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6200000">
            <a:off x="1989902" y="1937694"/>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7832173">
            <a:off x="2174597" y="1045756"/>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19485383">
            <a:off x="2813528" y="327476"/>
            <a:ext cx="1524000"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296954" y="1170514"/>
            <a:ext cx="4520250" cy="452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31 Imagen" descr="Diapositiva1"/>
          <p:cNvPicPr>
            <a:picLocks noGrp="1" noChangeAspect="1"/>
          </p:cNvPicPr>
          <p:nvPr isPhoto="1"/>
        </p:nvPicPr>
        <p:blipFill rotWithShape="1">
          <a:blip r:embed="rId7" cstate="email">
            <a:lum/>
            <a:extLst>
              <a:ext uri="{28A0092B-C50C-407E-A947-70E740481C1C}">
                <a14:useLocalDpi xmlns:a14="http://schemas.microsoft.com/office/drawing/2010/main"/>
              </a:ext>
            </a:extLst>
          </a:blip>
          <a:srcRect/>
          <a:stretch/>
        </p:blipFill>
        <p:spPr>
          <a:xfrm>
            <a:off x="-18509" y="847724"/>
            <a:ext cx="9144000" cy="5129605"/>
          </a:xfrm>
          <a:prstGeom prst="rect">
            <a:avLst/>
          </a:prstGeom>
          <a:noFill/>
          <a:ln>
            <a:noFill/>
          </a:ln>
        </p:spPr>
      </p:pic>
      <p:sp>
        <p:nvSpPr>
          <p:cNvPr id="25" name="24 Forma libre"/>
          <p:cNvSpPr/>
          <p:nvPr/>
        </p:nvSpPr>
        <p:spPr>
          <a:xfrm>
            <a:off x="-28657" y="332656"/>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6" name="25 Forma libre"/>
          <p:cNvSpPr/>
          <p:nvPr/>
        </p:nvSpPr>
        <p:spPr>
          <a:xfrm>
            <a:off x="-32662" y="0"/>
            <a:ext cx="9201313" cy="140033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7" name="26 Forma libre"/>
          <p:cNvSpPr/>
          <p:nvPr/>
        </p:nvSpPr>
        <p:spPr>
          <a:xfrm rot="10800000">
            <a:off x="-32663" y="5149239"/>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8" name="27 Forma libre"/>
          <p:cNvSpPr/>
          <p:nvPr/>
        </p:nvSpPr>
        <p:spPr>
          <a:xfrm rot="10800000">
            <a:off x="-47167" y="5550825"/>
            <a:ext cx="9219822"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9" name="28 CuadroTexto"/>
          <p:cNvSpPr txBox="1"/>
          <p:nvPr/>
        </p:nvSpPr>
        <p:spPr>
          <a:xfrm>
            <a:off x="7460847" y="6359307"/>
            <a:ext cx="1643074" cy="338554"/>
          </a:xfrm>
          <a:prstGeom prst="rect">
            <a:avLst/>
          </a:prstGeom>
          <a:noFill/>
        </p:spPr>
        <p:txBody>
          <a:bodyPr>
            <a:spAutoFit/>
            <a:scene3d>
              <a:camera prst="obliqueBottomLeft"/>
              <a:lightRig rig="threePt" dir="t"/>
            </a:scene3d>
            <a:sp3d extrusionH="38100">
              <a:extrusionClr>
                <a:schemeClr val="accent2">
                  <a:lumMod val="20000"/>
                  <a:lumOff val="80000"/>
                </a:schemeClr>
              </a:extrusionClr>
            </a:sp3d>
          </a:bodyPr>
          <a:lstStyle/>
          <a:p>
            <a:pPr algn="ctr">
              <a:defRPr/>
            </a:pPr>
            <a:r>
              <a:rPr lang="es-ES" sz="800" b="1" i="1" dirty="0">
                <a:solidFill>
                  <a:schemeClr val="accent2">
                    <a:lumMod val="75000"/>
                  </a:schemeClr>
                </a:solidFill>
                <a:latin typeface="Aharoni" pitchFamily="2" charset="-79"/>
                <a:ea typeface="Adobe Gothic Std B" pitchFamily="34" charset="-128"/>
                <a:cs typeface="Aharoni" pitchFamily="2" charset="-79"/>
              </a:rPr>
              <a:t>CON REPRODUCCION</a:t>
            </a:r>
          </a:p>
          <a:p>
            <a:pPr algn="ctr">
              <a:defRPr/>
            </a:pPr>
            <a:r>
              <a:rPr lang="es-ES" sz="800" b="1" i="1" dirty="0">
                <a:solidFill>
                  <a:schemeClr val="accent2">
                    <a:lumMod val="75000"/>
                  </a:schemeClr>
                </a:solidFill>
                <a:latin typeface="Aharoni" pitchFamily="2" charset="-79"/>
                <a:ea typeface="Adobe Gothic Std B" pitchFamily="34" charset="-128"/>
                <a:cs typeface="Aharoni" pitchFamily="2" charset="-79"/>
              </a:rPr>
              <a:t> MANUAL Y MUSICA</a:t>
            </a:r>
          </a:p>
        </p:txBody>
      </p:sp>
      <p:pic>
        <p:nvPicPr>
          <p:cNvPr id="30" name="Picture 16"/>
          <p:cNvPicPr>
            <a:picLocks noChangeAspect="1" noChangeArrowheads="1"/>
          </p:cNvPicPr>
          <p:nvPr/>
        </p:nvPicPr>
        <p:blipFill>
          <a:blip r:embed="rId8" cstate="email">
            <a:duotone>
              <a:prstClr val="black"/>
              <a:schemeClr val="accent2">
                <a:tint val="45000"/>
                <a:satMod val="400000"/>
              </a:schemeClr>
            </a:duotone>
            <a:extLst>
              <a:ext uri="{BEBA8EAE-BF5A-486C-A8C5-ECC9F3942E4B}">
                <a14:imgProps xmlns:a14="http://schemas.microsoft.com/office/drawing/2010/main">
                  <a14:imgLayer r:embed="rId9">
                    <a14:imgEffect>
                      <a14:brightnessContrast bright="48000"/>
                    </a14:imgEffect>
                  </a14:imgLayer>
                </a14:imgProps>
              </a:ext>
            </a:extLst>
          </a:blip>
          <a:srcRect/>
          <a:stretch>
            <a:fillRect/>
          </a:stretch>
        </p:blipFill>
        <p:spPr bwMode="auto">
          <a:xfrm>
            <a:off x="13911" y="6324832"/>
            <a:ext cx="1115616" cy="383010"/>
          </a:xfrm>
          <a:prstGeom prst="rect">
            <a:avLst/>
          </a:prstGeom>
          <a:noFill/>
          <a:ln w="9525">
            <a:noFill/>
            <a:miter lim="800000"/>
            <a:headEnd/>
            <a:tailEnd/>
          </a:ln>
        </p:spPr>
      </p:pic>
      <p:pic>
        <p:nvPicPr>
          <p:cNvPr id="1026" name="Picture 2"/>
          <p:cNvPicPr>
            <a:picLocks noChangeAspect="1" noChangeArrowheads="1"/>
          </p:cNvPicPr>
          <p:nvPr/>
        </p:nvPicPr>
        <p:blipFill>
          <a:blip r:embed="rId10" cstate="email">
            <a:extLst>
              <a:ext uri="{BEBA8EAE-BF5A-486C-A8C5-ECC9F3942E4B}">
                <a14:imgProps xmlns:a14="http://schemas.microsoft.com/office/drawing/2010/main">
                  <a14:imgLayer r:embed="rId11">
                    <a14:imgEffect>
                      <a14:colorTemperature colorTemp="10125"/>
                    </a14:imgEffect>
                  </a14:imgLayer>
                </a14:imgProps>
              </a:ext>
              <a:ext uri="{28A0092B-C50C-407E-A947-70E740481C1C}">
                <a14:useLocalDpi xmlns:a14="http://schemas.microsoft.com/office/drawing/2010/main"/>
              </a:ext>
            </a:extLst>
          </a:blip>
          <a:srcRect/>
          <a:stretch>
            <a:fillRect/>
          </a:stretch>
        </p:blipFill>
        <p:spPr bwMode="auto">
          <a:xfrm>
            <a:off x="117316" y="1734833"/>
            <a:ext cx="4359275" cy="1963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5495412"/>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ZASRECETWO.wav"/>
          </p:stSnd>
        </p:sndAc>
      </p:transition>
    </mc:Choice>
    <mc:Fallback xmlns="">
      <p:transition spd="slow">
        <p:sndAc>
          <p:stSnd loop="1">
            <p:snd r:embed="rId12" name="ZASRECETW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3" presetClass="entr" presetSubtype="528"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3750" fill="hold"/>
                                        <p:tgtEl>
                                          <p:spTgt spid="2051"/>
                                        </p:tgtEl>
                                        <p:attrNameLst>
                                          <p:attrName>ppt_w</p:attrName>
                                        </p:attrNameLst>
                                      </p:cBhvr>
                                      <p:tavLst>
                                        <p:tav tm="0">
                                          <p:val>
                                            <p:fltVal val="0"/>
                                          </p:val>
                                        </p:tav>
                                        <p:tav tm="100000">
                                          <p:val>
                                            <p:strVal val="#ppt_w"/>
                                          </p:val>
                                        </p:tav>
                                      </p:tavLst>
                                    </p:anim>
                                    <p:anim calcmode="lin" valueType="num">
                                      <p:cBhvr>
                                        <p:cTn id="11" dur="3750" fill="hold"/>
                                        <p:tgtEl>
                                          <p:spTgt spid="2051"/>
                                        </p:tgtEl>
                                        <p:attrNameLst>
                                          <p:attrName>ppt_h</p:attrName>
                                        </p:attrNameLst>
                                      </p:cBhvr>
                                      <p:tavLst>
                                        <p:tav tm="0">
                                          <p:val>
                                            <p:fltVal val="0"/>
                                          </p:val>
                                        </p:tav>
                                        <p:tav tm="100000">
                                          <p:val>
                                            <p:strVal val="#ppt_h"/>
                                          </p:val>
                                        </p:tav>
                                      </p:tavLst>
                                    </p:anim>
                                    <p:anim calcmode="lin" valueType="num">
                                      <p:cBhvr>
                                        <p:cTn id="12" dur="3750" fill="hold"/>
                                        <p:tgtEl>
                                          <p:spTgt spid="2051"/>
                                        </p:tgtEl>
                                        <p:attrNameLst>
                                          <p:attrName>ppt_x</p:attrName>
                                        </p:attrNameLst>
                                      </p:cBhvr>
                                      <p:tavLst>
                                        <p:tav tm="0">
                                          <p:val>
                                            <p:fltVal val="0.5"/>
                                          </p:val>
                                        </p:tav>
                                        <p:tav tm="100000">
                                          <p:val>
                                            <p:strVal val="#ppt_x"/>
                                          </p:val>
                                        </p:tav>
                                      </p:tavLst>
                                    </p:anim>
                                    <p:anim calcmode="lin" valueType="num">
                                      <p:cBhvr>
                                        <p:cTn id="13" dur="3750" fill="hold"/>
                                        <p:tgtEl>
                                          <p:spTgt spid="2051"/>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750" fill="hold"/>
                                        <p:tgtEl>
                                          <p:spTgt spid="2051"/>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750" fill="hold"/>
                                        <p:tgtEl>
                                          <p:spTgt spid="6"/>
                                        </p:tgtEl>
                                        <p:attrNameLst>
                                          <p:attrName>ppt_w</p:attrName>
                                        </p:attrNameLst>
                                      </p:cBhvr>
                                      <p:tavLst>
                                        <p:tav tm="0">
                                          <p:val>
                                            <p:fltVal val="0"/>
                                          </p:val>
                                        </p:tav>
                                        <p:tav tm="100000">
                                          <p:val>
                                            <p:strVal val="#ppt_w"/>
                                          </p:val>
                                        </p:tav>
                                      </p:tavLst>
                                    </p:anim>
                                    <p:anim calcmode="lin" valueType="num">
                                      <p:cBhvr>
                                        <p:cTn id="19" dur="3750" fill="hold"/>
                                        <p:tgtEl>
                                          <p:spTgt spid="6"/>
                                        </p:tgtEl>
                                        <p:attrNameLst>
                                          <p:attrName>ppt_h</p:attrName>
                                        </p:attrNameLst>
                                      </p:cBhvr>
                                      <p:tavLst>
                                        <p:tav tm="0">
                                          <p:val>
                                            <p:fltVal val="0"/>
                                          </p:val>
                                        </p:tav>
                                        <p:tav tm="100000">
                                          <p:val>
                                            <p:strVal val="#ppt_h"/>
                                          </p:val>
                                        </p:tav>
                                      </p:tavLst>
                                    </p:anim>
                                    <p:anim calcmode="lin" valueType="num">
                                      <p:cBhvr>
                                        <p:cTn id="20" dur="3750" fill="hold"/>
                                        <p:tgtEl>
                                          <p:spTgt spid="6"/>
                                        </p:tgtEl>
                                        <p:attrNameLst>
                                          <p:attrName>ppt_x</p:attrName>
                                        </p:attrNameLst>
                                      </p:cBhvr>
                                      <p:tavLst>
                                        <p:tav tm="0">
                                          <p:val>
                                            <p:fltVal val="0.5"/>
                                          </p:val>
                                        </p:tav>
                                        <p:tav tm="100000">
                                          <p:val>
                                            <p:strVal val="#ppt_x"/>
                                          </p:val>
                                        </p:tav>
                                      </p:tavLst>
                                    </p:anim>
                                    <p:anim calcmode="lin" valueType="num">
                                      <p:cBhvr>
                                        <p:cTn id="21" dur="375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750" fill="hold"/>
                                        <p:tgtEl>
                                          <p:spTgt spid="6"/>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750" fill="hold"/>
                                        <p:tgtEl>
                                          <p:spTgt spid="7"/>
                                        </p:tgtEl>
                                        <p:attrNameLst>
                                          <p:attrName>ppt_w</p:attrName>
                                        </p:attrNameLst>
                                      </p:cBhvr>
                                      <p:tavLst>
                                        <p:tav tm="0">
                                          <p:val>
                                            <p:fltVal val="0"/>
                                          </p:val>
                                        </p:tav>
                                        <p:tav tm="100000">
                                          <p:val>
                                            <p:strVal val="#ppt_w"/>
                                          </p:val>
                                        </p:tav>
                                      </p:tavLst>
                                    </p:anim>
                                    <p:anim calcmode="lin" valueType="num">
                                      <p:cBhvr>
                                        <p:cTn id="27" dur="3750" fill="hold"/>
                                        <p:tgtEl>
                                          <p:spTgt spid="7"/>
                                        </p:tgtEl>
                                        <p:attrNameLst>
                                          <p:attrName>ppt_h</p:attrName>
                                        </p:attrNameLst>
                                      </p:cBhvr>
                                      <p:tavLst>
                                        <p:tav tm="0">
                                          <p:val>
                                            <p:fltVal val="0"/>
                                          </p:val>
                                        </p:tav>
                                        <p:tav tm="100000">
                                          <p:val>
                                            <p:strVal val="#ppt_h"/>
                                          </p:val>
                                        </p:tav>
                                      </p:tavLst>
                                    </p:anim>
                                    <p:anim calcmode="lin" valueType="num">
                                      <p:cBhvr>
                                        <p:cTn id="28" dur="3750" fill="hold"/>
                                        <p:tgtEl>
                                          <p:spTgt spid="7"/>
                                        </p:tgtEl>
                                        <p:attrNameLst>
                                          <p:attrName>ppt_x</p:attrName>
                                        </p:attrNameLst>
                                      </p:cBhvr>
                                      <p:tavLst>
                                        <p:tav tm="0">
                                          <p:val>
                                            <p:fltVal val="0.5"/>
                                          </p:val>
                                        </p:tav>
                                        <p:tav tm="100000">
                                          <p:val>
                                            <p:strVal val="#ppt_x"/>
                                          </p:val>
                                        </p:tav>
                                      </p:tavLst>
                                    </p:anim>
                                    <p:anim calcmode="lin" valueType="num">
                                      <p:cBhvr>
                                        <p:cTn id="29" dur="3750" fill="hold"/>
                                        <p:tgtEl>
                                          <p:spTgt spid="7"/>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750" fill="hold"/>
                                        <p:tgtEl>
                                          <p:spTgt spid="7"/>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750" fill="hold"/>
                                        <p:tgtEl>
                                          <p:spTgt spid="8"/>
                                        </p:tgtEl>
                                        <p:attrNameLst>
                                          <p:attrName>ppt_w</p:attrName>
                                        </p:attrNameLst>
                                      </p:cBhvr>
                                      <p:tavLst>
                                        <p:tav tm="0">
                                          <p:val>
                                            <p:fltVal val="0"/>
                                          </p:val>
                                        </p:tav>
                                        <p:tav tm="100000">
                                          <p:val>
                                            <p:strVal val="#ppt_w"/>
                                          </p:val>
                                        </p:tav>
                                      </p:tavLst>
                                    </p:anim>
                                    <p:anim calcmode="lin" valueType="num">
                                      <p:cBhvr>
                                        <p:cTn id="35" dur="3750" fill="hold"/>
                                        <p:tgtEl>
                                          <p:spTgt spid="8"/>
                                        </p:tgtEl>
                                        <p:attrNameLst>
                                          <p:attrName>ppt_h</p:attrName>
                                        </p:attrNameLst>
                                      </p:cBhvr>
                                      <p:tavLst>
                                        <p:tav tm="0">
                                          <p:val>
                                            <p:fltVal val="0"/>
                                          </p:val>
                                        </p:tav>
                                        <p:tav tm="100000">
                                          <p:val>
                                            <p:strVal val="#ppt_h"/>
                                          </p:val>
                                        </p:tav>
                                      </p:tavLst>
                                    </p:anim>
                                    <p:anim calcmode="lin" valueType="num">
                                      <p:cBhvr>
                                        <p:cTn id="36" dur="3750" fill="hold"/>
                                        <p:tgtEl>
                                          <p:spTgt spid="8"/>
                                        </p:tgtEl>
                                        <p:attrNameLst>
                                          <p:attrName>ppt_x</p:attrName>
                                        </p:attrNameLst>
                                      </p:cBhvr>
                                      <p:tavLst>
                                        <p:tav tm="0">
                                          <p:val>
                                            <p:fltVal val="0.5"/>
                                          </p:val>
                                        </p:tav>
                                        <p:tav tm="100000">
                                          <p:val>
                                            <p:strVal val="#ppt_x"/>
                                          </p:val>
                                        </p:tav>
                                      </p:tavLst>
                                    </p:anim>
                                    <p:anim calcmode="lin" valueType="num">
                                      <p:cBhvr>
                                        <p:cTn id="37" dur="3750" fill="hold"/>
                                        <p:tgtEl>
                                          <p:spTgt spid="8"/>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750" fill="hold"/>
                                        <p:tgtEl>
                                          <p:spTgt spid="8"/>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750" fill="hold"/>
                                        <p:tgtEl>
                                          <p:spTgt spid="9"/>
                                        </p:tgtEl>
                                        <p:attrNameLst>
                                          <p:attrName>ppt_w</p:attrName>
                                        </p:attrNameLst>
                                      </p:cBhvr>
                                      <p:tavLst>
                                        <p:tav tm="0">
                                          <p:val>
                                            <p:fltVal val="0"/>
                                          </p:val>
                                        </p:tav>
                                        <p:tav tm="100000">
                                          <p:val>
                                            <p:strVal val="#ppt_w"/>
                                          </p:val>
                                        </p:tav>
                                      </p:tavLst>
                                    </p:anim>
                                    <p:anim calcmode="lin" valueType="num">
                                      <p:cBhvr>
                                        <p:cTn id="43" dur="3750" fill="hold"/>
                                        <p:tgtEl>
                                          <p:spTgt spid="9"/>
                                        </p:tgtEl>
                                        <p:attrNameLst>
                                          <p:attrName>ppt_h</p:attrName>
                                        </p:attrNameLst>
                                      </p:cBhvr>
                                      <p:tavLst>
                                        <p:tav tm="0">
                                          <p:val>
                                            <p:fltVal val="0"/>
                                          </p:val>
                                        </p:tav>
                                        <p:tav tm="100000">
                                          <p:val>
                                            <p:strVal val="#ppt_h"/>
                                          </p:val>
                                        </p:tav>
                                      </p:tavLst>
                                    </p:anim>
                                    <p:anim calcmode="lin" valueType="num">
                                      <p:cBhvr>
                                        <p:cTn id="44" dur="3750" fill="hold"/>
                                        <p:tgtEl>
                                          <p:spTgt spid="9"/>
                                        </p:tgtEl>
                                        <p:attrNameLst>
                                          <p:attrName>ppt_x</p:attrName>
                                        </p:attrNameLst>
                                      </p:cBhvr>
                                      <p:tavLst>
                                        <p:tav tm="0">
                                          <p:val>
                                            <p:fltVal val="0.5"/>
                                          </p:val>
                                        </p:tav>
                                        <p:tav tm="100000">
                                          <p:val>
                                            <p:strVal val="#ppt_x"/>
                                          </p:val>
                                        </p:tav>
                                      </p:tavLst>
                                    </p:anim>
                                    <p:anim calcmode="lin" valueType="num">
                                      <p:cBhvr>
                                        <p:cTn id="45" dur="3750" fill="hold"/>
                                        <p:tgtEl>
                                          <p:spTgt spid="9"/>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750" fill="hold"/>
                                        <p:tgtEl>
                                          <p:spTgt spid="9"/>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750" fill="hold"/>
                                        <p:tgtEl>
                                          <p:spTgt spid="10"/>
                                        </p:tgtEl>
                                        <p:attrNameLst>
                                          <p:attrName>ppt_w</p:attrName>
                                        </p:attrNameLst>
                                      </p:cBhvr>
                                      <p:tavLst>
                                        <p:tav tm="0">
                                          <p:val>
                                            <p:fltVal val="0"/>
                                          </p:val>
                                        </p:tav>
                                        <p:tav tm="100000">
                                          <p:val>
                                            <p:strVal val="#ppt_w"/>
                                          </p:val>
                                        </p:tav>
                                      </p:tavLst>
                                    </p:anim>
                                    <p:anim calcmode="lin" valueType="num">
                                      <p:cBhvr>
                                        <p:cTn id="51" dur="3750" fill="hold"/>
                                        <p:tgtEl>
                                          <p:spTgt spid="10"/>
                                        </p:tgtEl>
                                        <p:attrNameLst>
                                          <p:attrName>ppt_h</p:attrName>
                                        </p:attrNameLst>
                                      </p:cBhvr>
                                      <p:tavLst>
                                        <p:tav tm="0">
                                          <p:val>
                                            <p:fltVal val="0"/>
                                          </p:val>
                                        </p:tav>
                                        <p:tav tm="100000">
                                          <p:val>
                                            <p:strVal val="#ppt_h"/>
                                          </p:val>
                                        </p:tav>
                                      </p:tavLst>
                                    </p:anim>
                                    <p:anim calcmode="lin" valueType="num">
                                      <p:cBhvr>
                                        <p:cTn id="52" dur="3750" fill="hold"/>
                                        <p:tgtEl>
                                          <p:spTgt spid="10"/>
                                        </p:tgtEl>
                                        <p:attrNameLst>
                                          <p:attrName>ppt_x</p:attrName>
                                        </p:attrNameLst>
                                      </p:cBhvr>
                                      <p:tavLst>
                                        <p:tav tm="0">
                                          <p:val>
                                            <p:fltVal val="0.5"/>
                                          </p:val>
                                        </p:tav>
                                        <p:tav tm="100000">
                                          <p:val>
                                            <p:strVal val="#ppt_x"/>
                                          </p:val>
                                        </p:tav>
                                      </p:tavLst>
                                    </p:anim>
                                    <p:anim calcmode="lin" valueType="num">
                                      <p:cBhvr>
                                        <p:cTn id="53" dur="3750" fill="hold"/>
                                        <p:tgtEl>
                                          <p:spTgt spid="10"/>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750" fill="hold"/>
                                        <p:tgtEl>
                                          <p:spTgt spid="10"/>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3750" fill="hold"/>
                                        <p:tgtEl>
                                          <p:spTgt spid="11"/>
                                        </p:tgtEl>
                                        <p:attrNameLst>
                                          <p:attrName>ppt_w</p:attrName>
                                        </p:attrNameLst>
                                      </p:cBhvr>
                                      <p:tavLst>
                                        <p:tav tm="0">
                                          <p:val>
                                            <p:fltVal val="0"/>
                                          </p:val>
                                        </p:tav>
                                        <p:tav tm="100000">
                                          <p:val>
                                            <p:strVal val="#ppt_w"/>
                                          </p:val>
                                        </p:tav>
                                      </p:tavLst>
                                    </p:anim>
                                    <p:anim calcmode="lin" valueType="num">
                                      <p:cBhvr>
                                        <p:cTn id="59" dur="3750" fill="hold"/>
                                        <p:tgtEl>
                                          <p:spTgt spid="11"/>
                                        </p:tgtEl>
                                        <p:attrNameLst>
                                          <p:attrName>ppt_h</p:attrName>
                                        </p:attrNameLst>
                                      </p:cBhvr>
                                      <p:tavLst>
                                        <p:tav tm="0">
                                          <p:val>
                                            <p:fltVal val="0"/>
                                          </p:val>
                                        </p:tav>
                                        <p:tav tm="100000">
                                          <p:val>
                                            <p:strVal val="#ppt_h"/>
                                          </p:val>
                                        </p:tav>
                                      </p:tavLst>
                                    </p:anim>
                                    <p:anim calcmode="lin" valueType="num">
                                      <p:cBhvr>
                                        <p:cTn id="60" dur="3750" fill="hold"/>
                                        <p:tgtEl>
                                          <p:spTgt spid="11"/>
                                        </p:tgtEl>
                                        <p:attrNameLst>
                                          <p:attrName>ppt_x</p:attrName>
                                        </p:attrNameLst>
                                      </p:cBhvr>
                                      <p:tavLst>
                                        <p:tav tm="0">
                                          <p:val>
                                            <p:fltVal val="0.5"/>
                                          </p:val>
                                        </p:tav>
                                        <p:tav tm="100000">
                                          <p:val>
                                            <p:strVal val="#ppt_x"/>
                                          </p:val>
                                        </p:tav>
                                      </p:tavLst>
                                    </p:anim>
                                    <p:anim calcmode="lin" valueType="num">
                                      <p:cBhvr>
                                        <p:cTn id="61" dur="375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750" fill="hold"/>
                                        <p:tgtEl>
                                          <p:spTgt spid="11"/>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750" fill="hold"/>
                                        <p:tgtEl>
                                          <p:spTgt spid="12"/>
                                        </p:tgtEl>
                                        <p:attrNameLst>
                                          <p:attrName>ppt_w</p:attrName>
                                        </p:attrNameLst>
                                      </p:cBhvr>
                                      <p:tavLst>
                                        <p:tav tm="0">
                                          <p:val>
                                            <p:fltVal val="0"/>
                                          </p:val>
                                        </p:tav>
                                        <p:tav tm="100000">
                                          <p:val>
                                            <p:strVal val="#ppt_w"/>
                                          </p:val>
                                        </p:tav>
                                      </p:tavLst>
                                    </p:anim>
                                    <p:anim calcmode="lin" valueType="num">
                                      <p:cBhvr>
                                        <p:cTn id="67" dur="3750" fill="hold"/>
                                        <p:tgtEl>
                                          <p:spTgt spid="12"/>
                                        </p:tgtEl>
                                        <p:attrNameLst>
                                          <p:attrName>ppt_h</p:attrName>
                                        </p:attrNameLst>
                                      </p:cBhvr>
                                      <p:tavLst>
                                        <p:tav tm="0">
                                          <p:val>
                                            <p:fltVal val="0"/>
                                          </p:val>
                                        </p:tav>
                                        <p:tav tm="100000">
                                          <p:val>
                                            <p:strVal val="#ppt_h"/>
                                          </p:val>
                                        </p:tav>
                                      </p:tavLst>
                                    </p:anim>
                                    <p:anim calcmode="lin" valueType="num">
                                      <p:cBhvr>
                                        <p:cTn id="68" dur="3750" fill="hold"/>
                                        <p:tgtEl>
                                          <p:spTgt spid="12"/>
                                        </p:tgtEl>
                                        <p:attrNameLst>
                                          <p:attrName>ppt_x</p:attrName>
                                        </p:attrNameLst>
                                      </p:cBhvr>
                                      <p:tavLst>
                                        <p:tav tm="0">
                                          <p:val>
                                            <p:fltVal val="0.5"/>
                                          </p:val>
                                        </p:tav>
                                        <p:tav tm="100000">
                                          <p:val>
                                            <p:strVal val="#ppt_x"/>
                                          </p:val>
                                        </p:tav>
                                      </p:tavLst>
                                    </p:anim>
                                    <p:anim calcmode="lin" valueType="num">
                                      <p:cBhvr>
                                        <p:cTn id="69" dur="3750" fill="hold"/>
                                        <p:tgtEl>
                                          <p:spTgt spid="12"/>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750" fill="hold"/>
                                        <p:tgtEl>
                                          <p:spTgt spid="12"/>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750" fill="hold"/>
                                        <p:tgtEl>
                                          <p:spTgt spid="13"/>
                                        </p:tgtEl>
                                        <p:attrNameLst>
                                          <p:attrName>ppt_w</p:attrName>
                                        </p:attrNameLst>
                                      </p:cBhvr>
                                      <p:tavLst>
                                        <p:tav tm="0">
                                          <p:val>
                                            <p:fltVal val="0"/>
                                          </p:val>
                                        </p:tav>
                                        <p:tav tm="100000">
                                          <p:val>
                                            <p:strVal val="#ppt_w"/>
                                          </p:val>
                                        </p:tav>
                                      </p:tavLst>
                                    </p:anim>
                                    <p:anim calcmode="lin" valueType="num">
                                      <p:cBhvr>
                                        <p:cTn id="75" dur="3750" fill="hold"/>
                                        <p:tgtEl>
                                          <p:spTgt spid="13"/>
                                        </p:tgtEl>
                                        <p:attrNameLst>
                                          <p:attrName>ppt_h</p:attrName>
                                        </p:attrNameLst>
                                      </p:cBhvr>
                                      <p:tavLst>
                                        <p:tav tm="0">
                                          <p:val>
                                            <p:fltVal val="0"/>
                                          </p:val>
                                        </p:tav>
                                        <p:tav tm="100000">
                                          <p:val>
                                            <p:strVal val="#ppt_h"/>
                                          </p:val>
                                        </p:tav>
                                      </p:tavLst>
                                    </p:anim>
                                    <p:anim calcmode="lin" valueType="num">
                                      <p:cBhvr>
                                        <p:cTn id="76" dur="3750" fill="hold"/>
                                        <p:tgtEl>
                                          <p:spTgt spid="13"/>
                                        </p:tgtEl>
                                        <p:attrNameLst>
                                          <p:attrName>ppt_x</p:attrName>
                                        </p:attrNameLst>
                                      </p:cBhvr>
                                      <p:tavLst>
                                        <p:tav tm="0">
                                          <p:val>
                                            <p:fltVal val="0.5"/>
                                          </p:val>
                                        </p:tav>
                                        <p:tav tm="100000">
                                          <p:val>
                                            <p:strVal val="#ppt_x"/>
                                          </p:val>
                                        </p:tav>
                                      </p:tavLst>
                                    </p:anim>
                                    <p:anim calcmode="lin" valueType="num">
                                      <p:cBhvr>
                                        <p:cTn id="77" dur="3750" fill="hold"/>
                                        <p:tgtEl>
                                          <p:spTgt spid="13"/>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750" fill="hold"/>
                                        <p:tgtEl>
                                          <p:spTgt spid="13"/>
                                        </p:tgtEl>
                                        <p:attrNameLst>
                                          <p:attrName>r</p:attrName>
                                        </p:attrNameLst>
                                      </p:cBhvr>
                                    </p:animRot>
                                  </p:childTnLst>
                                </p:cTn>
                              </p:par>
                              <p:par>
                                <p:cTn id="80" presetID="23" presetClass="entr" presetSubtype="528"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750" fill="hold"/>
                                        <p:tgtEl>
                                          <p:spTgt spid="14"/>
                                        </p:tgtEl>
                                        <p:attrNameLst>
                                          <p:attrName>ppt_w</p:attrName>
                                        </p:attrNameLst>
                                      </p:cBhvr>
                                      <p:tavLst>
                                        <p:tav tm="0">
                                          <p:val>
                                            <p:fltVal val="0"/>
                                          </p:val>
                                        </p:tav>
                                        <p:tav tm="100000">
                                          <p:val>
                                            <p:strVal val="#ppt_w"/>
                                          </p:val>
                                        </p:tav>
                                      </p:tavLst>
                                    </p:anim>
                                    <p:anim calcmode="lin" valueType="num">
                                      <p:cBhvr>
                                        <p:cTn id="83" dur="3750" fill="hold"/>
                                        <p:tgtEl>
                                          <p:spTgt spid="14"/>
                                        </p:tgtEl>
                                        <p:attrNameLst>
                                          <p:attrName>ppt_h</p:attrName>
                                        </p:attrNameLst>
                                      </p:cBhvr>
                                      <p:tavLst>
                                        <p:tav tm="0">
                                          <p:val>
                                            <p:fltVal val="0"/>
                                          </p:val>
                                        </p:tav>
                                        <p:tav tm="100000">
                                          <p:val>
                                            <p:strVal val="#ppt_h"/>
                                          </p:val>
                                        </p:tav>
                                      </p:tavLst>
                                    </p:anim>
                                    <p:anim calcmode="lin" valueType="num">
                                      <p:cBhvr>
                                        <p:cTn id="84" dur="3750" fill="hold"/>
                                        <p:tgtEl>
                                          <p:spTgt spid="14"/>
                                        </p:tgtEl>
                                        <p:attrNameLst>
                                          <p:attrName>ppt_x</p:attrName>
                                        </p:attrNameLst>
                                      </p:cBhvr>
                                      <p:tavLst>
                                        <p:tav tm="0">
                                          <p:val>
                                            <p:fltVal val="0.5"/>
                                          </p:val>
                                        </p:tav>
                                        <p:tav tm="100000">
                                          <p:val>
                                            <p:strVal val="#ppt_x"/>
                                          </p:val>
                                        </p:tav>
                                      </p:tavLst>
                                    </p:anim>
                                    <p:anim calcmode="lin" valueType="num">
                                      <p:cBhvr>
                                        <p:cTn id="85" dur="3750" fill="hold"/>
                                        <p:tgtEl>
                                          <p:spTgt spid="14"/>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3750" fill="hold"/>
                                        <p:tgtEl>
                                          <p:spTgt spid="14"/>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750" fill="hold"/>
                                        <p:tgtEl>
                                          <p:spTgt spid="15"/>
                                        </p:tgtEl>
                                        <p:attrNameLst>
                                          <p:attrName>ppt_w</p:attrName>
                                        </p:attrNameLst>
                                      </p:cBhvr>
                                      <p:tavLst>
                                        <p:tav tm="0">
                                          <p:val>
                                            <p:fltVal val="0"/>
                                          </p:val>
                                        </p:tav>
                                        <p:tav tm="100000">
                                          <p:val>
                                            <p:strVal val="#ppt_w"/>
                                          </p:val>
                                        </p:tav>
                                      </p:tavLst>
                                    </p:anim>
                                    <p:anim calcmode="lin" valueType="num">
                                      <p:cBhvr>
                                        <p:cTn id="91" dur="3750" fill="hold"/>
                                        <p:tgtEl>
                                          <p:spTgt spid="15"/>
                                        </p:tgtEl>
                                        <p:attrNameLst>
                                          <p:attrName>ppt_h</p:attrName>
                                        </p:attrNameLst>
                                      </p:cBhvr>
                                      <p:tavLst>
                                        <p:tav tm="0">
                                          <p:val>
                                            <p:fltVal val="0"/>
                                          </p:val>
                                        </p:tav>
                                        <p:tav tm="100000">
                                          <p:val>
                                            <p:strVal val="#ppt_h"/>
                                          </p:val>
                                        </p:tav>
                                      </p:tavLst>
                                    </p:anim>
                                    <p:anim calcmode="lin" valueType="num">
                                      <p:cBhvr>
                                        <p:cTn id="92" dur="3750" fill="hold"/>
                                        <p:tgtEl>
                                          <p:spTgt spid="15"/>
                                        </p:tgtEl>
                                        <p:attrNameLst>
                                          <p:attrName>ppt_x</p:attrName>
                                        </p:attrNameLst>
                                      </p:cBhvr>
                                      <p:tavLst>
                                        <p:tav tm="0">
                                          <p:val>
                                            <p:fltVal val="0.5"/>
                                          </p:val>
                                        </p:tav>
                                        <p:tav tm="100000">
                                          <p:val>
                                            <p:strVal val="#ppt_x"/>
                                          </p:val>
                                        </p:tav>
                                      </p:tavLst>
                                    </p:anim>
                                    <p:anim calcmode="lin" valueType="num">
                                      <p:cBhvr>
                                        <p:cTn id="93" dur="3750" fill="hold"/>
                                        <p:tgtEl>
                                          <p:spTgt spid="15"/>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3750" fill="hold"/>
                                        <p:tgtEl>
                                          <p:spTgt spid="15"/>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750" fill="hold"/>
                                        <p:tgtEl>
                                          <p:spTgt spid="16"/>
                                        </p:tgtEl>
                                        <p:attrNameLst>
                                          <p:attrName>ppt_w</p:attrName>
                                        </p:attrNameLst>
                                      </p:cBhvr>
                                      <p:tavLst>
                                        <p:tav tm="0">
                                          <p:val>
                                            <p:fltVal val="0"/>
                                          </p:val>
                                        </p:tav>
                                        <p:tav tm="100000">
                                          <p:val>
                                            <p:strVal val="#ppt_w"/>
                                          </p:val>
                                        </p:tav>
                                      </p:tavLst>
                                    </p:anim>
                                    <p:anim calcmode="lin" valueType="num">
                                      <p:cBhvr>
                                        <p:cTn id="99" dur="3750" fill="hold"/>
                                        <p:tgtEl>
                                          <p:spTgt spid="16"/>
                                        </p:tgtEl>
                                        <p:attrNameLst>
                                          <p:attrName>ppt_h</p:attrName>
                                        </p:attrNameLst>
                                      </p:cBhvr>
                                      <p:tavLst>
                                        <p:tav tm="0">
                                          <p:val>
                                            <p:fltVal val="0"/>
                                          </p:val>
                                        </p:tav>
                                        <p:tav tm="100000">
                                          <p:val>
                                            <p:strVal val="#ppt_h"/>
                                          </p:val>
                                        </p:tav>
                                      </p:tavLst>
                                    </p:anim>
                                    <p:anim calcmode="lin" valueType="num">
                                      <p:cBhvr>
                                        <p:cTn id="100" dur="3750" fill="hold"/>
                                        <p:tgtEl>
                                          <p:spTgt spid="16"/>
                                        </p:tgtEl>
                                        <p:attrNameLst>
                                          <p:attrName>ppt_x</p:attrName>
                                        </p:attrNameLst>
                                      </p:cBhvr>
                                      <p:tavLst>
                                        <p:tav tm="0">
                                          <p:val>
                                            <p:fltVal val="0.5"/>
                                          </p:val>
                                        </p:tav>
                                        <p:tav tm="100000">
                                          <p:val>
                                            <p:strVal val="#ppt_x"/>
                                          </p:val>
                                        </p:tav>
                                      </p:tavLst>
                                    </p:anim>
                                    <p:anim calcmode="lin" valueType="num">
                                      <p:cBhvr>
                                        <p:cTn id="101" dur="3750" fill="hold"/>
                                        <p:tgtEl>
                                          <p:spTgt spid="16"/>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3750" fill="hold"/>
                                        <p:tgtEl>
                                          <p:spTgt spid="16"/>
                                        </p:tgtEl>
                                        <p:attrNameLst>
                                          <p:attrName>r</p:attrName>
                                        </p:attrNameLst>
                                      </p:cBhvr>
                                    </p:animRot>
                                  </p:childTnLst>
                                </p:cTn>
                              </p:par>
                              <p:par>
                                <p:cTn id="104" presetID="23" presetClass="entr" presetSubtype="32" fill="hold" nodeType="withEffect">
                                  <p:stCondLst>
                                    <p:cond delay="0"/>
                                  </p:stCondLst>
                                  <p:childTnLst>
                                    <p:set>
                                      <p:cBhvr>
                                        <p:cTn id="105" dur="1" fill="hold">
                                          <p:stCondLst>
                                            <p:cond delay="0"/>
                                          </p:stCondLst>
                                        </p:cTn>
                                        <p:tgtEl>
                                          <p:spTgt spid="2052"/>
                                        </p:tgtEl>
                                        <p:attrNameLst>
                                          <p:attrName>style.visibility</p:attrName>
                                        </p:attrNameLst>
                                      </p:cBhvr>
                                      <p:to>
                                        <p:strVal val="visible"/>
                                      </p:to>
                                    </p:set>
                                    <p:anim calcmode="lin" valueType="num">
                                      <p:cBhvr>
                                        <p:cTn id="106" dur="3750" fill="hold"/>
                                        <p:tgtEl>
                                          <p:spTgt spid="2052"/>
                                        </p:tgtEl>
                                        <p:attrNameLst>
                                          <p:attrName>ppt_w</p:attrName>
                                        </p:attrNameLst>
                                      </p:cBhvr>
                                      <p:tavLst>
                                        <p:tav tm="0">
                                          <p:val>
                                            <p:strVal val="4*#ppt_w"/>
                                          </p:val>
                                        </p:tav>
                                        <p:tav tm="100000">
                                          <p:val>
                                            <p:strVal val="#ppt_w"/>
                                          </p:val>
                                        </p:tav>
                                      </p:tavLst>
                                    </p:anim>
                                    <p:anim calcmode="lin" valueType="num">
                                      <p:cBhvr>
                                        <p:cTn id="107" dur="3750" fill="hold"/>
                                        <p:tgtEl>
                                          <p:spTgt spid="2052"/>
                                        </p:tgtEl>
                                        <p:attrNameLst>
                                          <p:attrName>ppt_h</p:attrName>
                                        </p:attrNameLst>
                                      </p:cBhvr>
                                      <p:tavLst>
                                        <p:tav tm="0">
                                          <p:val>
                                            <p:strVal val="4*#ppt_h"/>
                                          </p:val>
                                        </p:tav>
                                        <p:tav tm="100000">
                                          <p:val>
                                            <p:strVal val="#ppt_h"/>
                                          </p:val>
                                        </p:tav>
                                      </p:tavLst>
                                    </p:anim>
                                  </p:childTnLst>
                                </p:cTn>
                              </p:par>
                              <p:par>
                                <p:cTn id="108" presetID="8" presetClass="emph" presetSubtype="0" fill="hold" nodeType="withEffect">
                                  <p:stCondLst>
                                    <p:cond delay="0"/>
                                  </p:stCondLst>
                                  <p:childTnLst>
                                    <p:animRot by="21600000">
                                      <p:cBhvr>
                                        <p:cTn id="109" dur="3750" fill="hold"/>
                                        <p:tgtEl>
                                          <p:spTgt spid="2052"/>
                                        </p:tgtEl>
                                        <p:attrNameLst>
                                          <p:attrName>r</p:attrName>
                                        </p:attrNameLst>
                                      </p:cBhvr>
                                    </p:animRot>
                                  </p:childTnLst>
                                </p:cTn>
                              </p:par>
                            </p:childTnLst>
                          </p:cTn>
                        </p:par>
                        <p:par>
                          <p:cTn id="110" fill="hold">
                            <p:stCondLst>
                              <p:cond delay="3750"/>
                            </p:stCondLst>
                            <p:childTnLst>
                              <p:par>
                                <p:cTn id="111" presetID="23" presetClass="exit" presetSubtype="544" fill="hold" nodeType="afterEffect">
                                  <p:stCondLst>
                                    <p:cond delay="0"/>
                                  </p:stCondLst>
                                  <p:childTnLst>
                                    <p:anim calcmode="lin" valueType="num">
                                      <p:cBhvr>
                                        <p:cTn id="112" dur="3500"/>
                                        <p:tgtEl>
                                          <p:spTgt spid="2052"/>
                                        </p:tgtEl>
                                        <p:attrNameLst>
                                          <p:attrName>ppt_w</p:attrName>
                                        </p:attrNameLst>
                                      </p:cBhvr>
                                      <p:tavLst>
                                        <p:tav tm="0">
                                          <p:val>
                                            <p:strVal val="ppt_w"/>
                                          </p:val>
                                        </p:tav>
                                        <p:tav tm="100000">
                                          <p:val>
                                            <p:fltVal val="0"/>
                                          </p:val>
                                        </p:tav>
                                      </p:tavLst>
                                    </p:anim>
                                    <p:anim calcmode="lin" valueType="num">
                                      <p:cBhvr>
                                        <p:cTn id="113" dur="3500"/>
                                        <p:tgtEl>
                                          <p:spTgt spid="2052"/>
                                        </p:tgtEl>
                                        <p:attrNameLst>
                                          <p:attrName>ppt_h</p:attrName>
                                        </p:attrNameLst>
                                      </p:cBhvr>
                                      <p:tavLst>
                                        <p:tav tm="0">
                                          <p:val>
                                            <p:strVal val="ppt_h"/>
                                          </p:val>
                                        </p:tav>
                                        <p:tav tm="100000">
                                          <p:val>
                                            <p:fltVal val="0"/>
                                          </p:val>
                                        </p:tav>
                                      </p:tavLst>
                                    </p:anim>
                                    <p:anim calcmode="lin" valueType="num">
                                      <p:cBhvr>
                                        <p:cTn id="114" dur="3500"/>
                                        <p:tgtEl>
                                          <p:spTgt spid="2052"/>
                                        </p:tgtEl>
                                        <p:attrNameLst>
                                          <p:attrName>ppt_x</p:attrName>
                                        </p:attrNameLst>
                                      </p:cBhvr>
                                      <p:tavLst>
                                        <p:tav tm="0">
                                          <p:val>
                                            <p:strVal val="ppt_x"/>
                                          </p:val>
                                        </p:tav>
                                        <p:tav tm="100000">
                                          <p:val>
                                            <p:fltVal val="0.5"/>
                                          </p:val>
                                        </p:tav>
                                      </p:tavLst>
                                    </p:anim>
                                    <p:anim calcmode="lin" valueType="num">
                                      <p:cBhvr>
                                        <p:cTn id="115" dur="3500"/>
                                        <p:tgtEl>
                                          <p:spTgt spid="2052"/>
                                        </p:tgtEl>
                                        <p:attrNameLst>
                                          <p:attrName>ppt_y</p:attrName>
                                        </p:attrNameLst>
                                      </p:cBhvr>
                                      <p:tavLst>
                                        <p:tav tm="0">
                                          <p:val>
                                            <p:strVal val="ppt_y"/>
                                          </p:val>
                                        </p:tav>
                                        <p:tav tm="100000">
                                          <p:val>
                                            <p:fltVal val="0.5"/>
                                          </p:val>
                                        </p:tav>
                                      </p:tavLst>
                                    </p:anim>
                                    <p:set>
                                      <p:cBhvr>
                                        <p:cTn id="116" dur="1" fill="hold">
                                          <p:stCondLst>
                                            <p:cond delay="3499"/>
                                          </p:stCondLst>
                                        </p:cTn>
                                        <p:tgtEl>
                                          <p:spTgt spid="2052"/>
                                        </p:tgtEl>
                                        <p:attrNameLst>
                                          <p:attrName>style.visibility</p:attrName>
                                        </p:attrNameLst>
                                      </p:cBhvr>
                                      <p:to>
                                        <p:strVal val="hidden"/>
                                      </p:to>
                                    </p:set>
                                  </p:childTnLst>
                                </p:cTn>
                              </p:par>
                              <p:par>
                                <p:cTn id="117" presetID="8" presetClass="emph" presetSubtype="0" fill="hold" nodeType="withEffect">
                                  <p:stCondLst>
                                    <p:cond delay="0"/>
                                  </p:stCondLst>
                                  <p:childTnLst>
                                    <p:animRot by="-21600000">
                                      <p:cBhvr>
                                        <p:cTn id="118" dur="3750" fill="hold"/>
                                        <p:tgtEl>
                                          <p:spTgt spid="2052"/>
                                        </p:tgtEl>
                                        <p:attrNameLst>
                                          <p:attrName>r</p:attrName>
                                        </p:attrNameLst>
                                      </p:cBhvr>
                                    </p:animRot>
                                  </p:childTnLst>
                                </p:cTn>
                              </p:par>
                              <p:par>
                                <p:cTn id="119" presetID="23" presetClass="exit" presetSubtype="544" fill="hold" nodeType="withEffect">
                                  <p:stCondLst>
                                    <p:cond delay="0"/>
                                  </p:stCondLst>
                                  <p:childTnLst>
                                    <p:anim calcmode="lin" valueType="num">
                                      <p:cBhvr>
                                        <p:cTn id="120" dur="3750"/>
                                        <p:tgtEl>
                                          <p:spTgt spid="16"/>
                                        </p:tgtEl>
                                        <p:attrNameLst>
                                          <p:attrName>ppt_w</p:attrName>
                                        </p:attrNameLst>
                                      </p:cBhvr>
                                      <p:tavLst>
                                        <p:tav tm="0">
                                          <p:val>
                                            <p:strVal val="ppt_w"/>
                                          </p:val>
                                        </p:tav>
                                        <p:tav tm="100000">
                                          <p:val>
                                            <p:fltVal val="0"/>
                                          </p:val>
                                        </p:tav>
                                      </p:tavLst>
                                    </p:anim>
                                    <p:anim calcmode="lin" valueType="num">
                                      <p:cBhvr>
                                        <p:cTn id="121" dur="3750"/>
                                        <p:tgtEl>
                                          <p:spTgt spid="16"/>
                                        </p:tgtEl>
                                        <p:attrNameLst>
                                          <p:attrName>ppt_h</p:attrName>
                                        </p:attrNameLst>
                                      </p:cBhvr>
                                      <p:tavLst>
                                        <p:tav tm="0">
                                          <p:val>
                                            <p:strVal val="ppt_h"/>
                                          </p:val>
                                        </p:tav>
                                        <p:tav tm="100000">
                                          <p:val>
                                            <p:fltVal val="0"/>
                                          </p:val>
                                        </p:tav>
                                      </p:tavLst>
                                    </p:anim>
                                    <p:anim calcmode="lin" valueType="num">
                                      <p:cBhvr>
                                        <p:cTn id="122" dur="3750"/>
                                        <p:tgtEl>
                                          <p:spTgt spid="16"/>
                                        </p:tgtEl>
                                        <p:attrNameLst>
                                          <p:attrName>ppt_x</p:attrName>
                                        </p:attrNameLst>
                                      </p:cBhvr>
                                      <p:tavLst>
                                        <p:tav tm="0">
                                          <p:val>
                                            <p:strVal val="ppt_x"/>
                                          </p:val>
                                        </p:tav>
                                        <p:tav tm="100000">
                                          <p:val>
                                            <p:fltVal val="0.5"/>
                                          </p:val>
                                        </p:tav>
                                      </p:tavLst>
                                    </p:anim>
                                    <p:anim calcmode="lin" valueType="num">
                                      <p:cBhvr>
                                        <p:cTn id="123" dur="3750"/>
                                        <p:tgtEl>
                                          <p:spTgt spid="16"/>
                                        </p:tgtEl>
                                        <p:attrNameLst>
                                          <p:attrName>ppt_y</p:attrName>
                                        </p:attrNameLst>
                                      </p:cBhvr>
                                      <p:tavLst>
                                        <p:tav tm="0">
                                          <p:val>
                                            <p:strVal val="ppt_y"/>
                                          </p:val>
                                        </p:tav>
                                        <p:tav tm="100000">
                                          <p:val>
                                            <p:fltVal val="0.5"/>
                                          </p:val>
                                        </p:tav>
                                      </p:tavLst>
                                    </p:anim>
                                    <p:set>
                                      <p:cBhvr>
                                        <p:cTn id="124" dur="1" fill="hold">
                                          <p:stCondLst>
                                            <p:cond delay="3749"/>
                                          </p:stCondLst>
                                        </p:cTn>
                                        <p:tgtEl>
                                          <p:spTgt spid="16"/>
                                        </p:tgtEl>
                                        <p:attrNameLst>
                                          <p:attrName>style.visibility</p:attrName>
                                        </p:attrNameLst>
                                      </p:cBhvr>
                                      <p:to>
                                        <p:strVal val="hidden"/>
                                      </p:to>
                                    </p:set>
                                  </p:childTnLst>
                                </p:cTn>
                              </p:par>
                              <p:par>
                                <p:cTn id="125" presetID="8" presetClass="emph" presetSubtype="0" fill="hold" nodeType="withEffect">
                                  <p:stCondLst>
                                    <p:cond delay="0"/>
                                  </p:stCondLst>
                                  <p:childTnLst>
                                    <p:animRot by="-21600000">
                                      <p:cBhvr>
                                        <p:cTn id="126" dur="3750" fill="hold"/>
                                        <p:tgtEl>
                                          <p:spTgt spid="16"/>
                                        </p:tgtEl>
                                        <p:attrNameLst>
                                          <p:attrName>r</p:attrName>
                                        </p:attrNameLst>
                                      </p:cBhvr>
                                    </p:animRot>
                                  </p:childTnLst>
                                </p:cTn>
                              </p:par>
                              <p:par>
                                <p:cTn id="127" presetID="23" presetClass="exit" presetSubtype="544" fill="hold" nodeType="withEffect">
                                  <p:stCondLst>
                                    <p:cond delay="0"/>
                                  </p:stCondLst>
                                  <p:childTnLst>
                                    <p:anim calcmode="lin" valueType="num">
                                      <p:cBhvr>
                                        <p:cTn id="128" dur="3750"/>
                                        <p:tgtEl>
                                          <p:spTgt spid="15"/>
                                        </p:tgtEl>
                                        <p:attrNameLst>
                                          <p:attrName>ppt_w</p:attrName>
                                        </p:attrNameLst>
                                      </p:cBhvr>
                                      <p:tavLst>
                                        <p:tav tm="0">
                                          <p:val>
                                            <p:strVal val="ppt_w"/>
                                          </p:val>
                                        </p:tav>
                                        <p:tav tm="100000">
                                          <p:val>
                                            <p:fltVal val="0"/>
                                          </p:val>
                                        </p:tav>
                                      </p:tavLst>
                                    </p:anim>
                                    <p:anim calcmode="lin" valueType="num">
                                      <p:cBhvr>
                                        <p:cTn id="129" dur="3750"/>
                                        <p:tgtEl>
                                          <p:spTgt spid="15"/>
                                        </p:tgtEl>
                                        <p:attrNameLst>
                                          <p:attrName>ppt_h</p:attrName>
                                        </p:attrNameLst>
                                      </p:cBhvr>
                                      <p:tavLst>
                                        <p:tav tm="0">
                                          <p:val>
                                            <p:strVal val="ppt_h"/>
                                          </p:val>
                                        </p:tav>
                                        <p:tav tm="100000">
                                          <p:val>
                                            <p:fltVal val="0"/>
                                          </p:val>
                                        </p:tav>
                                      </p:tavLst>
                                    </p:anim>
                                    <p:anim calcmode="lin" valueType="num">
                                      <p:cBhvr>
                                        <p:cTn id="130" dur="3750"/>
                                        <p:tgtEl>
                                          <p:spTgt spid="15"/>
                                        </p:tgtEl>
                                        <p:attrNameLst>
                                          <p:attrName>ppt_x</p:attrName>
                                        </p:attrNameLst>
                                      </p:cBhvr>
                                      <p:tavLst>
                                        <p:tav tm="0">
                                          <p:val>
                                            <p:strVal val="ppt_x"/>
                                          </p:val>
                                        </p:tav>
                                        <p:tav tm="100000">
                                          <p:val>
                                            <p:fltVal val="0.5"/>
                                          </p:val>
                                        </p:tav>
                                      </p:tavLst>
                                    </p:anim>
                                    <p:anim calcmode="lin" valueType="num">
                                      <p:cBhvr>
                                        <p:cTn id="131" dur="3750"/>
                                        <p:tgtEl>
                                          <p:spTgt spid="15"/>
                                        </p:tgtEl>
                                        <p:attrNameLst>
                                          <p:attrName>ppt_y</p:attrName>
                                        </p:attrNameLst>
                                      </p:cBhvr>
                                      <p:tavLst>
                                        <p:tav tm="0">
                                          <p:val>
                                            <p:strVal val="ppt_y"/>
                                          </p:val>
                                        </p:tav>
                                        <p:tav tm="100000">
                                          <p:val>
                                            <p:fltVal val="0.5"/>
                                          </p:val>
                                        </p:tav>
                                      </p:tavLst>
                                    </p:anim>
                                    <p:set>
                                      <p:cBhvr>
                                        <p:cTn id="132" dur="1" fill="hold">
                                          <p:stCondLst>
                                            <p:cond delay="3749"/>
                                          </p:stCondLst>
                                        </p:cTn>
                                        <p:tgtEl>
                                          <p:spTgt spid="15"/>
                                        </p:tgtEl>
                                        <p:attrNameLst>
                                          <p:attrName>style.visibility</p:attrName>
                                        </p:attrNameLst>
                                      </p:cBhvr>
                                      <p:to>
                                        <p:strVal val="hidden"/>
                                      </p:to>
                                    </p:set>
                                  </p:childTnLst>
                                </p:cTn>
                              </p:par>
                              <p:par>
                                <p:cTn id="133" presetID="8" presetClass="emph" presetSubtype="0" fill="hold" nodeType="withEffect">
                                  <p:stCondLst>
                                    <p:cond delay="0"/>
                                  </p:stCondLst>
                                  <p:childTnLst>
                                    <p:animRot by="-21600000">
                                      <p:cBhvr>
                                        <p:cTn id="134" dur="3750" fill="hold"/>
                                        <p:tgtEl>
                                          <p:spTgt spid="15"/>
                                        </p:tgtEl>
                                        <p:attrNameLst>
                                          <p:attrName>r</p:attrName>
                                        </p:attrNameLst>
                                      </p:cBhvr>
                                    </p:animRot>
                                  </p:childTnLst>
                                </p:cTn>
                              </p:par>
                              <p:par>
                                <p:cTn id="135" presetID="23" presetClass="exit" presetSubtype="544" fill="hold" nodeType="withEffect">
                                  <p:stCondLst>
                                    <p:cond delay="0"/>
                                  </p:stCondLst>
                                  <p:childTnLst>
                                    <p:anim calcmode="lin" valueType="num">
                                      <p:cBhvr>
                                        <p:cTn id="136" dur="3750"/>
                                        <p:tgtEl>
                                          <p:spTgt spid="14"/>
                                        </p:tgtEl>
                                        <p:attrNameLst>
                                          <p:attrName>ppt_w</p:attrName>
                                        </p:attrNameLst>
                                      </p:cBhvr>
                                      <p:tavLst>
                                        <p:tav tm="0">
                                          <p:val>
                                            <p:strVal val="ppt_w"/>
                                          </p:val>
                                        </p:tav>
                                        <p:tav tm="100000">
                                          <p:val>
                                            <p:fltVal val="0"/>
                                          </p:val>
                                        </p:tav>
                                      </p:tavLst>
                                    </p:anim>
                                    <p:anim calcmode="lin" valueType="num">
                                      <p:cBhvr>
                                        <p:cTn id="137" dur="3750"/>
                                        <p:tgtEl>
                                          <p:spTgt spid="14"/>
                                        </p:tgtEl>
                                        <p:attrNameLst>
                                          <p:attrName>ppt_h</p:attrName>
                                        </p:attrNameLst>
                                      </p:cBhvr>
                                      <p:tavLst>
                                        <p:tav tm="0">
                                          <p:val>
                                            <p:strVal val="ppt_h"/>
                                          </p:val>
                                        </p:tav>
                                        <p:tav tm="100000">
                                          <p:val>
                                            <p:fltVal val="0"/>
                                          </p:val>
                                        </p:tav>
                                      </p:tavLst>
                                    </p:anim>
                                    <p:anim calcmode="lin" valueType="num">
                                      <p:cBhvr>
                                        <p:cTn id="138" dur="3750"/>
                                        <p:tgtEl>
                                          <p:spTgt spid="14"/>
                                        </p:tgtEl>
                                        <p:attrNameLst>
                                          <p:attrName>ppt_x</p:attrName>
                                        </p:attrNameLst>
                                      </p:cBhvr>
                                      <p:tavLst>
                                        <p:tav tm="0">
                                          <p:val>
                                            <p:strVal val="ppt_x"/>
                                          </p:val>
                                        </p:tav>
                                        <p:tav tm="100000">
                                          <p:val>
                                            <p:fltVal val="0.5"/>
                                          </p:val>
                                        </p:tav>
                                      </p:tavLst>
                                    </p:anim>
                                    <p:anim calcmode="lin" valueType="num">
                                      <p:cBhvr>
                                        <p:cTn id="139" dur="3750"/>
                                        <p:tgtEl>
                                          <p:spTgt spid="14"/>
                                        </p:tgtEl>
                                        <p:attrNameLst>
                                          <p:attrName>ppt_y</p:attrName>
                                        </p:attrNameLst>
                                      </p:cBhvr>
                                      <p:tavLst>
                                        <p:tav tm="0">
                                          <p:val>
                                            <p:strVal val="ppt_y"/>
                                          </p:val>
                                        </p:tav>
                                        <p:tav tm="100000">
                                          <p:val>
                                            <p:fltVal val="0.5"/>
                                          </p:val>
                                        </p:tav>
                                      </p:tavLst>
                                    </p:anim>
                                    <p:set>
                                      <p:cBhvr>
                                        <p:cTn id="140" dur="1" fill="hold">
                                          <p:stCondLst>
                                            <p:cond delay="3749"/>
                                          </p:stCondLst>
                                        </p:cTn>
                                        <p:tgtEl>
                                          <p:spTgt spid="14"/>
                                        </p:tgtEl>
                                        <p:attrNameLst>
                                          <p:attrName>style.visibility</p:attrName>
                                        </p:attrNameLst>
                                      </p:cBhvr>
                                      <p:to>
                                        <p:strVal val="hidden"/>
                                      </p:to>
                                    </p:set>
                                  </p:childTnLst>
                                </p:cTn>
                              </p:par>
                              <p:par>
                                <p:cTn id="141" presetID="8" presetClass="emph" presetSubtype="0" fill="hold" nodeType="withEffect">
                                  <p:stCondLst>
                                    <p:cond delay="0"/>
                                  </p:stCondLst>
                                  <p:childTnLst>
                                    <p:animRot by="-21600000">
                                      <p:cBhvr>
                                        <p:cTn id="142" dur="3750" fill="hold"/>
                                        <p:tgtEl>
                                          <p:spTgt spid="14"/>
                                        </p:tgtEl>
                                        <p:attrNameLst>
                                          <p:attrName>r</p:attrName>
                                        </p:attrNameLst>
                                      </p:cBhvr>
                                    </p:animRot>
                                  </p:childTnLst>
                                </p:cTn>
                              </p:par>
                              <p:par>
                                <p:cTn id="143" presetID="23" presetClass="exit" presetSubtype="544" fill="hold" nodeType="withEffect">
                                  <p:stCondLst>
                                    <p:cond delay="0"/>
                                  </p:stCondLst>
                                  <p:childTnLst>
                                    <p:anim calcmode="lin" valueType="num">
                                      <p:cBhvr>
                                        <p:cTn id="144" dur="3750"/>
                                        <p:tgtEl>
                                          <p:spTgt spid="13"/>
                                        </p:tgtEl>
                                        <p:attrNameLst>
                                          <p:attrName>ppt_w</p:attrName>
                                        </p:attrNameLst>
                                      </p:cBhvr>
                                      <p:tavLst>
                                        <p:tav tm="0">
                                          <p:val>
                                            <p:strVal val="ppt_w"/>
                                          </p:val>
                                        </p:tav>
                                        <p:tav tm="100000">
                                          <p:val>
                                            <p:fltVal val="0"/>
                                          </p:val>
                                        </p:tav>
                                      </p:tavLst>
                                    </p:anim>
                                    <p:anim calcmode="lin" valueType="num">
                                      <p:cBhvr>
                                        <p:cTn id="145" dur="3750"/>
                                        <p:tgtEl>
                                          <p:spTgt spid="13"/>
                                        </p:tgtEl>
                                        <p:attrNameLst>
                                          <p:attrName>ppt_h</p:attrName>
                                        </p:attrNameLst>
                                      </p:cBhvr>
                                      <p:tavLst>
                                        <p:tav tm="0">
                                          <p:val>
                                            <p:strVal val="ppt_h"/>
                                          </p:val>
                                        </p:tav>
                                        <p:tav tm="100000">
                                          <p:val>
                                            <p:fltVal val="0"/>
                                          </p:val>
                                        </p:tav>
                                      </p:tavLst>
                                    </p:anim>
                                    <p:anim calcmode="lin" valueType="num">
                                      <p:cBhvr>
                                        <p:cTn id="146" dur="3750"/>
                                        <p:tgtEl>
                                          <p:spTgt spid="13"/>
                                        </p:tgtEl>
                                        <p:attrNameLst>
                                          <p:attrName>ppt_x</p:attrName>
                                        </p:attrNameLst>
                                      </p:cBhvr>
                                      <p:tavLst>
                                        <p:tav tm="0">
                                          <p:val>
                                            <p:strVal val="ppt_x"/>
                                          </p:val>
                                        </p:tav>
                                        <p:tav tm="100000">
                                          <p:val>
                                            <p:fltVal val="0.5"/>
                                          </p:val>
                                        </p:tav>
                                      </p:tavLst>
                                    </p:anim>
                                    <p:anim calcmode="lin" valueType="num">
                                      <p:cBhvr>
                                        <p:cTn id="147" dur="3750"/>
                                        <p:tgtEl>
                                          <p:spTgt spid="13"/>
                                        </p:tgtEl>
                                        <p:attrNameLst>
                                          <p:attrName>ppt_y</p:attrName>
                                        </p:attrNameLst>
                                      </p:cBhvr>
                                      <p:tavLst>
                                        <p:tav tm="0">
                                          <p:val>
                                            <p:strVal val="ppt_y"/>
                                          </p:val>
                                        </p:tav>
                                        <p:tav tm="100000">
                                          <p:val>
                                            <p:fltVal val="0.5"/>
                                          </p:val>
                                        </p:tav>
                                      </p:tavLst>
                                    </p:anim>
                                    <p:set>
                                      <p:cBhvr>
                                        <p:cTn id="148" dur="1" fill="hold">
                                          <p:stCondLst>
                                            <p:cond delay="3749"/>
                                          </p:stCondLst>
                                        </p:cTn>
                                        <p:tgtEl>
                                          <p:spTgt spid="13"/>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3750" fill="hold"/>
                                        <p:tgtEl>
                                          <p:spTgt spid="13"/>
                                        </p:tgtEl>
                                        <p:attrNameLst>
                                          <p:attrName>r</p:attrName>
                                        </p:attrNameLst>
                                      </p:cBhvr>
                                    </p:animRot>
                                  </p:childTnLst>
                                </p:cTn>
                              </p:par>
                              <p:par>
                                <p:cTn id="151" presetID="23" presetClass="exit" presetSubtype="544" fill="hold" nodeType="withEffect">
                                  <p:stCondLst>
                                    <p:cond delay="0"/>
                                  </p:stCondLst>
                                  <p:childTnLst>
                                    <p:anim calcmode="lin" valueType="num">
                                      <p:cBhvr>
                                        <p:cTn id="152" dur="3750"/>
                                        <p:tgtEl>
                                          <p:spTgt spid="12"/>
                                        </p:tgtEl>
                                        <p:attrNameLst>
                                          <p:attrName>ppt_w</p:attrName>
                                        </p:attrNameLst>
                                      </p:cBhvr>
                                      <p:tavLst>
                                        <p:tav tm="0">
                                          <p:val>
                                            <p:strVal val="ppt_w"/>
                                          </p:val>
                                        </p:tav>
                                        <p:tav tm="100000">
                                          <p:val>
                                            <p:fltVal val="0"/>
                                          </p:val>
                                        </p:tav>
                                      </p:tavLst>
                                    </p:anim>
                                    <p:anim calcmode="lin" valueType="num">
                                      <p:cBhvr>
                                        <p:cTn id="153" dur="3750"/>
                                        <p:tgtEl>
                                          <p:spTgt spid="12"/>
                                        </p:tgtEl>
                                        <p:attrNameLst>
                                          <p:attrName>ppt_h</p:attrName>
                                        </p:attrNameLst>
                                      </p:cBhvr>
                                      <p:tavLst>
                                        <p:tav tm="0">
                                          <p:val>
                                            <p:strVal val="ppt_h"/>
                                          </p:val>
                                        </p:tav>
                                        <p:tav tm="100000">
                                          <p:val>
                                            <p:fltVal val="0"/>
                                          </p:val>
                                        </p:tav>
                                      </p:tavLst>
                                    </p:anim>
                                    <p:anim calcmode="lin" valueType="num">
                                      <p:cBhvr>
                                        <p:cTn id="154" dur="3750"/>
                                        <p:tgtEl>
                                          <p:spTgt spid="12"/>
                                        </p:tgtEl>
                                        <p:attrNameLst>
                                          <p:attrName>ppt_x</p:attrName>
                                        </p:attrNameLst>
                                      </p:cBhvr>
                                      <p:tavLst>
                                        <p:tav tm="0">
                                          <p:val>
                                            <p:strVal val="ppt_x"/>
                                          </p:val>
                                        </p:tav>
                                        <p:tav tm="100000">
                                          <p:val>
                                            <p:fltVal val="0.5"/>
                                          </p:val>
                                        </p:tav>
                                      </p:tavLst>
                                    </p:anim>
                                    <p:anim calcmode="lin" valueType="num">
                                      <p:cBhvr>
                                        <p:cTn id="155" dur="3750"/>
                                        <p:tgtEl>
                                          <p:spTgt spid="12"/>
                                        </p:tgtEl>
                                        <p:attrNameLst>
                                          <p:attrName>ppt_y</p:attrName>
                                        </p:attrNameLst>
                                      </p:cBhvr>
                                      <p:tavLst>
                                        <p:tav tm="0">
                                          <p:val>
                                            <p:strVal val="ppt_y"/>
                                          </p:val>
                                        </p:tav>
                                        <p:tav tm="100000">
                                          <p:val>
                                            <p:fltVal val="0.5"/>
                                          </p:val>
                                        </p:tav>
                                      </p:tavLst>
                                    </p:anim>
                                    <p:set>
                                      <p:cBhvr>
                                        <p:cTn id="156" dur="1" fill="hold">
                                          <p:stCondLst>
                                            <p:cond delay="3749"/>
                                          </p:stCondLst>
                                        </p:cTn>
                                        <p:tgtEl>
                                          <p:spTgt spid="12"/>
                                        </p:tgtEl>
                                        <p:attrNameLst>
                                          <p:attrName>style.visibility</p:attrName>
                                        </p:attrNameLst>
                                      </p:cBhvr>
                                      <p:to>
                                        <p:strVal val="hidden"/>
                                      </p:to>
                                    </p:set>
                                  </p:childTnLst>
                                </p:cTn>
                              </p:par>
                              <p:par>
                                <p:cTn id="157" presetID="8" presetClass="emph" presetSubtype="0" fill="hold" nodeType="withEffect">
                                  <p:stCondLst>
                                    <p:cond delay="0"/>
                                  </p:stCondLst>
                                  <p:childTnLst>
                                    <p:animRot by="-21600000">
                                      <p:cBhvr>
                                        <p:cTn id="158" dur="3750" fill="hold"/>
                                        <p:tgtEl>
                                          <p:spTgt spid="12"/>
                                        </p:tgtEl>
                                        <p:attrNameLst>
                                          <p:attrName>r</p:attrName>
                                        </p:attrNameLst>
                                      </p:cBhvr>
                                    </p:animRot>
                                  </p:childTnLst>
                                </p:cTn>
                              </p:par>
                              <p:par>
                                <p:cTn id="159" presetID="23" presetClass="exit" presetSubtype="544" fill="hold" nodeType="withEffect">
                                  <p:stCondLst>
                                    <p:cond delay="0"/>
                                  </p:stCondLst>
                                  <p:childTnLst>
                                    <p:anim calcmode="lin" valueType="num">
                                      <p:cBhvr>
                                        <p:cTn id="160" dur="3750"/>
                                        <p:tgtEl>
                                          <p:spTgt spid="11"/>
                                        </p:tgtEl>
                                        <p:attrNameLst>
                                          <p:attrName>ppt_w</p:attrName>
                                        </p:attrNameLst>
                                      </p:cBhvr>
                                      <p:tavLst>
                                        <p:tav tm="0">
                                          <p:val>
                                            <p:strVal val="ppt_w"/>
                                          </p:val>
                                        </p:tav>
                                        <p:tav tm="100000">
                                          <p:val>
                                            <p:fltVal val="0"/>
                                          </p:val>
                                        </p:tav>
                                      </p:tavLst>
                                    </p:anim>
                                    <p:anim calcmode="lin" valueType="num">
                                      <p:cBhvr>
                                        <p:cTn id="161" dur="3750"/>
                                        <p:tgtEl>
                                          <p:spTgt spid="11"/>
                                        </p:tgtEl>
                                        <p:attrNameLst>
                                          <p:attrName>ppt_h</p:attrName>
                                        </p:attrNameLst>
                                      </p:cBhvr>
                                      <p:tavLst>
                                        <p:tav tm="0">
                                          <p:val>
                                            <p:strVal val="ppt_h"/>
                                          </p:val>
                                        </p:tav>
                                        <p:tav tm="100000">
                                          <p:val>
                                            <p:fltVal val="0"/>
                                          </p:val>
                                        </p:tav>
                                      </p:tavLst>
                                    </p:anim>
                                    <p:anim calcmode="lin" valueType="num">
                                      <p:cBhvr>
                                        <p:cTn id="162" dur="3750"/>
                                        <p:tgtEl>
                                          <p:spTgt spid="11"/>
                                        </p:tgtEl>
                                        <p:attrNameLst>
                                          <p:attrName>ppt_x</p:attrName>
                                        </p:attrNameLst>
                                      </p:cBhvr>
                                      <p:tavLst>
                                        <p:tav tm="0">
                                          <p:val>
                                            <p:strVal val="ppt_x"/>
                                          </p:val>
                                        </p:tav>
                                        <p:tav tm="100000">
                                          <p:val>
                                            <p:fltVal val="0.5"/>
                                          </p:val>
                                        </p:tav>
                                      </p:tavLst>
                                    </p:anim>
                                    <p:anim calcmode="lin" valueType="num">
                                      <p:cBhvr>
                                        <p:cTn id="163" dur="3750"/>
                                        <p:tgtEl>
                                          <p:spTgt spid="11"/>
                                        </p:tgtEl>
                                        <p:attrNameLst>
                                          <p:attrName>ppt_y</p:attrName>
                                        </p:attrNameLst>
                                      </p:cBhvr>
                                      <p:tavLst>
                                        <p:tav tm="0">
                                          <p:val>
                                            <p:strVal val="ppt_y"/>
                                          </p:val>
                                        </p:tav>
                                        <p:tav tm="100000">
                                          <p:val>
                                            <p:fltVal val="0.5"/>
                                          </p:val>
                                        </p:tav>
                                      </p:tavLst>
                                    </p:anim>
                                    <p:set>
                                      <p:cBhvr>
                                        <p:cTn id="164" dur="1" fill="hold">
                                          <p:stCondLst>
                                            <p:cond delay="3749"/>
                                          </p:stCondLst>
                                        </p:cTn>
                                        <p:tgtEl>
                                          <p:spTgt spid="11"/>
                                        </p:tgtEl>
                                        <p:attrNameLst>
                                          <p:attrName>style.visibility</p:attrName>
                                        </p:attrNameLst>
                                      </p:cBhvr>
                                      <p:to>
                                        <p:strVal val="hidden"/>
                                      </p:to>
                                    </p:set>
                                  </p:childTnLst>
                                </p:cTn>
                              </p:par>
                              <p:par>
                                <p:cTn id="165" presetID="8" presetClass="emph" presetSubtype="0" fill="hold" nodeType="withEffect">
                                  <p:stCondLst>
                                    <p:cond delay="0"/>
                                  </p:stCondLst>
                                  <p:childTnLst>
                                    <p:animRot by="-21600000">
                                      <p:cBhvr>
                                        <p:cTn id="166" dur="3750" fill="hold"/>
                                        <p:tgtEl>
                                          <p:spTgt spid="11"/>
                                        </p:tgtEl>
                                        <p:attrNameLst>
                                          <p:attrName>r</p:attrName>
                                        </p:attrNameLst>
                                      </p:cBhvr>
                                    </p:animRot>
                                  </p:childTnLst>
                                </p:cTn>
                              </p:par>
                              <p:par>
                                <p:cTn id="167" presetID="23" presetClass="exit" presetSubtype="544" fill="hold" nodeType="withEffect">
                                  <p:stCondLst>
                                    <p:cond delay="0"/>
                                  </p:stCondLst>
                                  <p:childTnLst>
                                    <p:anim calcmode="lin" valueType="num">
                                      <p:cBhvr>
                                        <p:cTn id="168" dur="3750"/>
                                        <p:tgtEl>
                                          <p:spTgt spid="10"/>
                                        </p:tgtEl>
                                        <p:attrNameLst>
                                          <p:attrName>ppt_w</p:attrName>
                                        </p:attrNameLst>
                                      </p:cBhvr>
                                      <p:tavLst>
                                        <p:tav tm="0">
                                          <p:val>
                                            <p:strVal val="ppt_w"/>
                                          </p:val>
                                        </p:tav>
                                        <p:tav tm="100000">
                                          <p:val>
                                            <p:fltVal val="0"/>
                                          </p:val>
                                        </p:tav>
                                      </p:tavLst>
                                    </p:anim>
                                    <p:anim calcmode="lin" valueType="num">
                                      <p:cBhvr>
                                        <p:cTn id="169" dur="3750"/>
                                        <p:tgtEl>
                                          <p:spTgt spid="10"/>
                                        </p:tgtEl>
                                        <p:attrNameLst>
                                          <p:attrName>ppt_h</p:attrName>
                                        </p:attrNameLst>
                                      </p:cBhvr>
                                      <p:tavLst>
                                        <p:tav tm="0">
                                          <p:val>
                                            <p:strVal val="ppt_h"/>
                                          </p:val>
                                        </p:tav>
                                        <p:tav tm="100000">
                                          <p:val>
                                            <p:fltVal val="0"/>
                                          </p:val>
                                        </p:tav>
                                      </p:tavLst>
                                    </p:anim>
                                    <p:anim calcmode="lin" valueType="num">
                                      <p:cBhvr>
                                        <p:cTn id="170" dur="3750"/>
                                        <p:tgtEl>
                                          <p:spTgt spid="10"/>
                                        </p:tgtEl>
                                        <p:attrNameLst>
                                          <p:attrName>ppt_x</p:attrName>
                                        </p:attrNameLst>
                                      </p:cBhvr>
                                      <p:tavLst>
                                        <p:tav tm="0">
                                          <p:val>
                                            <p:strVal val="ppt_x"/>
                                          </p:val>
                                        </p:tav>
                                        <p:tav tm="100000">
                                          <p:val>
                                            <p:fltVal val="0.5"/>
                                          </p:val>
                                        </p:tav>
                                      </p:tavLst>
                                    </p:anim>
                                    <p:anim calcmode="lin" valueType="num">
                                      <p:cBhvr>
                                        <p:cTn id="171" dur="3750"/>
                                        <p:tgtEl>
                                          <p:spTgt spid="10"/>
                                        </p:tgtEl>
                                        <p:attrNameLst>
                                          <p:attrName>ppt_y</p:attrName>
                                        </p:attrNameLst>
                                      </p:cBhvr>
                                      <p:tavLst>
                                        <p:tav tm="0">
                                          <p:val>
                                            <p:strVal val="ppt_y"/>
                                          </p:val>
                                        </p:tav>
                                        <p:tav tm="100000">
                                          <p:val>
                                            <p:fltVal val="0.5"/>
                                          </p:val>
                                        </p:tav>
                                      </p:tavLst>
                                    </p:anim>
                                    <p:set>
                                      <p:cBhvr>
                                        <p:cTn id="172" dur="1" fill="hold">
                                          <p:stCondLst>
                                            <p:cond delay="3749"/>
                                          </p:stCondLst>
                                        </p:cTn>
                                        <p:tgtEl>
                                          <p:spTgt spid="10"/>
                                        </p:tgtEl>
                                        <p:attrNameLst>
                                          <p:attrName>style.visibility</p:attrName>
                                        </p:attrNameLst>
                                      </p:cBhvr>
                                      <p:to>
                                        <p:strVal val="hidden"/>
                                      </p:to>
                                    </p:set>
                                  </p:childTnLst>
                                </p:cTn>
                              </p:par>
                              <p:par>
                                <p:cTn id="173" presetID="8" presetClass="emph" presetSubtype="0" fill="hold" nodeType="withEffect">
                                  <p:stCondLst>
                                    <p:cond delay="0"/>
                                  </p:stCondLst>
                                  <p:childTnLst>
                                    <p:animRot by="-21600000">
                                      <p:cBhvr>
                                        <p:cTn id="174" dur="3750" fill="hold"/>
                                        <p:tgtEl>
                                          <p:spTgt spid="10"/>
                                        </p:tgtEl>
                                        <p:attrNameLst>
                                          <p:attrName>r</p:attrName>
                                        </p:attrNameLst>
                                      </p:cBhvr>
                                    </p:animRot>
                                  </p:childTnLst>
                                </p:cTn>
                              </p:par>
                              <p:par>
                                <p:cTn id="175" presetID="23" presetClass="exit" presetSubtype="544" fill="hold" nodeType="withEffect">
                                  <p:stCondLst>
                                    <p:cond delay="0"/>
                                  </p:stCondLst>
                                  <p:childTnLst>
                                    <p:anim calcmode="lin" valueType="num">
                                      <p:cBhvr>
                                        <p:cTn id="176" dur="3750"/>
                                        <p:tgtEl>
                                          <p:spTgt spid="9"/>
                                        </p:tgtEl>
                                        <p:attrNameLst>
                                          <p:attrName>ppt_w</p:attrName>
                                        </p:attrNameLst>
                                      </p:cBhvr>
                                      <p:tavLst>
                                        <p:tav tm="0">
                                          <p:val>
                                            <p:strVal val="ppt_w"/>
                                          </p:val>
                                        </p:tav>
                                        <p:tav tm="100000">
                                          <p:val>
                                            <p:fltVal val="0"/>
                                          </p:val>
                                        </p:tav>
                                      </p:tavLst>
                                    </p:anim>
                                    <p:anim calcmode="lin" valueType="num">
                                      <p:cBhvr>
                                        <p:cTn id="177" dur="3750"/>
                                        <p:tgtEl>
                                          <p:spTgt spid="9"/>
                                        </p:tgtEl>
                                        <p:attrNameLst>
                                          <p:attrName>ppt_h</p:attrName>
                                        </p:attrNameLst>
                                      </p:cBhvr>
                                      <p:tavLst>
                                        <p:tav tm="0">
                                          <p:val>
                                            <p:strVal val="ppt_h"/>
                                          </p:val>
                                        </p:tav>
                                        <p:tav tm="100000">
                                          <p:val>
                                            <p:fltVal val="0"/>
                                          </p:val>
                                        </p:tav>
                                      </p:tavLst>
                                    </p:anim>
                                    <p:anim calcmode="lin" valueType="num">
                                      <p:cBhvr>
                                        <p:cTn id="178" dur="3750"/>
                                        <p:tgtEl>
                                          <p:spTgt spid="9"/>
                                        </p:tgtEl>
                                        <p:attrNameLst>
                                          <p:attrName>ppt_x</p:attrName>
                                        </p:attrNameLst>
                                      </p:cBhvr>
                                      <p:tavLst>
                                        <p:tav tm="0">
                                          <p:val>
                                            <p:strVal val="ppt_x"/>
                                          </p:val>
                                        </p:tav>
                                        <p:tav tm="100000">
                                          <p:val>
                                            <p:fltVal val="0.5"/>
                                          </p:val>
                                        </p:tav>
                                      </p:tavLst>
                                    </p:anim>
                                    <p:anim calcmode="lin" valueType="num">
                                      <p:cBhvr>
                                        <p:cTn id="179" dur="3750"/>
                                        <p:tgtEl>
                                          <p:spTgt spid="9"/>
                                        </p:tgtEl>
                                        <p:attrNameLst>
                                          <p:attrName>ppt_y</p:attrName>
                                        </p:attrNameLst>
                                      </p:cBhvr>
                                      <p:tavLst>
                                        <p:tav tm="0">
                                          <p:val>
                                            <p:strVal val="ppt_y"/>
                                          </p:val>
                                        </p:tav>
                                        <p:tav tm="100000">
                                          <p:val>
                                            <p:fltVal val="0.5"/>
                                          </p:val>
                                        </p:tav>
                                      </p:tavLst>
                                    </p:anim>
                                    <p:set>
                                      <p:cBhvr>
                                        <p:cTn id="180" dur="1" fill="hold">
                                          <p:stCondLst>
                                            <p:cond delay="3749"/>
                                          </p:stCondLst>
                                        </p:cTn>
                                        <p:tgtEl>
                                          <p:spTgt spid="9"/>
                                        </p:tgtEl>
                                        <p:attrNameLst>
                                          <p:attrName>style.visibility</p:attrName>
                                        </p:attrNameLst>
                                      </p:cBhvr>
                                      <p:to>
                                        <p:strVal val="hidden"/>
                                      </p:to>
                                    </p:set>
                                  </p:childTnLst>
                                </p:cTn>
                              </p:par>
                              <p:par>
                                <p:cTn id="181" presetID="8" presetClass="emph" presetSubtype="0" fill="hold" nodeType="withEffect">
                                  <p:stCondLst>
                                    <p:cond delay="0"/>
                                  </p:stCondLst>
                                  <p:childTnLst>
                                    <p:animRot by="-21600000">
                                      <p:cBhvr>
                                        <p:cTn id="182" dur="3750" fill="hold"/>
                                        <p:tgtEl>
                                          <p:spTgt spid="9"/>
                                        </p:tgtEl>
                                        <p:attrNameLst>
                                          <p:attrName>r</p:attrName>
                                        </p:attrNameLst>
                                      </p:cBhvr>
                                    </p:animRot>
                                  </p:childTnLst>
                                </p:cTn>
                              </p:par>
                              <p:par>
                                <p:cTn id="183" presetID="23" presetClass="exit" presetSubtype="544" fill="hold" nodeType="withEffect">
                                  <p:stCondLst>
                                    <p:cond delay="0"/>
                                  </p:stCondLst>
                                  <p:childTnLst>
                                    <p:anim calcmode="lin" valueType="num">
                                      <p:cBhvr>
                                        <p:cTn id="184" dur="3750"/>
                                        <p:tgtEl>
                                          <p:spTgt spid="8"/>
                                        </p:tgtEl>
                                        <p:attrNameLst>
                                          <p:attrName>ppt_w</p:attrName>
                                        </p:attrNameLst>
                                      </p:cBhvr>
                                      <p:tavLst>
                                        <p:tav tm="0">
                                          <p:val>
                                            <p:strVal val="ppt_w"/>
                                          </p:val>
                                        </p:tav>
                                        <p:tav tm="100000">
                                          <p:val>
                                            <p:fltVal val="0"/>
                                          </p:val>
                                        </p:tav>
                                      </p:tavLst>
                                    </p:anim>
                                    <p:anim calcmode="lin" valueType="num">
                                      <p:cBhvr>
                                        <p:cTn id="185" dur="3750"/>
                                        <p:tgtEl>
                                          <p:spTgt spid="8"/>
                                        </p:tgtEl>
                                        <p:attrNameLst>
                                          <p:attrName>ppt_h</p:attrName>
                                        </p:attrNameLst>
                                      </p:cBhvr>
                                      <p:tavLst>
                                        <p:tav tm="0">
                                          <p:val>
                                            <p:strVal val="ppt_h"/>
                                          </p:val>
                                        </p:tav>
                                        <p:tav tm="100000">
                                          <p:val>
                                            <p:fltVal val="0"/>
                                          </p:val>
                                        </p:tav>
                                      </p:tavLst>
                                    </p:anim>
                                    <p:anim calcmode="lin" valueType="num">
                                      <p:cBhvr>
                                        <p:cTn id="186" dur="3750"/>
                                        <p:tgtEl>
                                          <p:spTgt spid="8"/>
                                        </p:tgtEl>
                                        <p:attrNameLst>
                                          <p:attrName>ppt_x</p:attrName>
                                        </p:attrNameLst>
                                      </p:cBhvr>
                                      <p:tavLst>
                                        <p:tav tm="0">
                                          <p:val>
                                            <p:strVal val="ppt_x"/>
                                          </p:val>
                                        </p:tav>
                                        <p:tav tm="100000">
                                          <p:val>
                                            <p:fltVal val="0.5"/>
                                          </p:val>
                                        </p:tav>
                                      </p:tavLst>
                                    </p:anim>
                                    <p:anim calcmode="lin" valueType="num">
                                      <p:cBhvr>
                                        <p:cTn id="187" dur="3750"/>
                                        <p:tgtEl>
                                          <p:spTgt spid="8"/>
                                        </p:tgtEl>
                                        <p:attrNameLst>
                                          <p:attrName>ppt_y</p:attrName>
                                        </p:attrNameLst>
                                      </p:cBhvr>
                                      <p:tavLst>
                                        <p:tav tm="0">
                                          <p:val>
                                            <p:strVal val="ppt_y"/>
                                          </p:val>
                                        </p:tav>
                                        <p:tav tm="100000">
                                          <p:val>
                                            <p:fltVal val="0.5"/>
                                          </p:val>
                                        </p:tav>
                                      </p:tavLst>
                                    </p:anim>
                                    <p:set>
                                      <p:cBhvr>
                                        <p:cTn id="188" dur="1" fill="hold">
                                          <p:stCondLst>
                                            <p:cond delay="3749"/>
                                          </p:stCondLst>
                                        </p:cTn>
                                        <p:tgtEl>
                                          <p:spTgt spid="8"/>
                                        </p:tgtEl>
                                        <p:attrNameLst>
                                          <p:attrName>style.visibility</p:attrName>
                                        </p:attrNameLst>
                                      </p:cBhvr>
                                      <p:to>
                                        <p:strVal val="hidden"/>
                                      </p:to>
                                    </p:set>
                                  </p:childTnLst>
                                </p:cTn>
                              </p:par>
                              <p:par>
                                <p:cTn id="189" presetID="8" presetClass="emph" presetSubtype="0" fill="hold" nodeType="withEffect">
                                  <p:stCondLst>
                                    <p:cond delay="0"/>
                                  </p:stCondLst>
                                  <p:childTnLst>
                                    <p:animRot by="-21600000">
                                      <p:cBhvr>
                                        <p:cTn id="190" dur="3750" fill="hold"/>
                                        <p:tgtEl>
                                          <p:spTgt spid="8"/>
                                        </p:tgtEl>
                                        <p:attrNameLst>
                                          <p:attrName>r</p:attrName>
                                        </p:attrNameLst>
                                      </p:cBhvr>
                                    </p:animRot>
                                  </p:childTnLst>
                                </p:cTn>
                              </p:par>
                              <p:par>
                                <p:cTn id="191" presetID="23" presetClass="exit" presetSubtype="544" fill="hold" nodeType="withEffect">
                                  <p:stCondLst>
                                    <p:cond delay="0"/>
                                  </p:stCondLst>
                                  <p:childTnLst>
                                    <p:anim calcmode="lin" valueType="num">
                                      <p:cBhvr>
                                        <p:cTn id="192" dur="3750"/>
                                        <p:tgtEl>
                                          <p:spTgt spid="7"/>
                                        </p:tgtEl>
                                        <p:attrNameLst>
                                          <p:attrName>ppt_w</p:attrName>
                                        </p:attrNameLst>
                                      </p:cBhvr>
                                      <p:tavLst>
                                        <p:tav tm="0">
                                          <p:val>
                                            <p:strVal val="ppt_w"/>
                                          </p:val>
                                        </p:tav>
                                        <p:tav tm="100000">
                                          <p:val>
                                            <p:fltVal val="0"/>
                                          </p:val>
                                        </p:tav>
                                      </p:tavLst>
                                    </p:anim>
                                    <p:anim calcmode="lin" valueType="num">
                                      <p:cBhvr>
                                        <p:cTn id="193" dur="3750"/>
                                        <p:tgtEl>
                                          <p:spTgt spid="7"/>
                                        </p:tgtEl>
                                        <p:attrNameLst>
                                          <p:attrName>ppt_h</p:attrName>
                                        </p:attrNameLst>
                                      </p:cBhvr>
                                      <p:tavLst>
                                        <p:tav tm="0">
                                          <p:val>
                                            <p:strVal val="ppt_h"/>
                                          </p:val>
                                        </p:tav>
                                        <p:tav tm="100000">
                                          <p:val>
                                            <p:fltVal val="0"/>
                                          </p:val>
                                        </p:tav>
                                      </p:tavLst>
                                    </p:anim>
                                    <p:anim calcmode="lin" valueType="num">
                                      <p:cBhvr>
                                        <p:cTn id="194" dur="3750"/>
                                        <p:tgtEl>
                                          <p:spTgt spid="7"/>
                                        </p:tgtEl>
                                        <p:attrNameLst>
                                          <p:attrName>ppt_x</p:attrName>
                                        </p:attrNameLst>
                                      </p:cBhvr>
                                      <p:tavLst>
                                        <p:tav tm="0">
                                          <p:val>
                                            <p:strVal val="ppt_x"/>
                                          </p:val>
                                        </p:tav>
                                        <p:tav tm="100000">
                                          <p:val>
                                            <p:fltVal val="0.5"/>
                                          </p:val>
                                        </p:tav>
                                      </p:tavLst>
                                    </p:anim>
                                    <p:anim calcmode="lin" valueType="num">
                                      <p:cBhvr>
                                        <p:cTn id="195" dur="3750"/>
                                        <p:tgtEl>
                                          <p:spTgt spid="7"/>
                                        </p:tgtEl>
                                        <p:attrNameLst>
                                          <p:attrName>ppt_y</p:attrName>
                                        </p:attrNameLst>
                                      </p:cBhvr>
                                      <p:tavLst>
                                        <p:tav tm="0">
                                          <p:val>
                                            <p:strVal val="ppt_y"/>
                                          </p:val>
                                        </p:tav>
                                        <p:tav tm="100000">
                                          <p:val>
                                            <p:fltVal val="0.5"/>
                                          </p:val>
                                        </p:tav>
                                      </p:tavLst>
                                    </p:anim>
                                    <p:set>
                                      <p:cBhvr>
                                        <p:cTn id="196" dur="1" fill="hold">
                                          <p:stCondLst>
                                            <p:cond delay="3749"/>
                                          </p:stCondLst>
                                        </p:cTn>
                                        <p:tgtEl>
                                          <p:spTgt spid="7"/>
                                        </p:tgtEl>
                                        <p:attrNameLst>
                                          <p:attrName>style.visibility</p:attrName>
                                        </p:attrNameLst>
                                      </p:cBhvr>
                                      <p:to>
                                        <p:strVal val="hidden"/>
                                      </p:to>
                                    </p:set>
                                  </p:childTnLst>
                                </p:cTn>
                              </p:par>
                              <p:par>
                                <p:cTn id="197" presetID="8" presetClass="emph" presetSubtype="0" fill="hold" nodeType="withEffect">
                                  <p:stCondLst>
                                    <p:cond delay="0"/>
                                  </p:stCondLst>
                                  <p:childTnLst>
                                    <p:animRot by="-21600000">
                                      <p:cBhvr>
                                        <p:cTn id="198" dur="3750" fill="hold"/>
                                        <p:tgtEl>
                                          <p:spTgt spid="7"/>
                                        </p:tgtEl>
                                        <p:attrNameLst>
                                          <p:attrName>r</p:attrName>
                                        </p:attrNameLst>
                                      </p:cBhvr>
                                    </p:animRot>
                                  </p:childTnLst>
                                </p:cTn>
                              </p:par>
                              <p:par>
                                <p:cTn id="199" presetID="23" presetClass="exit" presetSubtype="544" fill="hold" nodeType="withEffect">
                                  <p:stCondLst>
                                    <p:cond delay="0"/>
                                  </p:stCondLst>
                                  <p:childTnLst>
                                    <p:anim calcmode="lin" valueType="num">
                                      <p:cBhvr>
                                        <p:cTn id="200" dur="3750"/>
                                        <p:tgtEl>
                                          <p:spTgt spid="6"/>
                                        </p:tgtEl>
                                        <p:attrNameLst>
                                          <p:attrName>ppt_w</p:attrName>
                                        </p:attrNameLst>
                                      </p:cBhvr>
                                      <p:tavLst>
                                        <p:tav tm="0">
                                          <p:val>
                                            <p:strVal val="ppt_w"/>
                                          </p:val>
                                        </p:tav>
                                        <p:tav tm="100000">
                                          <p:val>
                                            <p:fltVal val="0"/>
                                          </p:val>
                                        </p:tav>
                                      </p:tavLst>
                                    </p:anim>
                                    <p:anim calcmode="lin" valueType="num">
                                      <p:cBhvr>
                                        <p:cTn id="201" dur="3750"/>
                                        <p:tgtEl>
                                          <p:spTgt spid="6"/>
                                        </p:tgtEl>
                                        <p:attrNameLst>
                                          <p:attrName>ppt_h</p:attrName>
                                        </p:attrNameLst>
                                      </p:cBhvr>
                                      <p:tavLst>
                                        <p:tav tm="0">
                                          <p:val>
                                            <p:strVal val="ppt_h"/>
                                          </p:val>
                                        </p:tav>
                                        <p:tav tm="100000">
                                          <p:val>
                                            <p:fltVal val="0"/>
                                          </p:val>
                                        </p:tav>
                                      </p:tavLst>
                                    </p:anim>
                                    <p:anim calcmode="lin" valueType="num">
                                      <p:cBhvr>
                                        <p:cTn id="202" dur="3750"/>
                                        <p:tgtEl>
                                          <p:spTgt spid="6"/>
                                        </p:tgtEl>
                                        <p:attrNameLst>
                                          <p:attrName>ppt_x</p:attrName>
                                        </p:attrNameLst>
                                      </p:cBhvr>
                                      <p:tavLst>
                                        <p:tav tm="0">
                                          <p:val>
                                            <p:strVal val="ppt_x"/>
                                          </p:val>
                                        </p:tav>
                                        <p:tav tm="100000">
                                          <p:val>
                                            <p:fltVal val="0.5"/>
                                          </p:val>
                                        </p:tav>
                                      </p:tavLst>
                                    </p:anim>
                                    <p:anim calcmode="lin" valueType="num">
                                      <p:cBhvr>
                                        <p:cTn id="203" dur="3750"/>
                                        <p:tgtEl>
                                          <p:spTgt spid="6"/>
                                        </p:tgtEl>
                                        <p:attrNameLst>
                                          <p:attrName>ppt_y</p:attrName>
                                        </p:attrNameLst>
                                      </p:cBhvr>
                                      <p:tavLst>
                                        <p:tav tm="0">
                                          <p:val>
                                            <p:strVal val="ppt_y"/>
                                          </p:val>
                                        </p:tav>
                                        <p:tav tm="100000">
                                          <p:val>
                                            <p:fltVal val="0.5"/>
                                          </p:val>
                                        </p:tav>
                                      </p:tavLst>
                                    </p:anim>
                                    <p:set>
                                      <p:cBhvr>
                                        <p:cTn id="204" dur="1" fill="hold">
                                          <p:stCondLst>
                                            <p:cond delay="3749"/>
                                          </p:stCondLst>
                                        </p:cTn>
                                        <p:tgtEl>
                                          <p:spTgt spid="6"/>
                                        </p:tgtEl>
                                        <p:attrNameLst>
                                          <p:attrName>style.visibility</p:attrName>
                                        </p:attrNameLst>
                                      </p:cBhvr>
                                      <p:to>
                                        <p:strVal val="hidden"/>
                                      </p:to>
                                    </p:set>
                                  </p:childTnLst>
                                </p:cTn>
                              </p:par>
                              <p:par>
                                <p:cTn id="205" presetID="8" presetClass="emph" presetSubtype="0" fill="hold" nodeType="withEffect">
                                  <p:stCondLst>
                                    <p:cond delay="0"/>
                                  </p:stCondLst>
                                  <p:childTnLst>
                                    <p:animRot by="-21600000">
                                      <p:cBhvr>
                                        <p:cTn id="206" dur="3750" fill="hold"/>
                                        <p:tgtEl>
                                          <p:spTgt spid="6"/>
                                        </p:tgtEl>
                                        <p:attrNameLst>
                                          <p:attrName>r</p:attrName>
                                        </p:attrNameLst>
                                      </p:cBhvr>
                                    </p:animRot>
                                  </p:childTnLst>
                                </p:cTn>
                              </p:par>
                              <p:par>
                                <p:cTn id="207" presetID="23" presetClass="exit" presetSubtype="544" fill="hold" nodeType="withEffect">
                                  <p:stCondLst>
                                    <p:cond delay="0"/>
                                  </p:stCondLst>
                                  <p:childTnLst>
                                    <p:anim calcmode="lin" valueType="num">
                                      <p:cBhvr>
                                        <p:cTn id="208" dur="3750"/>
                                        <p:tgtEl>
                                          <p:spTgt spid="2051"/>
                                        </p:tgtEl>
                                        <p:attrNameLst>
                                          <p:attrName>ppt_w</p:attrName>
                                        </p:attrNameLst>
                                      </p:cBhvr>
                                      <p:tavLst>
                                        <p:tav tm="0">
                                          <p:val>
                                            <p:strVal val="ppt_w"/>
                                          </p:val>
                                        </p:tav>
                                        <p:tav tm="100000">
                                          <p:val>
                                            <p:fltVal val="0"/>
                                          </p:val>
                                        </p:tav>
                                      </p:tavLst>
                                    </p:anim>
                                    <p:anim calcmode="lin" valueType="num">
                                      <p:cBhvr>
                                        <p:cTn id="209" dur="3750"/>
                                        <p:tgtEl>
                                          <p:spTgt spid="2051"/>
                                        </p:tgtEl>
                                        <p:attrNameLst>
                                          <p:attrName>ppt_h</p:attrName>
                                        </p:attrNameLst>
                                      </p:cBhvr>
                                      <p:tavLst>
                                        <p:tav tm="0">
                                          <p:val>
                                            <p:strVal val="ppt_h"/>
                                          </p:val>
                                        </p:tav>
                                        <p:tav tm="100000">
                                          <p:val>
                                            <p:fltVal val="0"/>
                                          </p:val>
                                        </p:tav>
                                      </p:tavLst>
                                    </p:anim>
                                    <p:anim calcmode="lin" valueType="num">
                                      <p:cBhvr>
                                        <p:cTn id="210" dur="3750"/>
                                        <p:tgtEl>
                                          <p:spTgt spid="2051"/>
                                        </p:tgtEl>
                                        <p:attrNameLst>
                                          <p:attrName>ppt_x</p:attrName>
                                        </p:attrNameLst>
                                      </p:cBhvr>
                                      <p:tavLst>
                                        <p:tav tm="0">
                                          <p:val>
                                            <p:strVal val="ppt_x"/>
                                          </p:val>
                                        </p:tav>
                                        <p:tav tm="100000">
                                          <p:val>
                                            <p:fltVal val="0.5"/>
                                          </p:val>
                                        </p:tav>
                                      </p:tavLst>
                                    </p:anim>
                                    <p:anim calcmode="lin" valueType="num">
                                      <p:cBhvr>
                                        <p:cTn id="211" dur="3750"/>
                                        <p:tgtEl>
                                          <p:spTgt spid="2051"/>
                                        </p:tgtEl>
                                        <p:attrNameLst>
                                          <p:attrName>ppt_y</p:attrName>
                                        </p:attrNameLst>
                                      </p:cBhvr>
                                      <p:tavLst>
                                        <p:tav tm="0">
                                          <p:val>
                                            <p:strVal val="ppt_y"/>
                                          </p:val>
                                        </p:tav>
                                        <p:tav tm="100000">
                                          <p:val>
                                            <p:fltVal val="0.5"/>
                                          </p:val>
                                        </p:tav>
                                      </p:tavLst>
                                    </p:anim>
                                    <p:set>
                                      <p:cBhvr>
                                        <p:cTn id="212" dur="1" fill="hold">
                                          <p:stCondLst>
                                            <p:cond delay="3749"/>
                                          </p:stCondLst>
                                        </p:cTn>
                                        <p:tgtEl>
                                          <p:spTgt spid="2051"/>
                                        </p:tgtEl>
                                        <p:attrNameLst>
                                          <p:attrName>style.visibility</p:attrName>
                                        </p:attrNameLst>
                                      </p:cBhvr>
                                      <p:to>
                                        <p:strVal val="hidden"/>
                                      </p:to>
                                    </p:set>
                                  </p:childTnLst>
                                </p:cTn>
                              </p:par>
                              <p:par>
                                <p:cTn id="213" presetID="8" presetClass="emph" presetSubtype="0" fill="hold" nodeType="withEffect">
                                  <p:stCondLst>
                                    <p:cond delay="0"/>
                                  </p:stCondLst>
                                  <p:childTnLst>
                                    <p:animRot by="-21600000">
                                      <p:cBhvr>
                                        <p:cTn id="214" dur="3750" fill="hold"/>
                                        <p:tgtEl>
                                          <p:spTgt spid="2051"/>
                                        </p:tgtEl>
                                        <p:attrNameLst>
                                          <p:attrName>r</p:attrName>
                                        </p:attrNameLst>
                                      </p:cBhvr>
                                    </p:animRot>
                                  </p:childTnLst>
                                </p:cTn>
                              </p:par>
                              <p:par>
                                <p:cTn id="215" presetID="6" presetClass="entr" presetSubtype="32" fill="hold" nodeType="withEffect">
                                  <p:stCondLst>
                                    <p:cond delay="500"/>
                                  </p:stCondLst>
                                  <p:childTnLst>
                                    <p:set>
                                      <p:cBhvr>
                                        <p:cTn id="216" dur="1" fill="hold">
                                          <p:stCondLst>
                                            <p:cond delay="0"/>
                                          </p:stCondLst>
                                        </p:cTn>
                                        <p:tgtEl>
                                          <p:spTgt spid="24"/>
                                        </p:tgtEl>
                                        <p:attrNameLst>
                                          <p:attrName>style.visibility</p:attrName>
                                        </p:attrNameLst>
                                      </p:cBhvr>
                                      <p:to>
                                        <p:strVal val="visible"/>
                                      </p:to>
                                    </p:set>
                                    <p:animEffect transition="in" filter="circle(out)">
                                      <p:cBhvr>
                                        <p:cTn id="217" dur="3250"/>
                                        <p:tgtEl>
                                          <p:spTgt spid="24"/>
                                        </p:tgtEl>
                                      </p:cBhvr>
                                    </p:animEffect>
                                  </p:childTnLst>
                                </p:cTn>
                              </p:par>
                              <p:par>
                                <p:cTn id="218" presetID="23" presetClass="entr" presetSubtype="528" fill="hold" nodeType="withEffect">
                                  <p:stCondLst>
                                    <p:cond delay="500"/>
                                  </p:stCondLst>
                                  <p:childTnLst>
                                    <p:set>
                                      <p:cBhvr>
                                        <p:cTn id="219" dur="1" fill="hold">
                                          <p:stCondLst>
                                            <p:cond delay="0"/>
                                          </p:stCondLst>
                                        </p:cTn>
                                        <p:tgtEl>
                                          <p:spTgt spid="24"/>
                                        </p:tgtEl>
                                        <p:attrNameLst>
                                          <p:attrName>style.visibility</p:attrName>
                                        </p:attrNameLst>
                                      </p:cBhvr>
                                      <p:to>
                                        <p:strVal val="visible"/>
                                      </p:to>
                                    </p:set>
                                    <p:anim calcmode="lin" valueType="num">
                                      <p:cBhvr>
                                        <p:cTn id="220" dur="3250" fill="hold"/>
                                        <p:tgtEl>
                                          <p:spTgt spid="24"/>
                                        </p:tgtEl>
                                        <p:attrNameLst>
                                          <p:attrName>ppt_w</p:attrName>
                                        </p:attrNameLst>
                                      </p:cBhvr>
                                      <p:tavLst>
                                        <p:tav tm="0">
                                          <p:val>
                                            <p:fltVal val="0"/>
                                          </p:val>
                                        </p:tav>
                                        <p:tav tm="100000">
                                          <p:val>
                                            <p:strVal val="#ppt_w"/>
                                          </p:val>
                                        </p:tav>
                                      </p:tavLst>
                                    </p:anim>
                                    <p:anim calcmode="lin" valueType="num">
                                      <p:cBhvr>
                                        <p:cTn id="221" dur="3250" fill="hold"/>
                                        <p:tgtEl>
                                          <p:spTgt spid="24"/>
                                        </p:tgtEl>
                                        <p:attrNameLst>
                                          <p:attrName>ppt_h</p:attrName>
                                        </p:attrNameLst>
                                      </p:cBhvr>
                                      <p:tavLst>
                                        <p:tav tm="0">
                                          <p:val>
                                            <p:fltVal val="0"/>
                                          </p:val>
                                        </p:tav>
                                        <p:tav tm="100000">
                                          <p:val>
                                            <p:strVal val="#ppt_h"/>
                                          </p:val>
                                        </p:tav>
                                      </p:tavLst>
                                    </p:anim>
                                    <p:anim calcmode="lin" valueType="num">
                                      <p:cBhvr>
                                        <p:cTn id="222" dur="3250" fill="hold"/>
                                        <p:tgtEl>
                                          <p:spTgt spid="24"/>
                                        </p:tgtEl>
                                        <p:attrNameLst>
                                          <p:attrName>ppt_x</p:attrName>
                                        </p:attrNameLst>
                                      </p:cBhvr>
                                      <p:tavLst>
                                        <p:tav tm="0">
                                          <p:val>
                                            <p:fltVal val="0.5"/>
                                          </p:val>
                                        </p:tav>
                                        <p:tav tm="100000">
                                          <p:val>
                                            <p:strVal val="#ppt_x"/>
                                          </p:val>
                                        </p:tav>
                                      </p:tavLst>
                                    </p:anim>
                                    <p:anim calcmode="lin" valueType="num">
                                      <p:cBhvr>
                                        <p:cTn id="223" dur="3250" fill="hold"/>
                                        <p:tgtEl>
                                          <p:spTgt spid="24"/>
                                        </p:tgtEl>
                                        <p:attrNameLst>
                                          <p:attrName>ppt_y</p:attrName>
                                        </p:attrNameLst>
                                      </p:cBhvr>
                                      <p:tavLst>
                                        <p:tav tm="0">
                                          <p:val>
                                            <p:fltVal val="0.5"/>
                                          </p:val>
                                        </p:tav>
                                        <p:tav tm="100000">
                                          <p:val>
                                            <p:strVal val="#ppt_y"/>
                                          </p:val>
                                        </p:tav>
                                      </p:tavLst>
                                    </p:anim>
                                  </p:childTnLst>
                                </p:cTn>
                              </p:par>
                              <p:par>
                                <p:cTn id="224" presetID="23" presetClass="entr" presetSubtype="528" fill="hold" nodeType="withEffect">
                                  <p:stCondLst>
                                    <p:cond delay="1000"/>
                                  </p:stCondLst>
                                  <p:childTnLst>
                                    <p:set>
                                      <p:cBhvr>
                                        <p:cTn id="225" dur="1" fill="hold">
                                          <p:stCondLst>
                                            <p:cond delay="0"/>
                                          </p:stCondLst>
                                        </p:cTn>
                                        <p:tgtEl>
                                          <p:spTgt spid="1026"/>
                                        </p:tgtEl>
                                        <p:attrNameLst>
                                          <p:attrName>style.visibility</p:attrName>
                                        </p:attrNameLst>
                                      </p:cBhvr>
                                      <p:to>
                                        <p:strVal val="visible"/>
                                      </p:to>
                                    </p:set>
                                    <p:anim calcmode="lin" valueType="num">
                                      <p:cBhvr>
                                        <p:cTn id="226" dur="2750" fill="hold"/>
                                        <p:tgtEl>
                                          <p:spTgt spid="1026"/>
                                        </p:tgtEl>
                                        <p:attrNameLst>
                                          <p:attrName>ppt_w</p:attrName>
                                        </p:attrNameLst>
                                      </p:cBhvr>
                                      <p:tavLst>
                                        <p:tav tm="0">
                                          <p:val>
                                            <p:fltVal val="0"/>
                                          </p:val>
                                        </p:tav>
                                        <p:tav tm="100000">
                                          <p:val>
                                            <p:strVal val="#ppt_w"/>
                                          </p:val>
                                        </p:tav>
                                      </p:tavLst>
                                    </p:anim>
                                    <p:anim calcmode="lin" valueType="num">
                                      <p:cBhvr>
                                        <p:cTn id="227" dur="2750" fill="hold"/>
                                        <p:tgtEl>
                                          <p:spTgt spid="1026"/>
                                        </p:tgtEl>
                                        <p:attrNameLst>
                                          <p:attrName>ppt_h</p:attrName>
                                        </p:attrNameLst>
                                      </p:cBhvr>
                                      <p:tavLst>
                                        <p:tav tm="0">
                                          <p:val>
                                            <p:fltVal val="0"/>
                                          </p:val>
                                        </p:tav>
                                        <p:tav tm="100000">
                                          <p:val>
                                            <p:strVal val="#ppt_h"/>
                                          </p:val>
                                        </p:tav>
                                      </p:tavLst>
                                    </p:anim>
                                    <p:anim calcmode="lin" valueType="num">
                                      <p:cBhvr>
                                        <p:cTn id="228" dur="2750" fill="hold"/>
                                        <p:tgtEl>
                                          <p:spTgt spid="1026"/>
                                        </p:tgtEl>
                                        <p:attrNameLst>
                                          <p:attrName>ppt_x</p:attrName>
                                        </p:attrNameLst>
                                      </p:cBhvr>
                                      <p:tavLst>
                                        <p:tav tm="0">
                                          <p:val>
                                            <p:fltVal val="0.5"/>
                                          </p:val>
                                        </p:tav>
                                        <p:tav tm="100000">
                                          <p:val>
                                            <p:strVal val="#ppt_x"/>
                                          </p:val>
                                        </p:tav>
                                      </p:tavLst>
                                    </p:anim>
                                    <p:anim calcmode="lin" valueType="num">
                                      <p:cBhvr>
                                        <p:cTn id="229" dur="275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14 Rectángulo"/>
          <p:cNvSpPr/>
          <p:nvPr/>
        </p:nvSpPr>
        <p:spPr>
          <a:xfrm>
            <a:off x="-6394"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7000">
                <a:srgbClr val="FF0000"/>
              </a:gs>
              <a:gs pos="97000">
                <a:srgbClr val="FF0000"/>
              </a:gs>
              <a:gs pos="88000">
                <a:srgbClr val="C00000"/>
              </a:gs>
              <a:gs pos="13000">
                <a:srgbClr val="C00000"/>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5" name="24 Imagen" descr="Diapositiva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4861" y="75507"/>
            <a:ext cx="9144000" cy="6858000"/>
          </a:xfrm>
          <a:prstGeom prst="rect">
            <a:avLst/>
          </a:prstGeom>
          <a:noFill/>
          <a:ln>
            <a:noFill/>
          </a:ln>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22" y="3428999"/>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9996" y="3429743"/>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1783" y="3418588"/>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3427435"/>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3356992"/>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4132" y="3418590"/>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7400" y="3418589"/>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1856" y="3373499"/>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1107451"/>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1169715" y="1074760"/>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2341784" y="1109447"/>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3431162" y="1109447"/>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4632720" y="1065915"/>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5744132" y="1125472"/>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6927400" y="1093092"/>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8031856" y="1093092"/>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21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3" name="22 Forma libre"/>
          <p:cNvSpPr/>
          <p:nvPr/>
        </p:nvSpPr>
        <p:spPr>
          <a:xfrm rot="10800000">
            <a:off x="-46181"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8" name="27 Rectángulo"/>
          <p:cNvSpPr/>
          <p:nvPr/>
        </p:nvSpPr>
        <p:spPr>
          <a:xfrm>
            <a:off x="151885" y="1772816"/>
            <a:ext cx="3957878" cy="1631216"/>
          </a:xfrm>
          <a:prstGeom prst="rect">
            <a:avLst/>
          </a:prstGeom>
          <a:effectLst/>
        </p:spPr>
        <p:txBody>
          <a:bodyPr wrap="none">
            <a:spAutoFit/>
            <a:scene3d>
              <a:camera prst="obliqueBottomLeft"/>
              <a:lightRig rig="flat" dir="t"/>
            </a:scene3d>
            <a:sp3d extrusionH="82550">
              <a:bevelT w="38100" h="38100"/>
              <a:extrusionClr>
                <a:srgbClr val="B50B27"/>
              </a:extrusionClr>
            </a:sp3d>
          </a:bodyPr>
          <a:lstStyle/>
          <a:p>
            <a:pPr algn="ctr"/>
            <a:r>
              <a:rPr lang="en-US" sz="2800" b="1" i="1" dirty="0" smtClean="0">
                <a:effectLst>
                  <a:outerShdw blurRad="50800" dist="50800" dir="5400000" algn="ctr" rotWithShape="0">
                    <a:schemeClr val="accent2">
                      <a:lumMod val="50000"/>
                    </a:schemeClr>
                  </a:outerShdw>
                </a:effectLst>
                <a:latin typeface="Andalus" panose="02020603050405020304" pitchFamily="18" charset="-78"/>
                <a:cs typeface="Andalus" panose="02020603050405020304" pitchFamily="18" charset="-78"/>
              </a:rPr>
              <a:t> </a:t>
            </a:r>
            <a:r>
              <a:rPr lang="en-US" sz="2400" b="1" i="1" dirty="0" err="1"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Conoce</a:t>
            </a:r>
            <a:r>
              <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 </a:t>
            </a:r>
            <a:r>
              <a:rPr lang="en-US" sz="2400" b="1" i="1" dirty="0" err="1"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aquí</a:t>
            </a:r>
            <a:r>
              <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 </a:t>
            </a:r>
            <a:r>
              <a:rPr lang="en-US" sz="2400" b="1" i="1" dirty="0" err="1"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los</a:t>
            </a:r>
            <a:endPar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endParaRPr>
          </a:p>
          <a:p>
            <a:pPr algn="ctr"/>
            <a:r>
              <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 </a:t>
            </a:r>
            <a:r>
              <a:rPr lang="en-US" sz="2400" b="1" i="1" dirty="0" err="1"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beneficios</a:t>
            </a:r>
            <a:r>
              <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 de las </a:t>
            </a:r>
            <a:r>
              <a:rPr lang="en-US" sz="2400" b="1" i="1" dirty="0" err="1"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cerezas</a:t>
            </a:r>
            <a:endPar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endParaRPr>
          </a:p>
          <a:p>
            <a:pPr algn="ctr"/>
            <a:r>
              <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 para </a:t>
            </a:r>
            <a:r>
              <a:rPr lang="en-US" sz="2400" b="1" i="1" dirty="0" err="1"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tu</a:t>
            </a:r>
            <a:r>
              <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 </a:t>
            </a:r>
            <a:r>
              <a:rPr lang="en-US" sz="2400" b="1" i="1" dirty="0" err="1"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salud</a:t>
            </a:r>
            <a:endPar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endParaRPr>
          </a:p>
          <a:p>
            <a:pPr algn="ctr"/>
            <a:r>
              <a:rPr lang="en-US" sz="2400" b="1" i="1" dirty="0" smtClean="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rPr>
              <a:t> </a:t>
            </a:r>
            <a:endParaRPr lang="es-ES" sz="2400" b="1" i="1" dirty="0">
              <a:gradFill flip="none" rotWithShape="1">
                <a:gsLst>
                  <a:gs pos="30450">
                    <a:srgbClr val="FF0000"/>
                  </a:gs>
                  <a:gs pos="0">
                    <a:srgbClr val="FF0000"/>
                  </a:gs>
                  <a:gs pos="75000">
                    <a:srgbClr val="C00000"/>
                  </a:gs>
                </a:gsLst>
                <a:lin ang="5400000" scaled="1"/>
                <a:tileRect/>
              </a:gradFill>
              <a:effectLst>
                <a:outerShdw blurRad="50800" dist="50800" dir="5400000" algn="ctr" rotWithShape="0">
                  <a:schemeClr val="accent2">
                    <a:lumMod val="50000"/>
                  </a:schemeClr>
                </a:outerShdw>
              </a:effectLst>
              <a:latin typeface="Hobo Std" pitchFamily="34" charset="0"/>
              <a:cs typeface="Andalus" panose="02020603050405020304" pitchFamily="18" charset="-78"/>
            </a:endParaRPr>
          </a:p>
        </p:txBody>
      </p:sp>
      <p:sp>
        <p:nvSpPr>
          <p:cNvPr id="27" name="26 Rectángulo"/>
          <p:cNvSpPr/>
          <p:nvPr/>
        </p:nvSpPr>
        <p:spPr>
          <a:xfrm>
            <a:off x="-42754" y="-1364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79692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1"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 calcmode="lin" valueType="num">
                                      <p:cBhvr additive="base">
                                        <p:cTn id="10" dur="2750" fill="hold"/>
                                        <p:tgtEl>
                                          <p:spTgt spid="2052"/>
                                        </p:tgtEl>
                                        <p:attrNameLst>
                                          <p:attrName>ppt_x</p:attrName>
                                        </p:attrNameLst>
                                      </p:cBhvr>
                                      <p:tavLst>
                                        <p:tav tm="0">
                                          <p:val>
                                            <p:strVal val="#ppt_x"/>
                                          </p:val>
                                        </p:tav>
                                        <p:tav tm="100000">
                                          <p:val>
                                            <p:strVal val="#ppt_x"/>
                                          </p:val>
                                        </p:tav>
                                      </p:tavLst>
                                    </p:anim>
                                    <p:anim calcmode="lin" valueType="num">
                                      <p:cBhvr additive="base">
                                        <p:cTn id="11" dur="2750" fill="hold"/>
                                        <p:tgtEl>
                                          <p:spTgt spid="2052"/>
                                        </p:tgtEl>
                                        <p:attrNameLst>
                                          <p:attrName>ppt_y</p:attrName>
                                        </p:attrNameLst>
                                      </p:cBhvr>
                                      <p:tavLst>
                                        <p:tav tm="0">
                                          <p:val>
                                            <p:strVal val="0-#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p:cTn id="14" dur="2750" fill="hold"/>
                                        <p:tgtEl>
                                          <p:spTgt spid="2052"/>
                                        </p:tgtEl>
                                        <p:attrNameLst>
                                          <p:attrName>ppt_w</p:attrName>
                                        </p:attrNameLst>
                                      </p:cBhvr>
                                      <p:tavLst>
                                        <p:tav tm="0" fmla="#ppt_w*sin(2.5*pi*$)">
                                          <p:val>
                                            <p:fltVal val="0"/>
                                          </p:val>
                                        </p:tav>
                                        <p:tav tm="100000">
                                          <p:val>
                                            <p:fltVal val="1"/>
                                          </p:val>
                                        </p:tav>
                                      </p:tavLst>
                                    </p:anim>
                                    <p:anim calcmode="lin" valueType="num">
                                      <p:cBhvr>
                                        <p:cTn id="15" dur="2750" fill="hold"/>
                                        <p:tgtEl>
                                          <p:spTgt spid="2052"/>
                                        </p:tgtEl>
                                        <p:attrNameLst>
                                          <p:attrName>ppt_h</p:attrName>
                                        </p:attrNameLst>
                                      </p:cBhvr>
                                      <p:tavLst>
                                        <p:tav tm="0">
                                          <p:val>
                                            <p:strVal val="#ppt_h"/>
                                          </p:val>
                                        </p:tav>
                                        <p:tav tm="100000">
                                          <p:val>
                                            <p:strVal val="#ppt_h"/>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750" fill="hold"/>
                                        <p:tgtEl>
                                          <p:spTgt spid="6"/>
                                        </p:tgtEl>
                                        <p:attrNameLst>
                                          <p:attrName>ppt_x</p:attrName>
                                        </p:attrNameLst>
                                      </p:cBhvr>
                                      <p:tavLst>
                                        <p:tav tm="0">
                                          <p:val>
                                            <p:strVal val="#ppt_x"/>
                                          </p:val>
                                        </p:tav>
                                        <p:tav tm="100000">
                                          <p:val>
                                            <p:strVal val="#ppt_x"/>
                                          </p:val>
                                        </p:tav>
                                      </p:tavLst>
                                    </p:anim>
                                    <p:anim calcmode="lin" valueType="num">
                                      <p:cBhvr additive="base">
                                        <p:cTn id="19" dur="2750" fill="hold"/>
                                        <p:tgtEl>
                                          <p:spTgt spid="6"/>
                                        </p:tgtEl>
                                        <p:attrNameLst>
                                          <p:attrName>ppt_y</p:attrName>
                                        </p:attrNameLst>
                                      </p:cBhvr>
                                      <p:tavLst>
                                        <p:tav tm="0">
                                          <p:val>
                                            <p:strVal val="0-#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750" fill="hold"/>
                                        <p:tgtEl>
                                          <p:spTgt spid="6"/>
                                        </p:tgtEl>
                                        <p:attrNameLst>
                                          <p:attrName>ppt_w</p:attrName>
                                        </p:attrNameLst>
                                      </p:cBhvr>
                                      <p:tavLst>
                                        <p:tav tm="0" fmla="#ppt_w*sin(2.5*pi*$)">
                                          <p:val>
                                            <p:fltVal val="0"/>
                                          </p:val>
                                        </p:tav>
                                        <p:tav tm="100000">
                                          <p:val>
                                            <p:fltVal val="1"/>
                                          </p:val>
                                        </p:tav>
                                      </p:tavLst>
                                    </p:anim>
                                    <p:anim calcmode="lin" valueType="num">
                                      <p:cBhvr>
                                        <p:cTn id="23" dur="275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750" fill="hold"/>
                                        <p:tgtEl>
                                          <p:spTgt spid="7"/>
                                        </p:tgtEl>
                                        <p:attrNameLst>
                                          <p:attrName>ppt_x</p:attrName>
                                        </p:attrNameLst>
                                      </p:cBhvr>
                                      <p:tavLst>
                                        <p:tav tm="0">
                                          <p:val>
                                            <p:strVal val="#ppt_x"/>
                                          </p:val>
                                        </p:tav>
                                        <p:tav tm="100000">
                                          <p:val>
                                            <p:strVal val="#ppt_x"/>
                                          </p:val>
                                        </p:tav>
                                      </p:tavLst>
                                    </p:anim>
                                    <p:anim calcmode="lin" valueType="num">
                                      <p:cBhvr additive="base">
                                        <p:cTn id="27" dur="2750" fill="hold"/>
                                        <p:tgtEl>
                                          <p:spTgt spid="7"/>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750" fill="hold"/>
                                        <p:tgtEl>
                                          <p:spTgt spid="7"/>
                                        </p:tgtEl>
                                        <p:attrNameLst>
                                          <p:attrName>ppt_w</p:attrName>
                                        </p:attrNameLst>
                                      </p:cBhvr>
                                      <p:tavLst>
                                        <p:tav tm="0" fmla="#ppt_w*sin(2.5*pi*$)">
                                          <p:val>
                                            <p:fltVal val="0"/>
                                          </p:val>
                                        </p:tav>
                                        <p:tav tm="100000">
                                          <p:val>
                                            <p:fltVal val="1"/>
                                          </p:val>
                                        </p:tav>
                                      </p:tavLst>
                                    </p:anim>
                                    <p:anim calcmode="lin" valueType="num">
                                      <p:cBhvr>
                                        <p:cTn id="31" dur="275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1"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750" fill="hold"/>
                                        <p:tgtEl>
                                          <p:spTgt spid="8"/>
                                        </p:tgtEl>
                                        <p:attrNameLst>
                                          <p:attrName>ppt_x</p:attrName>
                                        </p:attrNameLst>
                                      </p:cBhvr>
                                      <p:tavLst>
                                        <p:tav tm="0">
                                          <p:val>
                                            <p:strVal val="#ppt_x"/>
                                          </p:val>
                                        </p:tav>
                                        <p:tav tm="100000">
                                          <p:val>
                                            <p:strVal val="#ppt_x"/>
                                          </p:val>
                                        </p:tav>
                                      </p:tavLst>
                                    </p:anim>
                                    <p:anim calcmode="lin" valueType="num">
                                      <p:cBhvr additive="base">
                                        <p:cTn id="35" dur="2750" fill="hold"/>
                                        <p:tgtEl>
                                          <p:spTgt spid="8"/>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2750" fill="hold"/>
                                        <p:tgtEl>
                                          <p:spTgt spid="8"/>
                                        </p:tgtEl>
                                        <p:attrNameLst>
                                          <p:attrName>ppt_w</p:attrName>
                                        </p:attrNameLst>
                                      </p:cBhvr>
                                      <p:tavLst>
                                        <p:tav tm="0" fmla="#ppt_w*sin(2.5*pi*$)">
                                          <p:val>
                                            <p:fltVal val="0"/>
                                          </p:val>
                                        </p:tav>
                                        <p:tav tm="100000">
                                          <p:val>
                                            <p:fltVal val="1"/>
                                          </p:val>
                                        </p:tav>
                                      </p:tavLst>
                                    </p:anim>
                                    <p:anim calcmode="lin" valueType="num">
                                      <p:cBhvr>
                                        <p:cTn id="39" dur="2750" fill="hold"/>
                                        <p:tgtEl>
                                          <p:spTgt spid="8"/>
                                        </p:tgtEl>
                                        <p:attrNameLst>
                                          <p:attrName>ppt_h</p:attrName>
                                        </p:attrNameLst>
                                      </p:cBhvr>
                                      <p:tavLst>
                                        <p:tav tm="0">
                                          <p:val>
                                            <p:strVal val="#ppt_h"/>
                                          </p:val>
                                        </p:tav>
                                        <p:tav tm="100000">
                                          <p:val>
                                            <p:strVal val="#ppt_h"/>
                                          </p:val>
                                        </p:tav>
                                      </p:tavLst>
                                    </p:anim>
                                  </p:childTnLst>
                                </p:cTn>
                              </p:par>
                              <p:par>
                                <p:cTn id="40" presetID="2" presetClass="entr" presetSubtype="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750" fill="hold"/>
                                        <p:tgtEl>
                                          <p:spTgt spid="9"/>
                                        </p:tgtEl>
                                        <p:attrNameLst>
                                          <p:attrName>ppt_x</p:attrName>
                                        </p:attrNameLst>
                                      </p:cBhvr>
                                      <p:tavLst>
                                        <p:tav tm="0">
                                          <p:val>
                                            <p:strVal val="#ppt_x"/>
                                          </p:val>
                                        </p:tav>
                                        <p:tav tm="100000">
                                          <p:val>
                                            <p:strVal val="#ppt_x"/>
                                          </p:val>
                                        </p:tav>
                                      </p:tavLst>
                                    </p:anim>
                                    <p:anim calcmode="lin" valueType="num">
                                      <p:cBhvr additive="base">
                                        <p:cTn id="43" dur="2750" fill="hold"/>
                                        <p:tgtEl>
                                          <p:spTgt spid="9"/>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750" fill="hold"/>
                                        <p:tgtEl>
                                          <p:spTgt spid="9"/>
                                        </p:tgtEl>
                                        <p:attrNameLst>
                                          <p:attrName>ppt_w</p:attrName>
                                        </p:attrNameLst>
                                      </p:cBhvr>
                                      <p:tavLst>
                                        <p:tav tm="0" fmla="#ppt_w*sin(2.5*pi*$)">
                                          <p:val>
                                            <p:fltVal val="0"/>
                                          </p:val>
                                        </p:tav>
                                        <p:tav tm="100000">
                                          <p:val>
                                            <p:fltVal val="1"/>
                                          </p:val>
                                        </p:tav>
                                      </p:tavLst>
                                    </p:anim>
                                    <p:anim calcmode="lin" valueType="num">
                                      <p:cBhvr>
                                        <p:cTn id="47" dur="2750" fill="hold"/>
                                        <p:tgtEl>
                                          <p:spTgt spid="9"/>
                                        </p:tgtEl>
                                        <p:attrNameLst>
                                          <p:attrName>ppt_h</p:attrName>
                                        </p:attrNameLst>
                                      </p:cBhvr>
                                      <p:tavLst>
                                        <p:tav tm="0">
                                          <p:val>
                                            <p:strVal val="#ppt_h"/>
                                          </p:val>
                                        </p:tav>
                                        <p:tav tm="100000">
                                          <p:val>
                                            <p:strVal val="#ppt_h"/>
                                          </p:val>
                                        </p:tav>
                                      </p:tavLst>
                                    </p:anim>
                                  </p:childTnLst>
                                </p:cTn>
                              </p:par>
                              <p:par>
                                <p:cTn id="48" presetID="2" presetClass="entr" presetSubtype="1"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750" fill="hold"/>
                                        <p:tgtEl>
                                          <p:spTgt spid="10"/>
                                        </p:tgtEl>
                                        <p:attrNameLst>
                                          <p:attrName>ppt_x</p:attrName>
                                        </p:attrNameLst>
                                      </p:cBhvr>
                                      <p:tavLst>
                                        <p:tav tm="0">
                                          <p:val>
                                            <p:strVal val="#ppt_x"/>
                                          </p:val>
                                        </p:tav>
                                        <p:tav tm="100000">
                                          <p:val>
                                            <p:strVal val="#ppt_x"/>
                                          </p:val>
                                        </p:tav>
                                      </p:tavLst>
                                    </p:anim>
                                    <p:anim calcmode="lin" valueType="num">
                                      <p:cBhvr additive="base">
                                        <p:cTn id="51" dur="2750" fill="hold"/>
                                        <p:tgtEl>
                                          <p:spTgt spid="10"/>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2750" fill="hold"/>
                                        <p:tgtEl>
                                          <p:spTgt spid="10"/>
                                        </p:tgtEl>
                                        <p:attrNameLst>
                                          <p:attrName>ppt_w</p:attrName>
                                        </p:attrNameLst>
                                      </p:cBhvr>
                                      <p:tavLst>
                                        <p:tav tm="0" fmla="#ppt_w*sin(2.5*pi*$)">
                                          <p:val>
                                            <p:fltVal val="0"/>
                                          </p:val>
                                        </p:tav>
                                        <p:tav tm="100000">
                                          <p:val>
                                            <p:fltVal val="1"/>
                                          </p:val>
                                        </p:tav>
                                      </p:tavLst>
                                    </p:anim>
                                    <p:anim calcmode="lin" valueType="num">
                                      <p:cBhvr>
                                        <p:cTn id="55" dur="2750" fill="hold"/>
                                        <p:tgtEl>
                                          <p:spTgt spid="10"/>
                                        </p:tgtEl>
                                        <p:attrNameLst>
                                          <p:attrName>ppt_h</p:attrName>
                                        </p:attrNameLst>
                                      </p:cBhvr>
                                      <p:tavLst>
                                        <p:tav tm="0">
                                          <p:val>
                                            <p:strVal val="#ppt_h"/>
                                          </p:val>
                                        </p:tav>
                                        <p:tav tm="100000">
                                          <p:val>
                                            <p:strVal val="#ppt_h"/>
                                          </p:val>
                                        </p:tav>
                                      </p:tavLst>
                                    </p:anim>
                                  </p:childTnLst>
                                </p:cTn>
                              </p:par>
                              <p:par>
                                <p:cTn id="56" presetID="2" presetClass="entr" presetSubtype="1"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750" fill="hold"/>
                                        <p:tgtEl>
                                          <p:spTgt spid="11"/>
                                        </p:tgtEl>
                                        <p:attrNameLst>
                                          <p:attrName>ppt_x</p:attrName>
                                        </p:attrNameLst>
                                      </p:cBhvr>
                                      <p:tavLst>
                                        <p:tav tm="0">
                                          <p:val>
                                            <p:strVal val="#ppt_x"/>
                                          </p:val>
                                        </p:tav>
                                        <p:tav tm="100000">
                                          <p:val>
                                            <p:strVal val="#ppt_x"/>
                                          </p:val>
                                        </p:tav>
                                      </p:tavLst>
                                    </p:anim>
                                    <p:anim calcmode="lin" valueType="num">
                                      <p:cBhvr additive="base">
                                        <p:cTn id="59" dur="2750" fill="hold"/>
                                        <p:tgtEl>
                                          <p:spTgt spid="11"/>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2750" fill="hold"/>
                                        <p:tgtEl>
                                          <p:spTgt spid="11"/>
                                        </p:tgtEl>
                                        <p:attrNameLst>
                                          <p:attrName>ppt_w</p:attrName>
                                        </p:attrNameLst>
                                      </p:cBhvr>
                                      <p:tavLst>
                                        <p:tav tm="0" fmla="#ppt_w*sin(2.5*pi*$)">
                                          <p:val>
                                            <p:fltVal val="0"/>
                                          </p:val>
                                        </p:tav>
                                        <p:tav tm="100000">
                                          <p:val>
                                            <p:fltVal val="1"/>
                                          </p:val>
                                        </p:tav>
                                      </p:tavLst>
                                    </p:anim>
                                    <p:anim calcmode="lin" valueType="num">
                                      <p:cBhvr>
                                        <p:cTn id="63" dur="2750" fill="hold"/>
                                        <p:tgtEl>
                                          <p:spTgt spid="11"/>
                                        </p:tgtEl>
                                        <p:attrNameLst>
                                          <p:attrName>ppt_h</p:attrName>
                                        </p:attrNameLst>
                                      </p:cBhvr>
                                      <p:tavLst>
                                        <p:tav tm="0">
                                          <p:val>
                                            <p:strVal val="#ppt_h"/>
                                          </p:val>
                                        </p:tav>
                                        <p:tav tm="100000">
                                          <p:val>
                                            <p:strVal val="#ppt_h"/>
                                          </p:val>
                                        </p:tav>
                                      </p:tavLst>
                                    </p:anim>
                                  </p:childTnLst>
                                </p:cTn>
                              </p:par>
                              <p:par>
                                <p:cTn id="64" presetID="2" presetClass="entr" presetSubtype="1"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2750" fill="hold"/>
                                        <p:tgtEl>
                                          <p:spTgt spid="12"/>
                                        </p:tgtEl>
                                        <p:attrNameLst>
                                          <p:attrName>ppt_x</p:attrName>
                                        </p:attrNameLst>
                                      </p:cBhvr>
                                      <p:tavLst>
                                        <p:tav tm="0">
                                          <p:val>
                                            <p:strVal val="#ppt_x"/>
                                          </p:val>
                                        </p:tav>
                                        <p:tav tm="100000">
                                          <p:val>
                                            <p:strVal val="#ppt_x"/>
                                          </p:val>
                                        </p:tav>
                                      </p:tavLst>
                                    </p:anim>
                                    <p:anim calcmode="lin" valueType="num">
                                      <p:cBhvr additive="base">
                                        <p:cTn id="67" dur="2750" fill="hold"/>
                                        <p:tgtEl>
                                          <p:spTgt spid="12"/>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750" fill="hold"/>
                                        <p:tgtEl>
                                          <p:spTgt spid="12"/>
                                        </p:tgtEl>
                                        <p:attrNameLst>
                                          <p:attrName>ppt_w</p:attrName>
                                        </p:attrNameLst>
                                      </p:cBhvr>
                                      <p:tavLst>
                                        <p:tav tm="0" fmla="#ppt_w*sin(2.5*pi*$)">
                                          <p:val>
                                            <p:fltVal val="0"/>
                                          </p:val>
                                        </p:tav>
                                        <p:tav tm="100000">
                                          <p:val>
                                            <p:fltVal val="1"/>
                                          </p:val>
                                        </p:tav>
                                      </p:tavLst>
                                    </p:anim>
                                    <p:anim calcmode="lin" valueType="num">
                                      <p:cBhvr>
                                        <p:cTn id="71" dur="2750" fill="hold"/>
                                        <p:tgtEl>
                                          <p:spTgt spid="12"/>
                                        </p:tgtEl>
                                        <p:attrNameLst>
                                          <p:attrName>ppt_h</p:attrName>
                                        </p:attrNameLst>
                                      </p:cBhvr>
                                      <p:tavLst>
                                        <p:tav tm="0">
                                          <p:val>
                                            <p:strVal val="#ppt_h"/>
                                          </p:val>
                                        </p:tav>
                                        <p:tav tm="100000">
                                          <p:val>
                                            <p:strVal val="#ppt_h"/>
                                          </p:val>
                                        </p:tav>
                                      </p:tavLst>
                                    </p:anim>
                                  </p:childTnLst>
                                </p:cTn>
                              </p:par>
                              <p:par>
                                <p:cTn id="72" presetID="2" presetClass="entr" presetSubtype="4"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750" fill="hold"/>
                                        <p:tgtEl>
                                          <p:spTgt spid="13"/>
                                        </p:tgtEl>
                                        <p:attrNameLst>
                                          <p:attrName>ppt_x</p:attrName>
                                        </p:attrNameLst>
                                      </p:cBhvr>
                                      <p:tavLst>
                                        <p:tav tm="0">
                                          <p:val>
                                            <p:strVal val="#ppt_x"/>
                                          </p:val>
                                        </p:tav>
                                        <p:tav tm="100000">
                                          <p:val>
                                            <p:strVal val="#ppt_x"/>
                                          </p:val>
                                        </p:tav>
                                      </p:tavLst>
                                    </p:anim>
                                    <p:anim calcmode="lin" valueType="num">
                                      <p:cBhvr additive="base">
                                        <p:cTn id="75" dur="2750" fill="hold"/>
                                        <p:tgtEl>
                                          <p:spTgt spid="13"/>
                                        </p:tgtEl>
                                        <p:attrNameLst>
                                          <p:attrName>ppt_y</p:attrName>
                                        </p:attrNameLst>
                                      </p:cBhvr>
                                      <p:tavLst>
                                        <p:tav tm="0">
                                          <p:val>
                                            <p:strVal val="1+#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2750" fill="hold"/>
                                        <p:tgtEl>
                                          <p:spTgt spid="13"/>
                                        </p:tgtEl>
                                        <p:attrNameLst>
                                          <p:attrName>ppt_w</p:attrName>
                                        </p:attrNameLst>
                                      </p:cBhvr>
                                      <p:tavLst>
                                        <p:tav tm="0" fmla="#ppt_w*sin(2.5*pi*$)">
                                          <p:val>
                                            <p:fltVal val="0"/>
                                          </p:val>
                                        </p:tav>
                                        <p:tav tm="100000">
                                          <p:val>
                                            <p:fltVal val="1"/>
                                          </p:val>
                                        </p:tav>
                                      </p:tavLst>
                                    </p:anim>
                                    <p:anim calcmode="lin" valueType="num">
                                      <p:cBhvr>
                                        <p:cTn id="79" dur="2750" fill="hold"/>
                                        <p:tgtEl>
                                          <p:spTgt spid="13"/>
                                        </p:tgtEl>
                                        <p:attrNameLst>
                                          <p:attrName>ppt_h</p:attrName>
                                        </p:attrNameLst>
                                      </p:cBhvr>
                                      <p:tavLst>
                                        <p:tav tm="0">
                                          <p:val>
                                            <p:strVal val="#ppt_h"/>
                                          </p:val>
                                        </p:tav>
                                        <p:tav tm="100000">
                                          <p:val>
                                            <p:strVal val="#ppt_h"/>
                                          </p:val>
                                        </p:tav>
                                      </p:tavLst>
                                    </p:anim>
                                  </p:childTnLst>
                                </p:cTn>
                              </p:par>
                              <p:par>
                                <p:cTn id="80" presetID="2" presetClass="entr" presetSubtype="4"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750" fill="hold"/>
                                        <p:tgtEl>
                                          <p:spTgt spid="14"/>
                                        </p:tgtEl>
                                        <p:attrNameLst>
                                          <p:attrName>ppt_x</p:attrName>
                                        </p:attrNameLst>
                                      </p:cBhvr>
                                      <p:tavLst>
                                        <p:tav tm="0">
                                          <p:val>
                                            <p:strVal val="#ppt_x"/>
                                          </p:val>
                                        </p:tav>
                                        <p:tav tm="100000">
                                          <p:val>
                                            <p:strVal val="#ppt_x"/>
                                          </p:val>
                                        </p:tav>
                                      </p:tavLst>
                                    </p:anim>
                                    <p:anim calcmode="lin" valueType="num">
                                      <p:cBhvr additive="base">
                                        <p:cTn id="83" dur="2750" fill="hold"/>
                                        <p:tgtEl>
                                          <p:spTgt spid="14"/>
                                        </p:tgtEl>
                                        <p:attrNameLst>
                                          <p:attrName>ppt_y</p:attrName>
                                        </p:attrNameLst>
                                      </p:cBhvr>
                                      <p:tavLst>
                                        <p:tav tm="0">
                                          <p:val>
                                            <p:strVal val="1+#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2750" fill="hold"/>
                                        <p:tgtEl>
                                          <p:spTgt spid="14"/>
                                        </p:tgtEl>
                                        <p:attrNameLst>
                                          <p:attrName>ppt_w</p:attrName>
                                        </p:attrNameLst>
                                      </p:cBhvr>
                                      <p:tavLst>
                                        <p:tav tm="0" fmla="#ppt_w*sin(2.5*pi*$)">
                                          <p:val>
                                            <p:fltVal val="0"/>
                                          </p:val>
                                        </p:tav>
                                        <p:tav tm="100000">
                                          <p:val>
                                            <p:fltVal val="1"/>
                                          </p:val>
                                        </p:tav>
                                      </p:tavLst>
                                    </p:anim>
                                    <p:anim calcmode="lin" valueType="num">
                                      <p:cBhvr>
                                        <p:cTn id="87" dur="2750" fill="hold"/>
                                        <p:tgtEl>
                                          <p:spTgt spid="14"/>
                                        </p:tgtEl>
                                        <p:attrNameLst>
                                          <p:attrName>ppt_h</p:attrName>
                                        </p:attrNameLst>
                                      </p:cBhvr>
                                      <p:tavLst>
                                        <p:tav tm="0">
                                          <p:val>
                                            <p:strVal val="#ppt_h"/>
                                          </p:val>
                                        </p:tav>
                                        <p:tav tm="100000">
                                          <p:val>
                                            <p:strVal val="#ppt_h"/>
                                          </p:val>
                                        </p:tav>
                                      </p:tavLst>
                                    </p:anim>
                                  </p:childTnLst>
                                </p:cTn>
                              </p:par>
                              <p:par>
                                <p:cTn id="88" presetID="2" presetClass="entr" presetSubtype="4"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2750" fill="hold"/>
                                        <p:tgtEl>
                                          <p:spTgt spid="15"/>
                                        </p:tgtEl>
                                        <p:attrNameLst>
                                          <p:attrName>ppt_x</p:attrName>
                                        </p:attrNameLst>
                                      </p:cBhvr>
                                      <p:tavLst>
                                        <p:tav tm="0">
                                          <p:val>
                                            <p:strVal val="#ppt_x"/>
                                          </p:val>
                                        </p:tav>
                                        <p:tav tm="100000">
                                          <p:val>
                                            <p:strVal val="#ppt_x"/>
                                          </p:val>
                                        </p:tav>
                                      </p:tavLst>
                                    </p:anim>
                                    <p:anim calcmode="lin" valueType="num">
                                      <p:cBhvr additive="base">
                                        <p:cTn id="91" dur="2750" fill="hold"/>
                                        <p:tgtEl>
                                          <p:spTgt spid="15"/>
                                        </p:tgtEl>
                                        <p:attrNameLst>
                                          <p:attrName>ppt_y</p:attrName>
                                        </p:attrNameLst>
                                      </p:cBhvr>
                                      <p:tavLst>
                                        <p:tav tm="0">
                                          <p:val>
                                            <p:strVal val="1+#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2750" fill="hold"/>
                                        <p:tgtEl>
                                          <p:spTgt spid="15"/>
                                        </p:tgtEl>
                                        <p:attrNameLst>
                                          <p:attrName>ppt_w</p:attrName>
                                        </p:attrNameLst>
                                      </p:cBhvr>
                                      <p:tavLst>
                                        <p:tav tm="0" fmla="#ppt_w*sin(2.5*pi*$)">
                                          <p:val>
                                            <p:fltVal val="0"/>
                                          </p:val>
                                        </p:tav>
                                        <p:tav tm="100000">
                                          <p:val>
                                            <p:fltVal val="1"/>
                                          </p:val>
                                        </p:tav>
                                      </p:tavLst>
                                    </p:anim>
                                    <p:anim calcmode="lin" valueType="num">
                                      <p:cBhvr>
                                        <p:cTn id="95" dur="2750" fill="hold"/>
                                        <p:tgtEl>
                                          <p:spTgt spid="15"/>
                                        </p:tgtEl>
                                        <p:attrNameLst>
                                          <p:attrName>ppt_h</p:attrName>
                                        </p:attrNameLst>
                                      </p:cBhvr>
                                      <p:tavLst>
                                        <p:tav tm="0">
                                          <p:val>
                                            <p:strVal val="#ppt_h"/>
                                          </p:val>
                                        </p:tav>
                                        <p:tav tm="100000">
                                          <p:val>
                                            <p:strVal val="#ppt_h"/>
                                          </p:val>
                                        </p:tav>
                                      </p:tavLst>
                                    </p:anim>
                                  </p:childTnLst>
                                </p:cTn>
                              </p:par>
                              <p:par>
                                <p:cTn id="96" presetID="2" presetClass="entr" presetSubtype="4"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750" fill="hold"/>
                                        <p:tgtEl>
                                          <p:spTgt spid="16"/>
                                        </p:tgtEl>
                                        <p:attrNameLst>
                                          <p:attrName>ppt_x</p:attrName>
                                        </p:attrNameLst>
                                      </p:cBhvr>
                                      <p:tavLst>
                                        <p:tav tm="0">
                                          <p:val>
                                            <p:strVal val="#ppt_x"/>
                                          </p:val>
                                        </p:tav>
                                        <p:tav tm="100000">
                                          <p:val>
                                            <p:strVal val="#ppt_x"/>
                                          </p:val>
                                        </p:tav>
                                      </p:tavLst>
                                    </p:anim>
                                    <p:anim calcmode="lin" valueType="num">
                                      <p:cBhvr additive="base">
                                        <p:cTn id="99" dur="2750" fill="hold"/>
                                        <p:tgtEl>
                                          <p:spTgt spid="16"/>
                                        </p:tgtEl>
                                        <p:attrNameLst>
                                          <p:attrName>ppt_y</p:attrName>
                                        </p:attrNameLst>
                                      </p:cBhvr>
                                      <p:tavLst>
                                        <p:tav tm="0">
                                          <p:val>
                                            <p:strVal val="1+#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2750" fill="hold"/>
                                        <p:tgtEl>
                                          <p:spTgt spid="16"/>
                                        </p:tgtEl>
                                        <p:attrNameLst>
                                          <p:attrName>ppt_w</p:attrName>
                                        </p:attrNameLst>
                                      </p:cBhvr>
                                      <p:tavLst>
                                        <p:tav tm="0" fmla="#ppt_w*sin(2.5*pi*$)">
                                          <p:val>
                                            <p:fltVal val="0"/>
                                          </p:val>
                                        </p:tav>
                                        <p:tav tm="100000">
                                          <p:val>
                                            <p:fltVal val="1"/>
                                          </p:val>
                                        </p:tav>
                                      </p:tavLst>
                                    </p:anim>
                                    <p:anim calcmode="lin" valueType="num">
                                      <p:cBhvr>
                                        <p:cTn id="103" dur="2750" fill="hold"/>
                                        <p:tgtEl>
                                          <p:spTgt spid="16"/>
                                        </p:tgtEl>
                                        <p:attrNameLst>
                                          <p:attrName>ppt_h</p:attrName>
                                        </p:attrNameLst>
                                      </p:cBhvr>
                                      <p:tavLst>
                                        <p:tav tm="0">
                                          <p:val>
                                            <p:strVal val="#ppt_h"/>
                                          </p:val>
                                        </p:tav>
                                        <p:tav tm="100000">
                                          <p:val>
                                            <p:strVal val="#ppt_h"/>
                                          </p:val>
                                        </p:tav>
                                      </p:tavLst>
                                    </p:anim>
                                  </p:childTnLst>
                                </p:cTn>
                              </p:par>
                              <p:par>
                                <p:cTn id="104" presetID="2" presetClass="entr" presetSubtype="4" fill="hold"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2750" fill="hold"/>
                                        <p:tgtEl>
                                          <p:spTgt spid="17"/>
                                        </p:tgtEl>
                                        <p:attrNameLst>
                                          <p:attrName>ppt_x</p:attrName>
                                        </p:attrNameLst>
                                      </p:cBhvr>
                                      <p:tavLst>
                                        <p:tav tm="0">
                                          <p:val>
                                            <p:strVal val="#ppt_x"/>
                                          </p:val>
                                        </p:tav>
                                        <p:tav tm="100000">
                                          <p:val>
                                            <p:strVal val="#ppt_x"/>
                                          </p:val>
                                        </p:tav>
                                      </p:tavLst>
                                    </p:anim>
                                    <p:anim calcmode="lin" valueType="num">
                                      <p:cBhvr additive="base">
                                        <p:cTn id="107" dur="2750" fill="hold"/>
                                        <p:tgtEl>
                                          <p:spTgt spid="17"/>
                                        </p:tgtEl>
                                        <p:attrNameLst>
                                          <p:attrName>ppt_y</p:attrName>
                                        </p:attrNameLst>
                                      </p:cBhvr>
                                      <p:tavLst>
                                        <p:tav tm="0">
                                          <p:val>
                                            <p:strVal val="1+#ppt_h/2"/>
                                          </p:val>
                                        </p:tav>
                                        <p:tav tm="100000">
                                          <p:val>
                                            <p:strVal val="#ppt_y"/>
                                          </p:val>
                                        </p:tav>
                                      </p:tavLst>
                                    </p:anim>
                                  </p:childTnLst>
                                </p:cTn>
                              </p:par>
                              <p:par>
                                <p:cTn id="108" presetID="19" presetClass="entr" presetSubtype="10"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2750" fill="hold"/>
                                        <p:tgtEl>
                                          <p:spTgt spid="17"/>
                                        </p:tgtEl>
                                        <p:attrNameLst>
                                          <p:attrName>ppt_w</p:attrName>
                                        </p:attrNameLst>
                                      </p:cBhvr>
                                      <p:tavLst>
                                        <p:tav tm="0" fmla="#ppt_w*sin(2.5*pi*$)">
                                          <p:val>
                                            <p:fltVal val="0"/>
                                          </p:val>
                                        </p:tav>
                                        <p:tav tm="100000">
                                          <p:val>
                                            <p:fltVal val="1"/>
                                          </p:val>
                                        </p:tav>
                                      </p:tavLst>
                                    </p:anim>
                                    <p:anim calcmode="lin" valueType="num">
                                      <p:cBhvr>
                                        <p:cTn id="111" dur="2750" fill="hold"/>
                                        <p:tgtEl>
                                          <p:spTgt spid="17"/>
                                        </p:tgtEl>
                                        <p:attrNameLst>
                                          <p:attrName>ppt_h</p:attrName>
                                        </p:attrNameLst>
                                      </p:cBhvr>
                                      <p:tavLst>
                                        <p:tav tm="0">
                                          <p:val>
                                            <p:strVal val="#ppt_h"/>
                                          </p:val>
                                        </p:tav>
                                        <p:tav tm="100000">
                                          <p:val>
                                            <p:strVal val="#ppt_h"/>
                                          </p:val>
                                        </p:tav>
                                      </p:tavLst>
                                    </p:anim>
                                  </p:childTnLst>
                                </p:cTn>
                              </p:par>
                              <p:par>
                                <p:cTn id="112" presetID="2" presetClass="entr" presetSubtype="4" fill="hold"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additive="base">
                                        <p:cTn id="114" dur="2750" fill="hold"/>
                                        <p:tgtEl>
                                          <p:spTgt spid="18"/>
                                        </p:tgtEl>
                                        <p:attrNameLst>
                                          <p:attrName>ppt_x</p:attrName>
                                        </p:attrNameLst>
                                      </p:cBhvr>
                                      <p:tavLst>
                                        <p:tav tm="0">
                                          <p:val>
                                            <p:strVal val="#ppt_x"/>
                                          </p:val>
                                        </p:tav>
                                        <p:tav tm="100000">
                                          <p:val>
                                            <p:strVal val="#ppt_x"/>
                                          </p:val>
                                        </p:tav>
                                      </p:tavLst>
                                    </p:anim>
                                    <p:anim calcmode="lin" valueType="num">
                                      <p:cBhvr additive="base">
                                        <p:cTn id="115" dur="2750" fill="hold"/>
                                        <p:tgtEl>
                                          <p:spTgt spid="18"/>
                                        </p:tgtEl>
                                        <p:attrNameLst>
                                          <p:attrName>ppt_y</p:attrName>
                                        </p:attrNameLst>
                                      </p:cBhvr>
                                      <p:tavLst>
                                        <p:tav tm="0">
                                          <p:val>
                                            <p:strVal val="1+#ppt_h/2"/>
                                          </p:val>
                                        </p:tav>
                                        <p:tav tm="100000">
                                          <p:val>
                                            <p:strVal val="#ppt_y"/>
                                          </p:val>
                                        </p:tav>
                                      </p:tavLst>
                                    </p:anim>
                                  </p:childTnLst>
                                </p:cTn>
                              </p:par>
                              <p:par>
                                <p:cTn id="116" presetID="19" presetClass="entr" presetSubtype="10"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2750" fill="hold"/>
                                        <p:tgtEl>
                                          <p:spTgt spid="18"/>
                                        </p:tgtEl>
                                        <p:attrNameLst>
                                          <p:attrName>ppt_w</p:attrName>
                                        </p:attrNameLst>
                                      </p:cBhvr>
                                      <p:tavLst>
                                        <p:tav tm="0" fmla="#ppt_w*sin(2.5*pi*$)">
                                          <p:val>
                                            <p:fltVal val="0"/>
                                          </p:val>
                                        </p:tav>
                                        <p:tav tm="100000">
                                          <p:val>
                                            <p:fltVal val="1"/>
                                          </p:val>
                                        </p:tav>
                                      </p:tavLst>
                                    </p:anim>
                                    <p:anim calcmode="lin" valueType="num">
                                      <p:cBhvr>
                                        <p:cTn id="119" dur="2750" fill="hold"/>
                                        <p:tgtEl>
                                          <p:spTgt spid="18"/>
                                        </p:tgtEl>
                                        <p:attrNameLst>
                                          <p:attrName>ppt_h</p:attrName>
                                        </p:attrNameLst>
                                      </p:cBhvr>
                                      <p:tavLst>
                                        <p:tav tm="0">
                                          <p:val>
                                            <p:strVal val="#ppt_h"/>
                                          </p:val>
                                        </p:tav>
                                        <p:tav tm="100000">
                                          <p:val>
                                            <p:strVal val="#ppt_h"/>
                                          </p:val>
                                        </p:tav>
                                      </p:tavLst>
                                    </p:anim>
                                  </p:childTnLst>
                                </p:cTn>
                              </p:par>
                              <p:par>
                                <p:cTn id="120" presetID="2" presetClass="entr" presetSubtype="4" fill="hold"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2750" fill="hold"/>
                                        <p:tgtEl>
                                          <p:spTgt spid="19"/>
                                        </p:tgtEl>
                                        <p:attrNameLst>
                                          <p:attrName>ppt_x</p:attrName>
                                        </p:attrNameLst>
                                      </p:cBhvr>
                                      <p:tavLst>
                                        <p:tav tm="0">
                                          <p:val>
                                            <p:strVal val="#ppt_x"/>
                                          </p:val>
                                        </p:tav>
                                        <p:tav tm="100000">
                                          <p:val>
                                            <p:strVal val="#ppt_x"/>
                                          </p:val>
                                        </p:tav>
                                      </p:tavLst>
                                    </p:anim>
                                    <p:anim calcmode="lin" valueType="num">
                                      <p:cBhvr additive="base">
                                        <p:cTn id="123" dur="2750" fill="hold"/>
                                        <p:tgtEl>
                                          <p:spTgt spid="19"/>
                                        </p:tgtEl>
                                        <p:attrNameLst>
                                          <p:attrName>ppt_y</p:attrName>
                                        </p:attrNameLst>
                                      </p:cBhvr>
                                      <p:tavLst>
                                        <p:tav tm="0">
                                          <p:val>
                                            <p:strVal val="1+#ppt_h/2"/>
                                          </p:val>
                                        </p:tav>
                                        <p:tav tm="100000">
                                          <p:val>
                                            <p:strVal val="#ppt_y"/>
                                          </p:val>
                                        </p:tav>
                                      </p:tavLst>
                                    </p:anim>
                                  </p:childTnLst>
                                </p:cTn>
                              </p:par>
                              <p:par>
                                <p:cTn id="124" presetID="19" presetClass="entr" presetSubtype="10"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 calcmode="lin" valueType="num">
                                      <p:cBhvr>
                                        <p:cTn id="126" dur="2750" fill="hold"/>
                                        <p:tgtEl>
                                          <p:spTgt spid="19"/>
                                        </p:tgtEl>
                                        <p:attrNameLst>
                                          <p:attrName>ppt_w</p:attrName>
                                        </p:attrNameLst>
                                      </p:cBhvr>
                                      <p:tavLst>
                                        <p:tav tm="0" fmla="#ppt_w*sin(2.5*pi*$)">
                                          <p:val>
                                            <p:fltVal val="0"/>
                                          </p:val>
                                        </p:tav>
                                        <p:tav tm="100000">
                                          <p:val>
                                            <p:fltVal val="1"/>
                                          </p:val>
                                        </p:tav>
                                      </p:tavLst>
                                    </p:anim>
                                    <p:anim calcmode="lin" valueType="num">
                                      <p:cBhvr>
                                        <p:cTn id="127" dur="2750" fill="hold"/>
                                        <p:tgtEl>
                                          <p:spTgt spid="19"/>
                                        </p:tgtEl>
                                        <p:attrNameLst>
                                          <p:attrName>ppt_h</p:attrName>
                                        </p:attrNameLst>
                                      </p:cBhvr>
                                      <p:tavLst>
                                        <p:tav tm="0">
                                          <p:val>
                                            <p:strVal val="#ppt_h"/>
                                          </p:val>
                                        </p:tav>
                                        <p:tav tm="100000">
                                          <p:val>
                                            <p:strVal val="#ppt_h"/>
                                          </p:val>
                                        </p:tav>
                                      </p:tavLst>
                                    </p:anim>
                                  </p:childTnLst>
                                </p:cTn>
                              </p:par>
                              <p:par>
                                <p:cTn id="128" presetID="2" presetClass="entr" presetSubtype="4" fill="hold"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2750" fill="hold"/>
                                        <p:tgtEl>
                                          <p:spTgt spid="20"/>
                                        </p:tgtEl>
                                        <p:attrNameLst>
                                          <p:attrName>ppt_x</p:attrName>
                                        </p:attrNameLst>
                                      </p:cBhvr>
                                      <p:tavLst>
                                        <p:tav tm="0">
                                          <p:val>
                                            <p:strVal val="#ppt_x"/>
                                          </p:val>
                                        </p:tav>
                                        <p:tav tm="100000">
                                          <p:val>
                                            <p:strVal val="#ppt_x"/>
                                          </p:val>
                                        </p:tav>
                                      </p:tavLst>
                                    </p:anim>
                                    <p:anim calcmode="lin" valueType="num">
                                      <p:cBhvr additive="base">
                                        <p:cTn id="131" dur="2750" fill="hold"/>
                                        <p:tgtEl>
                                          <p:spTgt spid="20"/>
                                        </p:tgtEl>
                                        <p:attrNameLst>
                                          <p:attrName>ppt_y</p:attrName>
                                        </p:attrNameLst>
                                      </p:cBhvr>
                                      <p:tavLst>
                                        <p:tav tm="0">
                                          <p:val>
                                            <p:strVal val="1+#ppt_h/2"/>
                                          </p:val>
                                        </p:tav>
                                        <p:tav tm="100000">
                                          <p:val>
                                            <p:strVal val="#ppt_y"/>
                                          </p:val>
                                        </p:tav>
                                      </p:tavLst>
                                    </p:anim>
                                  </p:childTnLst>
                                </p:cTn>
                              </p:par>
                              <p:par>
                                <p:cTn id="132" presetID="19" presetClass="entr" presetSubtype="10" fill="hold"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p:cTn id="134" dur="2750" fill="hold"/>
                                        <p:tgtEl>
                                          <p:spTgt spid="20"/>
                                        </p:tgtEl>
                                        <p:attrNameLst>
                                          <p:attrName>ppt_w</p:attrName>
                                        </p:attrNameLst>
                                      </p:cBhvr>
                                      <p:tavLst>
                                        <p:tav tm="0" fmla="#ppt_w*sin(2.5*pi*$)">
                                          <p:val>
                                            <p:fltVal val="0"/>
                                          </p:val>
                                        </p:tav>
                                        <p:tav tm="100000">
                                          <p:val>
                                            <p:fltVal val="1"/>
                                          </p:val>
                                        </p:tav>
                                      </p:tavLst>
                                    </p:anim>
                                    <p:anim calcmode="lin" valueType="num">
                                      <p:cBhvr>
                                        <p:cTn id="135" dur="2750" fill="hold"/>
                                        <p:tgtEl>
                                          <p:spTgt spid="20"/>
                                        </p:tgtEl>
                                        <p:attrNameLst>
                                          <p:attrName>ppt_h</p:attrName>
                                        </p:attrNameLst>
                                      </p:cBhvr>
                                      <p:tavLst>
                                        <p:tav tm="0">
                                          <p:val>
                                            <p:strVal val="#ppt_h"/>
                                          </p:val>
                                        </p:tav>
                                        <p:tav tm="100000">
                                          <p:val>
                                            <p:strVal val="#ppt_h"/>
                                          </p:val>
                                        </p:tav>
                                      </p:tavLst>
                                    </p:anim>
                                  </p:childTnLst>
                                </p:cTn>
                              </p:par>
                            </p:childTnLst>
                          </p:cTn>
                        </p:par>
                        <p:par>
                          <p:cTn id="136" fill="hold">
                            <p:stCondLst>
                              <p:cond delay="2750"/>
                            </p:stCondLst>
                            <p:childTnLst>
                              <p:par>
                                <p:cTn id="137" presetID="19" presetClass="exit" presetSubtype="5" fill="hold" nodeType="afterEffect">
                                  <p:stCondLst>
                                    <p:cond delay="0"/>
                                  </p:stCondLst>
                                  <p:childTnLst>
                                    <p:anim calcmode="lin" valueType="num">
                                      <p:cBhvr>
                                        <p:cTn id="138" dur="3500"/>
                                        <p:tgtEl>
                                          <p:spTgt spid="20"/>
                                        </p:tgtEl>
                                        <p:attrNameLst>
                                          <p:attrName>ppt_w</p:attrName>
                                        </p:attrNameLst>
                                      </p:cBhvr>
                                      <p:tavLst>
                                        <p:tav tm="0">
                                          <p:val>
                                            <p:strVal val="ppt_w"/>
                                          </p:val>
                                        </p:tav>
                                        <p:tav tm="100000">
                                          <p:val>
                                            <p:strVal val="ppt_w"/>
                                          </p:val>
                                        </p:tav>
                                      </p:tavLst>
                                    </p:anim>
                                    <p:anim calcmode="lin" valueType="num">
                                      <p:cBhvr>
                                        <p:cTn id="139" dur="35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3499"/>
                                          </p:stCondLst>
                                        </p:cTn>
                                        <p:tgtEl>
                                          <p:spTgt spid="20"/>
                                        </p:tgtEl>
                                        <p:attrNameLst>
                                          <p:attrName>style.visibility</p:attrName>
                                        </p:attrNameLst>
                                      </p:cBhvr>
                                      <p:to>
                                        <p:strVal val="hidden"/>
                                      </p:to>
                                    </p:set>
                                  </p:childTnLst>
                                </p:cTn>
                              </p:par>
                              <p:par>
                                <p:cTn id="141" presetID="2" presetClass="exit" presetSubtype="4" fill="hold" nodeType="withEffect">
                                  <p:stCondLst>
                                    <p:cond delay="0"/>
                                  </p:stCondLst>
                                  <p:childTnLst>
                                    <p:anim calcmode="lin" valueType="num">
                                      <p:cBhvr additive="base">
                                        <p:cTn id="142" dur="3500"/>
                                        <p:tgtEl>
                                          <p:spTgt spid="20"/>
                                        </p:tgtEl>
                                        <p:attrNameLst>
                                          <p:attrName>ppt_x</p:attrName>
                                        </p:attrNameLst>
                                      </p:cBhvr>
                                      <p:tavLst>
                                        <p:tav tm="0">
                                          <p:val>
                                            <p:strVal val="ppt_x"/>
                                          </p:val>
                                        </p:tav>
                                        <p:tav tm="100000">
                                          <p:val>
                                            <p:strVal val="ppt_x"/>
                                          </p:val>
                                        </p:tav>
                                      </p:tavLst>
                                    </p:anim>
                                    <p:anim calcmode="lin" valueType="num">
                                      <p:cBhvr additive="base">
                                        <p:cTn id="143" dur="3500"/>
                                        <p:tgtEl>
                                          <p:spTgt spid="20"/>
                                        </p:tgtEl>
                                        <p:attrNameLst>
                                          <p:attrName>ppt_y</p:attrName>
                                        </p:attrNameLst>
                                      </p:cBhvr>
                                      <p:tavLst>
                                        <p:tav tm="0">
                                          <p:val>
                                            <p:strVal val="ppt_y"/>
                                          </p:val>
                                        </p:tav>
                                        <p:tav tm="100000">
                                          <p:val>
                                            <p:strVal val="1+ppt_h/2"/>
                                          </p:val>
                                        </p:tav>
                                      </p:tavLst>
                                    </p:anim>
                                    <p:set>
                                      <p:cBhvr>
                                        <p:cTn id="144" dur="1" fill="hold">
                                          <p:stCondLst>
                                            <p:cond delay="3499"/>
                                          </p:stCondLst>
                                        </p:cTn>
                                        <p:tgtEl>
                                          <p:spTgt spid="20"/>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500"/>
                                        <p:tgtEl>
                                          <p:spTgt spid="19"/>
                                        </p:tgtEl>
                                        <p:attrNameLst>
                                          <p:attrName>ppt_w</p:attrName>
                                        </p:attrNameLst>
                                      </p:cBhvr>
                                      <p:tavLst>
                                        <p:tav tm="0">
                                          <p:val>
                                            <p:strVal val="ppt_w"/>
                                          </p:val>
                                        </p:tav>
                                        <p:tav tm="100000">
                                          <p:val>
                                            <p:strVal val="ppt_w"/>
                                          </p:val>
                                        </p:tav>
                                      </p:tavLst>
                                    </p:anim>
                                    <p:anim calcmode="lin" valueType="num">
                                      <p:cBhvr>
                                        <p:cTn id="147" dur="35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3499"/>
                                          </p:stCondLst>
                                        </p:cTn>
                                        <p:tgtEl>
                                          <p:spTgt spid="19"/>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3500"/>
                                        <p:tgtEl>
                                          <p:spTgt spid="19"/>
                                        </p:tgtEl>
                                        <p:attrNameLst>
                                          <p:attrName>ppt_x</p:attrName>
                                        </p:attrNameLst>
                                      </p:cBhvr>
                                      <p:tavLst>
                                        <p:tav tm="0">
                                          <p:val>
                                            <p:strVal val="ppt_x"/>
                                          </p:val>
                                        </p:tav>
                                        <p:tav tm="100000">
                                          <p:val>
                                            <p:strVal val="ppt_x"/>
                                          </p:val>
                                        </p:tav>
                                      </p:tavLst>
                                    </p:anim>
                                    <p:anim calcmode="lin" valueType="num">
                                      <p:cBhvr additive="base">
                                        <p:cTn id="151" dur="3500"/>
                                        <p:tgtEl>
                                          <p:spTgt spid="19"/>
                                        </p:tgtEl>
                                        <p:attrNameLst>
                                          <p:attrName>ppt_y</p:attrName>
                                        </p:attrNameLst>
                                      </p:cBhvr>
                                      <p:tavLst>
                                        <p:tav tm="0">
                                          <p:val>
                                            <p:strVal val="ppt_y"/>
                                          </p:val>
                                        </p:tav>
                                        <p:tav tm="100000">
                                          <p:val>
                                            <p:strVal val="1+ppt_h/2"/>
                                          </p:val>
                                        </p:tav>
                                      </p:tavLst>
                                    </p:anim>
                                    <p:set>
                                      <p:cBhvr>
                                        <p:cTn id="152" dur="1" fill="hold">
                                          <p:stCondLst>
                                            <p:cond delay="3499"/>
                                          </p:stCondLst>
                                        </p:cTn>
                                        <p:tgtEl>
                                          <p:spTgt spid="19"/>
                                        </p:tgtEl>
                                        <p:attrNameLst>
                                          <p:attrName>style.visibility</p:attrName>
                                        </p:attrNameLst>
                                      </p:cBhvr>
                                      <p:to>
                                        <p:strVal val="hidden"/>
                                      </p:to>
                                    </p:set>
                                  </p:childTnLst>
                                </p:cTn>
                              </p:par>
                              <p:par>
                                <p:cTn id="153" presetID="19" presetClass="exit" presetSubtype="5" fill="hold" nodeType="withEffect">
                                  <p:stCondLst>
                                    <p:cond delay="0"/>
                                  </p:stCondLst>
                                  <p:childTnLst>
                                    <p:anim calcmode="lin" valueType="num">
                                      <p:cBhvr>
                                        <p:cTn id="154" dur="3500"/>
                                        <p:tgtEl>
                                          <p:spTgt spid="18"/>
                                        </p:tgtEl>
                                        <p:attrNameLst>
                                          <p:attrName>ppt_w</p:attrName>
                                        </p:attrNameLst>
                                      </p:cBhvr>
                                      <p:tavLst>
                                        <p:tav tm="0">
                                          <p:val>
                                            <p:strVal val="ppt_w"/>
                                          </p:val>
                                        </p:tav>
                                        <p:tav tm="100000">
                                          <p:val>
                                            <p:strVal val="ppt_w"/>
                                          </p:val>
                                        </p:tav>
                                      </p:tavLst>
                                    </p:anim>
                                    <p:anim calcmode="lin" valueType="num">
                                      <p:cBhvr>
                                        <p:cTn id="155" dur="35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3499"/>
                                          </p:stCondLst>
                                        </p:cTn>
                                        <p:tgtEl>
                                          <p:spTgt spid="18"/>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3500"/>
                                        <p:tgtEl>
                                          <p:spTgt spid="18"/>
                                        </p:tgtEl>
                                        <p:attrNameLst>
                                          <p:attrName>ppt_x</p:attrName>
                                        </p:attrNameLst>
                                      </p:cBhvr>
                                      <p:tavLst>
                                        <p:tav tm="0">
                                          <p:val>
                                            <p:strVal val="ppt_x"/>
                                          </p:val>
                                        </p:tav>
                                        <p:tav tm="100000">
                                          <p:val>
                                            <p:strVal val="ppt_x"/>
                                          </p:val>
                                        </p:tav>
                                      </p:tavLst>
                                    </p:anim>
                                    <p:anim calcmode="lin" valueType="num">
                                      <p:cBhvr additive="base">
                                        <p:cTn id="159" dur="3500"/>
                                        <p:tgtEl>
                                          <p:spTgt spid="18"/>
                                        </p:tgtEl>
                                        <p:attrNameLst>
                                          <p:attrName>ppt_y</p:attrName>
                                        </p:attrNameLst>
                                      </p:cBhvr>
                                      <p:tavLst>
                                        <p:tav tm="0">
                                          <p:val>
                                            <p:strVal val="ppt_y"/>
                                          </p:val>
                                        </p:tav>
                                        <p:tav tm="100000">
                                          <p:val>
                                            <p:strVal val="1+ppt_h/2"/>
                                          </p:val>
                                        </p:tav>
                                      </p:tavLst>
                                    </p:anim>
                                    <p:set>
                                      <p:cBhvr>
                                        <p:cTn id="160" dur="1" fill="hold">
                                          <p:stCondLst>
                                            <p:cond delay="3499"/>
                                          </p:stCondLst>
                                        </p:cTn>
                                        <p:tgtEl>
                                          <p:spTgt spid="18"/>
                                        </p:tgtEl>
                                        <p:attrNameLst>
                                          <p:attrName>style.visibility</p:attrName>
                                        </p:attrNameLst>
                                      </p:cBhvr>
                                      <p:to>
                                        <p:strVal val="hidden"/>
                                      </p:to>
                                    </p:set>
                                  </p:childTnLst>
                                </p:cTn>
                              </p:par>
                              <p:par>
                                <p:cTn id="161" presetID="19" presetClass="exit" presetSubtype="5" fill="hold" nodeType="withEffect">
                                  <p:stCondLst>
                                    <p:cond delay="0"/>
                                  </p:stCondLst>
                                  <p:childTnLst>
                                    <p:anim calcmode="lin" valueType="num">
                                      <p:cBhvr>
                                        <p:cTn id="162" dur="3500"/>
                                        <p:tgtEl>
                                          <p:spTgt spid="17"/>
                                        </p:tgtEl>
                                        <p:attrNameLst>
                                          <p:attrName>ppt_w</p:attrName>
                                        </p:attrNameLst>
                                      </p:cBhvr>
                                      <p:tavLst>
                                        <p:tav tm="0">
                                          <p:val>
                                            <p:strVal val="ppt_w"/>
                                          </p:val>
                                        </p:tav>
                                        <p:tav tm="100000">
                                          <p:val>
                                            <p:strVal val="ppt_w"/>
                                          </p:val>
                                        </p:tav>
                                      </p:tavLst>
                                    </p:anim>
                                    <p:anim calcmode="lin" valueType="num">
                                      <p:cBhvr>
                                        <p:cTn id="163" dur="35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3499"/>
                                          </p:stCondLst>
                                        </p:cTn>
                                        <p:tgtEl>
                                          <p:spTgt spid="17"/>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3500"/>
                                        <p:tgtEl>
                                          <p:spTgt spid="17"/>
                                        </p:tgtEl>
                                        <p:attrNameLst>
                                          <p:attrName>ppt_x</p:attrName>
                                        </p:attrNameLst>
                                      </p:cBhvr>
                                      <p:tavLst>
                                        <p:tav tm="0">
                                          <p:val>
                                            <p:strVal val="ppt_x"/>
                                          </p:val>
                                        </p:tav>
                                        <p:tav tm="100000">
                                          <p:val>
                                            <p:strVal val="ppt_x"/>
                                          </p:val>
                                        </p:tav>
                                      </p:tavLst>
                                    </p:anim>
                                    <p:anim calcmode="lin" valueType="num">
                                      <p:cBhvr additive="base">
                                        <p:cTn id="167" dur="3500"/>
                                        <p:tgtEl>
                                          <p:spTgt spid="17"/>
                                        </p:tgtEl>
                                        <p:attrNameLst>
                                          <p:attrName>ppt_y</p:attrName>
                                        </p:attrNameLst>
                                      </p:cBhvr>
                                      <p:tavLst>
                                        <p:tav tm="0">
                                          <p:val>
                                            <p:strVal val="ppt_y"/>
                                          </p:val>
                                        </p:tav>
                                        <p:tav tm="100000">
                                          <p:val>
                                            <p:strVal val="1+ppt_h/2"/>
                                          </p:val>
                                        </p:tav>
                                      </p:tavLst>
                                    </p:anim>
                                    <p:set>
                                      <p:cBhvr>
                                        <p:cTn id="168" dur="1" fill="hold">
                                          <p:stCondLst>
                                            <p:cond delay="3499"/>
                                          </p:stCondLst>
                                        </p:cTn>
                                        <p:tgtEl>
                                          <p:spTgt spid="17"/>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500"/>
                                        <p:tgtEl>
                                          <p:spTgt spid="16"/>
                                        </p:tgtEl>
                                        <p:attrNameLst>
                                          <p:attrName>ppt_w</p:attrName>
                                        </p:attrNameLst>
                                      </p:cBhvr>
                                      <p:tavLst>
                                        <p:tav tm="0">
                                          <p:val>
                                            <p:strVal val="ppt_w"/>
                                          </p:val>
                                        </p:tav>
                                        <p:tav tm="100000">
                                          <p:val>
                                            <p:strVal val="ppt_w"/>
                                          </p:val>
                                        </p:tav>
                                      </p:tavLst>
                                    </p:anim>
                                    <p:anim calcmode="lin" valueType="num">
                                      <p:cBhvr>
                                        <p:cTn id="171" dur="35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3499"/>
                                          </p:stCondLst>
                                        </p:cTn>
                                        <p:tgtEl>
                                          <p:spTgt spid="16"/>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3500"/>
                                        <p:tgtEl>
                                          <p:spTgt spid="16"/>
                                        </p:tgtEl>
                                        <p:attrNameLst>
                                          <p:attrName>ppt_x</p:attrName>
                                        </p:attrNameLst>
                                      </p:cBhvr>
                                      <p:tavLst>
                                        <p:tav tm="0">
                                          <p:val>
                                            <p:strVal val="ppt_x"/>
                                          </p:val>
                                        </p:tav>
                                        <p:tav tm="100000">
                                          <p:val>
                                            <p:strVal val="ppt_x"/>
                                          </p:val>
                                        </p:tav>
                                      </p:tavLst>
                                    </p:anim>
                                    <p:anim calcmode="lin" valueType="num">
                                      <p:cBhvr additive="base">
                                        <p:cTn id="175" dur="3500"/>
                                        <p:tgtEl>
                                          <p:spTgt spid="16"/>
                                        </p:tgtEl>
                                        <p:attrNameLst>
                                          <p:attrName>ppt_y</p:attrName>
                                        </p:attrNameLst>
                                      </p:cBhvr>
                                      <p:tavLst>
                                        <p:tav tm="0">
                                          <p:val>
                                            <p:strVal val="ppt_y"/>
                                          </p:val>
                                        </p:tav>
                                        <p:tav tm="100000">
                                          <p:val>
                                            <p:strVal val="1+ppt_h/2"/>
                                          </p:val>
                                        </p:tav>
                                      </p:tavLst>
                                    </p:anim>
                                    <p:set>
                                      <p:cBhvr>
                                        <p:cTn id="176" dur="1" fill="hold">
                                          <p:stCondLst>
                                            <p:cond delay="3499"/>
                                          </p:stCondLst>
                                        </p:cTn>
                                        <p:tgtEl>
                                          <p:spTgt spid="16"/>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500"/>
                                        <p:tgtEl>
                                          <p:spTgt spid="15"/>
                                        </p:tgtEl>
                                        <p:attrNameLst>
                                          <p:attrName>ppt_w</p:attrName>
                                        </p:attrNameLst>
                                      </p:cBhvr>
                                      <p:tavLst>
                                        <p:tav tm="0">
                                          <p:val>
                                            <p:strVal val="ppt_w"/>
                                          </p:val>
                                        </p:tav>
                                        <p:tav tm="100000">
                                          <p:val>
                                            <p:strVal val="ppt_w"/>
                                          </p:val>
                                        </p:tav>
                                      </p:tavLst>
                                    </p:anim>
                                    <p:anim calcmode="lin" valueType="num">
                                      <p:cBhvr>
                                        <p:cTn id="179" dur="35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3499"/>
                                          </p:stCondLst>
                                        </p:cTn>
                                        <p:tgtEl>
                                          <p:spTgt spid="1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500"/>
                                        <p:tgtEl>
                                          <p:spTgt spid="15"/>
                                        </p:tgtEl>
                                        <p:attrNameLst>
                                          <p:attrName>ppt_x</p:attrName>
                                        </p:attrNameLst>
                                      </p:cBhvr>
                                      <p:tavLst>
                                        <p:tav tm="0">
                                          <p:val>
                                            <p:strVal val="ppt_x"/>
                                          </p:val>
                                        </p:tav>
                                        <p:tav tm="100000">
                                          <p:val>
                                            <p:strVal val="ppt_x"/>
                                          </p:val>
                                        </p:tav>
                                      </p:tavLst>
                                    </p:anim>
                                    <p:anim calcmode="lin" valueType="num">
                                      <p:cBhvr additive="base">
                                        <p:cTn id="183" dur="3500"/>
                                        <p:tgtEl>
                                          <p:spTgt spid="15"/>
                                        </p:tgtEl>
                                        <p:attrNameLst>
                                          <p:attrName>ppt_y</p:attrName>
                                        </p:attrNameLst>
                                      </p:cBhvr>
                                      <p:tavLst>
                                        <p:tav tm="0">
                                          <p:val>
                                            <p:strVal val="ppt_y"/>
                                          </p:val>
                                        </p:tav>
                                        <p:tav tm="100000">
                                          <p:val>
                                            <p:strVal val="1+ppt_h/2"/>
                                          </p:val>
                                        </p:tav>
                                      </p:tavLst>
                                    </p:anim>
                                    <p:set>
                                      <p:cBhvr>
                                        <p:cTn id="184" dur="1" fill="hold">
                                          <p:stCondLst>
                                            <p:cond delay="3499"/>
                                          </p:stCondLst>
                                        </p:cTn>
                                        <p:tgtEl>
                                          <p:spTgt spid="15"/>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500"/>
                                        <p:tgtEl>
                                          <p:spTgt spid="14"/>
                                        </p:tgtEl>
                                        <p:attrNameLst>
                                          <p:attrName>ppt_w</p:attrName>
                                        </p:attrNameLst>
                                      </p:cBhvr>
                                      <p:tavLst>
                                        <p:tav tm="0">
                                          <p:val>
                                            <p:strVal val="ppt_w"/>
                                          </p:val>
                                        </p:tav>
                                        <p:tav tm="100000">
                                          <p:val>
                                            <p:strVal val="ppt_w"/>
                                          </p:val>
                                        </p:tav>
                                      </p:tavLst>
                                    </p:anim>
                                    <p:anim calcmode="lin" valueType="num">
                                      <p:cBhvr>
                                        <p:cTn id="187" dur="35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3499"/>
                                          </p:stCondLst>
                                        </p:cTn>
                                        <p:tgtEl>
                                          <p:spTgt spid="14"/>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500"/>
                                        <p:tgtEl>
                                          <p:spTgt spid="14"/>
                                        </p:tgtEl>
                                        <p:attrNameLst>
                                          <p:attrName>ppt_x</p:attrName>
                                        </p:attrNameLst>
                                      </p:cBhvr>
                                      <p:tavLst>
                                        <p:tav tm="0">
                                          <p:val>
                                            <p:strVal val="ppt_x"/>
                                          </p:val>
                                        </p:tav>
                                        <p:tav tm="100000">
                                          <p:val>
                                            <p:strVal val="ppt_x"/>
                                          </p:val>
                                        </p:tav>
                                      </p:tavLst>
                                    </p:anim>
                                    <p:anim calcmode="lin" valueType="num">
                                      <p:cBhvr additive="base">
                                        <p:cTn id="191" dur="3500"/>
                                        <p:tgtEl>
                                          <p:spTgt spid="14"/>
                                        </p:tgtEl>
                                        <p:attrNameLst>
                                          <p:attrName>ppt_y</p:attrName>
                                        </p:attrNameLst>
                                      </p:cBhvr>
                                      <p:tavLst>
                                        <p:tav tm="0">
                                          <p:val>
                                            <p:strVal val="ppt_y"/>
                                          </p:val>
                                        </p:tav>
                                        <p:tav tm="100000">
                                          <p:val>
                                            <p:strVal val="1+ppt_h/2"/>
                                          </p:val>
                                        </p:tav>
                                      </p:tavLst>
                                    </p:anim>
                                    <p:set>
                                      <p:cBhvr>
                                        <p:cTn id="192" dur="1" fill="hold">
                                          <p:stCondLst>
                                            <p:cond delay="3499"/>
                                          </p:stCondLst>
                                        </p:cTn>
                                        <p:tgtEl>
                                          <p:spTgt spid="14"/>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500"/>
                                        <p:tgtEl>
                                          <p:spTgt spid="13"/>
                                        </p:tgtEl>
                                        <p:attrNameLst>
                                          <p:attrName>ppt_w</p:attrName>
                                        </p:attrNameLst>
                                      </p:cBhvr>
                                      <p:tavLst>
                                        <p:tav tm="0">
                                          <p:val>
                                            <p:strVal val="ppt_w"/>
                                          </p:val>
                                        </p:tav>
                                        <p:tav tm="100000">
                                          <p:val>
                                            <p:strVal val="ppt_w"/>
                                          </p:val>
                                        </p:tav>
                                      </p:tavLst>
                                    </p:anim>
                                    <p:anim calcmode="lin" valueType="num">
                                      <p:cBhvr>
                                        <p:cTn id="195" dur="35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3499"/>
                                          </p:stCondLst>
                                        </p:cTn>
                                        <p:tgtEl>
                                          <p:spTgt spid="13"/>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500"/>
                                        <p:tgtEl>
                                          <p:spTgt spid="13"/>
                                        </p:tgtEl>
                                        <p:attrNameLst>
                                          <p:attrName>ppt_x</p:attrName>
                                        </p:attrNameLst>
                                      </p:cBhvr>
                                      <p:tavLst>
                                        <p:tav tm="0">
                                          <p:val>
                                            <p:strVal val="ppt_x"/>
                                          </p:val>
                                        </p:tav>
                                        <p:tav tm="100000">
                                          <p:val>
                                            <p:strVal val="ppt_x"/>
                                          </p:val>
                                        </p:tav>
                                      </p:tavLst>
                                    </p:anim>
                                    <p:anim calcmode="lin" valueType="num">
                                      <p:cBhvr additive="base">
                                        <p:cTn id="199" dur="3500"/>
                                        <p:tgtEl>
                                          <p:spTgt spid="13"/>
                                        </p:tgtEl>
                                        <p:attrNameLst>
                                          <p:attrName>ppt_y</p:attrName>
                                        </p:attrNameLst>
                                      </p:cBhvr>
                                      <p:tavLst>
                                        <p:tav tm="0">
                                          <p:val>
                                            <p:strVal val="ppt_y"/>
                                          </p:val>
                                        </p:tav>
                                        <p:tav tm="100000">
                                          <p:val>
                                            <p:strVal val="1+ppt_h/2"/>
                                          </p:val>
                                        </p:tav>
                                      </p:tavLst>
                                    </p:anim>
                                    <p:set>
                                      <p:cBhvr>
                                        <p:cTn id="200" dur="1" fill="hold">
                                          <p:stCondLst>
                                            <p:cond delay="3499"/>
                                          </p:stCondLst>
                                        </p:cTn>
                                        <p:tgtEl>
                                          <p:spTgt spid="13"/>
                                        </p:tgtEl>
                                        <p:attrNameLst>
                                          <p:attrName>style.visibility</p:attrName>
                                        </p:attrNameLst>
                                      </p:cBhvr>
                                      <p:to>
                                        <p:strVal val="hidden"/>
                                      </p:to>
                                    </p:set>
                                  </p:childTnLst>
                                </p:cTn>
                              </p:par>
                              <p:par>
                                <p:cTn id="201" presetID="19" presetClass="exit" presetSubtype="5" fill="hold" nodeType="withEffect">
                                  <p:stCondLst>
                                    <p:cond delay="0"/>
                                  </p:stCondLst>
                                  <p:childTnLst>
                                    <p:anim calcmode="lin" valueType="num">
                                      <p:cBhvr>
                                        <p:cTn id="202" dur="3500"/>
                                        <p:tgtEl>
                                          <p:spTgt spid="12"/>
                                        </p:tgtEl>
                                        <p:attrNameLst>
                                          <p:attrName>ppt_w</p:attrName>
                                        </p:attrNameLst>
                                      </p:cBhvr>
                                      <p:tavLst>
                                        <p:tav tm="0">
                                          <p:val>
                                            <p:strVal val="ppt_w"/>
                                          </p:val>
                                        </p:tav>
                                        <p:tav tm="100000">
                                          <p:val>
                                            <p:strVal val="ppt_w"/>
                                          </p:val>
                                        </p:tav>
                                      </p:tavLst>
                                    </p:anim>
                                    <p:anim calcmode="lin" valueType="num">
                                      <p:cBhvr>
                                        <p:cTn id="203" dur="35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499"/>
                                          </p:stCondLst>
                                        </p:cTn>
                                        <p:tgtEl>
                                          <p:spTgt spid="12"/>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3500"/>
                                        <p:tgtEl>
                                          <p:spTgt spid="12"/>
                                        </p:tgtEl>
                                        <p:attrNameLst>
                                          <p:attrName>ppt_x</p:attrName>
                                        </p:attrNameLst>
                                      </p:cBhvr>
                                      <p:tavLst>
                                        <p:tav tm="0">
                                          <p:val>
                                            <p:strVal val="ppt_x"/>
                                          </p:val>
                                        </p:tav>
                                        <p:tav tm="100000">
                                          <p:val>
                                            <p:strVal val="ppt_x"/>
                                          </p:val>
                                        </p:tav>
                                      </p:tavLst>
                                    </p:anim>
                                    <p:anim calcmode="lin" valueType="num">
                                      <p:cBhvr additive="base">
                                        <p:cTn id="207" dur="3500"/>
                                        <p:tgtEl>
                                          <p:spTgt spid="12"/>
                                        </p:tgtEl>
                                        <p:attrNameLst>
                                          <p:attrName>ppt_y</p:attrName>
                                        </p:attrNameLst>
                                      </p:cBhvr>
                                      <p:tavLst>
                                        <p:tav tm="0">
                                          <p:val>
                                            <p:strVal val="ppt_y"/>
                                          </p:val>
                                        </p:tav>
                                        <p:tav tm="100000">
                                          <p:val>
                                            <p:strVal val="0-ppt_h/2"/>
                                          </p:val>
                                        </p:tav>
                                      </p:tavLst>
                                    </p:anim>
                                    <p:set>
                                      <p:cBhvr>
                                        <p:cTn id="208" dur="1" fill="hold">
                                          <p:stCondLst>
                                            <p:cond delay="3499"/>
                                          </p:stCondLst>
                                        </p:cTn>
                                        <p:tgtEl>
                                          <p:spTgt spid="12"/>
                                        </p:tgtEl>
                                        <p:attrNameLst>
                                          <p:attrName>style.visibility</p:attrName>
                                        </p:attrNameLst>
                                      </p:cBhvr>
                                      <p:to>
                                        <p:strVal val="hidden"/>
                                      </p:to>
                                    </p:set>
                                  </p:childTnLst>
                                </p:cTn>
                              </p:par>
                              <p:par>
                                <p:cTn id="209" presetID="19" presetClass="exit" presetSubtype="5" fill="hold" nodeType="withEffect">
                                  <p:stCondLst>
                                    <p:cond delay="0"/>
                                  </p:stCondLst>
                                  <p:childTnLst>
                                    <p:anim calcmode="lin" valueType="num">
                                      <p:cBhvr>
                                        <p:cTn id="210" dur="3500"/>
                                        <p:tgtEl>
                                          <p:spTgt spid="11"/>
                                        </p:tgtEl>
                                        <p:attrNameLst>
                                          <p:attrName>ppt_w</p:attrName>
                                        </p:attrNameLst>
                                      </p:cBhvr>
                                      <p:tavLst>
                                        <p:tav tm="0">
                                          <p:val>
                                            <p:strVal val="ppt_w"/>
                                          </p:val>
                                        </p:tav>
                                        <p:tav tm="100000">
                                          <p:val>
                                            <p:strVal val="ppt_w"/>
                                          </p:val>
                                        </p:tav>
                                      </p:tavLst>
                                    </p:anim>
                                    <p:anim calcmode="lin" valueType="num">
                                      <p:cBhvr>
                                        <p:cTn id="211" dur="35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3499"/>
                                          </p:stCondLst>
                                        </p:cTn>
                                        <p:tgtEl>
                                          <p:spTgt spid="11"/>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3500"/>
                                        <p:tgtEl>
                                          <p:spTgt spid="11"/>
                                        </p:tgtEl>
                                        <p:attrNameLst>
                                          <p:attrName>ppt_x</p:attrName>
                                        </p:attrNameLst>
                                      </p:cBhvr>
                                      <p:tavLst>
                                        <p:tav tm="0">
                                          <p:val>
                                            <p:strVal val="ppt_x"/>
                                          </p:val>
                                        </p:tav>
                                        <p:tav tm="100000">
                                          <p:val>
                                            <p:strVal val="ppt_x"/>
                                          </p:val>
                                        </p:tav>
                                      </p:tavLst>
                                    </p:anim>
                                    <p:anim calcmode="lin" valueType="num">
                                      <p:cBhvr additive="base">
                                        <p:cTn id="215" dur="3500"/>
                                        <p:tgtEl>
                                          <p:spTgt spid="11"/>
                                        </p:tgtEl>
                                        <p:attrNameLst>
                                          <p:attrName>ppt_y</p:attrName>
                                        </p:attrNameLst>
                                      </p:cBhvr>
                                      <p:tavLst>
                                        <p:tav tm="0">
                                          <p:val>
                                            <p:strVal val="ppt_y"/>
                                          </p:val>
                                        </p:tav>
                                        <p:tav tm="100000">
                                          <p:val>
                                            <p:strVal val="0-ppt_h/2"/>
                                          </p:val>
                                        </p:tav>
                                      </p:tavLst>
                                    </p:anim>
                                    <p:set>
                                      <p:cBhvr>
                                        <p:cTn id="216" dur="1" fill="hold">
                                          <p:stCondLst>
                                            <p:cond delay="3499"/>
                                          </p:stCondLst>
                                        </p:cTn>
                                        <p:tgtEl>
                                          <p:spTgt spid="11"/>
                                        </p:tgtEl>
                                        <p:attrNameLst>
                                          <p:attrName>style.visibility</p:attrName>
                                        </p:attrNameLst>
                                      </p:cBhvr>
                                      <p:to>
                                        <p:strVal val="hidden"/>
                                      </p:to>
                                    </p:set>
                                  </p:childTnLst>
                                </p:cTn>
                              </p:par>
                              <p:par>
                                <p:cTn id="217" presetID="19" presetClass="exit" presetSubtype="5" fill="hold" nodeType="withEffect">
                                  <p:stCondLst>
                                    <p:cond delay="0"/>
                                  </p:stCondLst>
                                  <p:childTnLst>
                                    <p:anim calcmode="lin" valueType="num">
                                      <p:cBhvr>
                                        <p:cTn id="218" dur="3500"/>
                                        <p:tgtEl>
                                          <p:spTgt spid="10"/>
                                        </p:tgtEl>
                                        <p:attrNameLst>
                                          <p:attrName>ppt_w</p:attrName>
                                        </p:attrNameLst>
                                      </p:cBhvr>
                                      <p:tavLst>
                                        <p:tav tm="0">
                                          <p:val>
                                            <p:strVal val="ppt_w"/>
                                          </p:val>
                                        </p:tav>
                                        <p:tav tm="100000">
                                          <p:val>
                                            <p:strVal val="ppt_w"/>
                                          </p:val>
                                        </p:tav>
                                      </p:tavLst>
                                    </p:anim>
                                    <p:anim calcmode="lin" valueType="num">
                                      <p:cBhvr>
                                        <p:cTn id="219" dur="35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3499"/>
                                          </p:stCondLst>
                                        </p:cTn>
                                        <p:tgtEl>
                                          <p:spTgt spid="10"/>
                                        </p:tgtEl>
                                        <p:attrNameLst>
                                          <p:attrName>style.visibility</p:attrName>
                                        </p:attrNameLst>
                                      </p:cBhvr>
                                      <p:to>
                                        <p:strVal val="hidden"/>
                                      </p:to>
                                    </p:set>
                                  </p:childTnLst>
                                </p:cTn>
                              </p:par>
                              <p:par>
                                <p:cTn id="221" presetID="2" presetClass="exit" presetSubtype="1" fill="hold" nodeType="withEffect">
                                  <p:stCondLst>
                                    <p:cond delay="0"/>
                                  </p:stCondLst>
                                  <p:childTnLst>
                                    <p:anim calcmode="lin" valueType="num">
                                      <p:cBhvr additive="base">
                                        <p:cTn id="222" dur="3500"/>
                                        <p:tgtEl>
                                          <p:spTgt spid="10"/>
                                        </p:tgtEl>
                                        <p:attrNameLst>
                                          <p:attrName>ppt_x</p:attrName>
                                        </p:attrNameLst>
                                      </p:cBhvr>
                                      <p:tavLst>
                                        <p:tav tm="0">
                                          <p:val>
                                            <p:strVal val="ppt_x"/>
                                          </p:val>
                                        </p:tav>
                                        <p:tav tm="100000">
                                          <p:val>
                                            <p:strVal val="ppt_x"/>
                                          </p:val>
                                        </p:tav>
                                      </p:tavLst>
                                    </p:anim>
                                    <p:anim calcmode="lin" valueType="num">
                                      <p:cBhvr additive="base">
                                        <p:cTn id="223" dur="3500"/>
                                        <p:tgtEl>
                                          <p:spTgt spid="10"/>
                                        </p:tgtEl>
                                        <p:attrNameLst>
                                          <p:attrName>ppt_y</p:attrName>
                                        </p:attrNameLst>
                                      </p:cBhvr>
                                      <p:tavLst>
                                        <p:tav tm="0">
                                          <p:val>
                                            <p:strVal val="ppt_y"/>
                                          </p:val>
                                        </p:tav>
                                        <p:tav tm="100000">
                                          <p:val>
                                            <p:strVal val="0-ppt_h/2"/>
                                          </p:val>
                                        </p:tav>
                                      </p:tavLst>
                                    </p:anim>
                                    <p:set>
                                      <p:cBhvr>
                                        <p:cTn id="224" dur="1" fill="hold">
                                          <p:stCondLst>
                                            <p:cond delay="3499"/>
                                          </p:stCondLst>
                                        </p:cTn>
                                        <p:tgtEl>
                                          <p:spTgt spid="10"/>
                                        </p:tgtEl>
                                        <p:attrNameLst>
                                          <p:attrName>style.visibility</p:attrName>
                                        </p:attrNameLst>
                                      </p:cBhvr>
                                      <p:to>
                                        <p:strVal val="hidden"/>
                                      </p:to>
                                    </p:set>
                                  </p:childTnLst>
                                </p:cTn>
                              </p:par>
                              <p:par>
                                <p:cTn id="225" presetID="19" presetClass="exit" presetSubtype="5" fill="hold" nodeType="withEffect">
                                  <p:stCondLst>
                                    <p:cond delay="0"/>
                                  </p:stCondLst>
                                  <p:childTnLst>
                                    <p:anim calcmode="lin" valueType="num">
                                      <p:cBhvr>
                                        <p:cTn id="226" dur="3500"/>
                                        <p:tgtEl>
                                          <p:spTgt spid="9"/>
                                        </p:tgtEl>
                                        <p:attrNameLst>
                                          <p:attrName>ppt_w</p:attrName>
                                        </p:attrNameLst>
                                      </p:cBhvr>
                                      <p:tavLst>
                                        <p:tav tm="0">
                                          <p:val>
                                            <p:strVal val="ppt_w"/>
                                          </p:val>
                                        </p:tav>
                                        <p:tav tm="100000">
                                          <p:val>
                                            <p:strVal val="ppt_w"/>
                                          </p:val>
                                        </p:tav>
                                      </p:tavLst>
                                    </p:anim>
                                    <p:anim calcmode="lin" valueType="num">
                                      <p:cBhvr>
                                        <p:cTn id="227" dur="35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3499"/>
                                          </p:stCondLst>
                                        </p:cTn>
                                        <p:tgtEl>
                                          <p:spTgt spid="9"/>
                                        </p:tgtEl>
                                        <p:attrNameLst>
                                          <p:attrName>style.visibility</p:attrName>
                                        </p:attrNameLst>
                                      </p:cBhvr>
                                      <p:to>
                                        <p:strVal val="hidden"/>
                                      </p:to>
                                    </p:set>
                                  </p:childTnLst>
                                </p:cTn>
                              </p:par>
                              <p:par>
                                <p:cTn id="229" presetID="2" presetClass="exit" presetSubtype="1" fill="hold" nodeType="withEffect">
                                  <p:stCondLst>
                                    <p:cond delay="0"/>
                                  </p:stCondLst>
                                  <p:childTnLst>
                                    <p:anim calcmode="lin" valueType="num">
                                      <p:cBhvr additive="base">
                                        <p:cTn id="230" dur="3500"/>
                                        <p:tgtEl>
                                          <p:spTgt spid="9"/>
                                        </p:tgtEl>
                                        <p:attrNameLst>
                                          <p:attrName>ppt_x</p:attrName>
                                        </p:attrNameLst>
                                      </p:cBhvr>
                                      <p:tavLst>
                                        <p:tav tm="0">
                                          <p:val>
                                            <p:strVal val="ppt_x"/>
                                          </p:val>
                                        </p:tav>
                                        <p:tav tm="100000">
                                          <p:val>
                                            <p:strVal val="ppt_x"/>
                                          </p:val>
                                        </p:tav>
                                      </p:tavLst>
                                    </p:anim>
                                    <p:anim calcmode="lin" valueType="num">
                                      <p:cBhvr additive="base">
                                        <p:cTn id="231" dur="3500"/>
                                        <p:tgtEl>
                                          <p:spTgt spid="9"/>
                                        </p:tgtEl>
                                        <p:attrNameLst>
                                          <p:attrName>ppt_y</p:attrName>
                                        </p:attrNameLst>
                                      </p:cBhvr>
                                      <p:tavLst>
                                        <p:tav tm="0">
                                          <p:val>
                                            <p:strVal val="ppt_y"/>
                                          </p:val>
                                        </p:tav>
                                        <p:tav tm="100000">
                                          <p:val>
                                            <p:strVal val="0-ppt_h/2"/>
                                          </p:val>
                                        </p:tav>
                                      </p:tavLst>
                                    </p:anim>
                                    <p:set>
                                      <p:cBhvr>
                                        <p:cTn id="232" dur="1" fill="hold">
                                          <p:stCondLst>
                                            <p:cond delay="3499"/>
                                          </p:stCondLst>
                                        </p:cTn>
                                        <p:tgtEl>
                                          <p:spTgt spid="9"/>
                                        </p:tgtEl>
                                        <p:attrNameLst>
                                          <p:attrName>style.visibility</p:attrName>
                                        </p:attrNameLst>
                                      </p:cBhvr>
                                      <p:to>
                                        <p:strVal val="hidden"/>
                                      </p:to>
                                    </p:set>
                                  </p:childTnLst>
                                </p:cTn>
                              </p:par>
                              <p:par>
                                <p:cTn id="233" presetID="19" presetClass="exit" presetSubtype="5" fill="hold" nodeType="withEffect">
                                  <p:stCondLst>
                                    <p:cond delay="0"/>
                                  </p:stCondLst>
                                  <p:childTnLst>
                                    <p:anim calcmode="lin" valueType="num">
                                      <p:cBhvr>
                                        <p:cTn id="234" dur="3500"/>
                                        <p:tgtEl>
                                          <p:spTgt spid="8"/>
                                        </p:tgtEl>
                                        <p:attrNameLst>
                                          <p:attrName>ppt_w</p:attrName>
                                        </p:attrNameLst>
                                      </p:cBhvr>
                                      <p:tavLst>
                                        <p:tav tm="0">
                                          <p:val>
                                            <p:strVal val="ppt_w"/>
                                          </p:val>
                                        </p:tav>
                                        <p:tav tm="100000">
                                          <p:val>
                                            <p:strVal val="ppt_w"/>
                                          </p:val>
                                        </p:tav>
                                      </p:tavLst>
                                    </p:anim>
                                    <p:anim calcmode="lin" valueType="num">
                                      <p:cBhvr>
                                        <p:cTn id="235" dur="35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3499"/>
                                          </p:stCondLst>
                                        </p:cTn>
                                        <p:tgtEl>
                                          <p:spTgt spid="8"/>
                                        </p:tgtEl>
                                        <p:attrNameLst>
                                          <p:attrName>style.visibility</p:attrName>
                                        </p:attrNameLst>
                                      </p:cBhvr>
                                      <p:to>
                                        <p:strVal val="hidden"/>
                                      </p:to>
                                    </p:set>
                                  </p:childTnLst>
                                </p:cTn>
                              </p:par>
                              <p:par>
                                <p:cTn id="237" presetID="2" presetClass="exit" presetSubtype="1" fill="hold" nodeType="withEffect">
                                  <p:stCondLst>
                                    <p:cond delay="0"/>
                                  </p:stCondLst>
                                  <p:childTnLst>
                                    <p:anim calcmode="lin" valueType="num">
                                      <p:cBhvr additive="base">
                                        <p:cTn id="238" dur="3500"/>
                                        <p:tgtEl>
                                          <p:spTgt spid="8"/>
                                        </p:tgtEl>
                                        <p:attrNameLst>
                                          <p:attrName>ppt_x</p:attrName>
                                        </p:attrNameLst>
                                      </p:cBhvr>
                                      <p:tavLst>
                                        <p:tav tm="0">
                                          <p:val>
                                            <p:strVal val="ppt_x"/>
                                          </p:val>
                                        </p:tav>
                                        <p:tav tm="100000">
                                          <p:val>
                                            <p:strVal val="ppt_x"/>
                                          </p:val>
                                        </p:tav>
                                      </p:tavLst>
                                    </p:anim>
                                    <p:anim calcmode="lin" valueType="num">
                                      <p:cBhvr additive="base">
                                        <p:cTn id="239" dur="3500"/>
                                        <p:tgtEl>
                                          <p:spTgt spid="8"/>
                                        </p:tgtEl>
                                        <p:attrNameLst>
                                          <p:attrName>ppt_y</p:attrName>
                                        </p:attrNameLst>
                                      </p:cBhvr>
                                      <p:tavLst>
                                        <p:tav tm="0">
                                          <p:val>
                                            <p:strVal val="ppt_y"/>
                                          </p:val>
                                        </p:tav>
                                        <p:tav tm="100000">
                                          <p:val>
                                            <p:strVal val="0-ppt_h/2"/>
                                          </p:val>
                                        </p:tav>
                                      </p:tavLst>
                                    </p:anim>
                                    <p:set>
                                      <p:cBhvr>
                                        <p:cTn id="240" dur="1" fill="hold">
                                          <p:stCondLst>
                                            <p:cond delay="3499"/>
                                          </p:stCondLst>
                                        </p:cTn>
                                        <p:tgtEl>
                                          <p:spTgt spid="8"/>
                                        </p:tgtEl>
                                        <p:attrNameLst>
                                          <p:attrName>style.visibility</p:attrName>
                                        </p:attrNameLst>
                                      </p:cBhvr>
                                      <p:to>
                                        <p:strVal val="hidden"/>
                                      </p:to>
                                    </p:set>
                                  </p:childTnLst>
                                </p:cTn>
                              </p:par>
                              <p:par>
                                <p:cTn id="241" presetID="19" presetClass="exit" presetSubtype="5" fill="hold" nodeType="withEffect">
                                  <p:stCondLst>
                                    <p:cond delay="0"/>
                                  </p:stCondLst>
                                  <p:childTnLst>
                                    <p:anim calcmode="lin" valueType="num">
                                      <p:cBhvr>
                                        <p:cTn id="242" dur="3500"/>
                                        <p:tgtEl>
                                          <p:spTgt spid="7"/>
                                        </p:tgtEl>
                                        <p:attrNameLst>
                                          <p:attrName>ppt_w</p:attrName>
                                        </p:attrNameLst>
                                      </p:cBhvr>
                                      <p:tavLst>
                                        <p:tav tm="0">
                                          <p:val>
                                            <p:strVal val="ppt_w"/>
                                          </p:val>
                                        </p:tav>
                                        <p:tav tm="100000">
                                          <p:val>
                                            <p:strVal val="ppt_w"/>
                                          </p:val>
                                        </p:tav>
                                      </p:tavLst>
                                    </p:anim>
                                    <p:anim calcmode="lin" valueType="num">
                                      <p:cBhvr>
                                        <p:cTn id="243" dur="35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3499"/>
                                          </p:stCondLst>
                                        </p:cTn>
                                        <p:tgtEl>
                                          <p:spTgt spid="7"/>
                                        </p:tgtEl>
                                        <p:attrNameLst>
                                          <p:attrName>style.visibility</p:attrName>
                                        </p:attrNameLst>
                                      </p:cBhvr>
                                      <p:to>
                                        <p:strVal val="hidden"/>
                                      </p:to>
                                    </p:set>
                                  </p:childTnLst>
                                </p:cTn>
                              </p:par>
                              <p:par>
                                <p:cTn id="245" presetID="2" presetClass="exit" presetSubtype="1" fill="hold" nodeType="withEffect">
                                  <p:stCondLst>
                                    <p:cond delay="0"/>
                                  </p:stCondLst>
                                  <p:childTnLst>
                                    <p:anim calcmode="lin" valueType="num">
                                      <p:cBhvr additive="base">
                                        <p:cTn id="246" dur="3500"/>
                                        <p:tgtEl>
                                          <p:spTgt spid="7"/>
                                        </p:tgtEl>
                                        <p:attrNameLst>
                                          <p:attrName>ppt_x</p:attrName>
                                        </p:attrNameLst>
                                      </p:cBhvr>
                                      <p:tavLst>
                                        <p:tav tm="0">
                                          <p:val>
                                            <p:strVal val="ppt_x"/>
                                          </p:val>
                                        </p:tav>
                                        <p:tav tm="100000">
                                          <p:val>
                                            <p:strVal val="ppt_x"/>
                                          </p:val>
                                        </p:tav>
                                      </p:tavLst>
                                    </p:anim>
                                    <p:anim calcmode="lin" valueType="num">
                                      <p:cBhvr additive="base">
                                        <p:cTn id="247" dur="3500"/>
                                        <p:tgtEl>
                                          <p:spTgt spid="7"/>
                                        </p:tgtEl>
                                        <p:attrNameLst>
                                          <p:attrName>ppt_y</p:attrName>
                                        </p:attrNameLst>
                                      </p:cBhvr>
                                      <p:tavLst>
                                        <p:tav tm="0">
                                          <p:val>
                                            <p:strVal val="ppt_y"/>
                                          </p:val>
                                        </p:tav>
                                        <p:tav tm="100000">
                                          <p:val>
                                            <p:strVal val="0-ppt_h/2"/>
                                          </p:val>
                                        </p:tav>
                                      </p:tavLst>
                                    </p:anim>
                                    <p:set>
                                      <p:cBhvr>
                                        <p:cTn id="248" dur="1" fill="hold">
                                          <p:stCondLst>
                                            <p:cond delay="3499"/>
                                          </p:stCondLst>
                                        </p:cTn>
                                        <p:tgtEl>
                                          <p:spTgt spid="7"/>
                                        </p:tgtEl>
                                        <p:attrNameLst>
                                          <p:attrName>style.visibility</p:attrName>
                                        </p:attrNameLst>
                                      </p:cBhvr>
                                      <p:to>
                                        <p:strVal val="hidden"/>
                                      </p:to>
                                    </p:set>
                                  </p:childTnLst>
                                </p:cTn>
                              </p:par>
                              <p:par>
                                <p:cTn id="249" presetID="19" presetClass="exit" presetSubtype="5" fill="hold" nodeType="withEffect">
                                  <p:stCondLst>
                                    <p:cond delay="0"/>
                                  </p:stCondLst>
                                  <p:childTnLst>
                                    <p:anim calcmode="lin" valueType="num">
                                      <p:cBhvr>
                                        <p:cTn id="250" dur="3500"/>
                                        <p:tgtEl>
                                          <p:spTgt spid="6"/>
                                        </p:tgtEl>
                                        <p:attrNameLst>
                                          <p:attrName>ppt_w</p:attrName>
                                        </p:attrNameLst>
                                      </p:cBhvr>
                                      <p:tavLst>
                                        <p:tav tm="0">
                                          <p:val>
                                            <p:strVal val="ppt_w"/>
                                          </p:val>
                                        </p:tav>
                                        <p:tav tm="100000">
                                          <p:val>
                                            <p:strVal val="ppt_w"/>
                                          </p:val>
                                        </p:tav>
                                      </p:tavLst>
                                    </p:anim>
                                    <p:anim calcmode="lin" valueType="num">
                                      <p:cBhvr>
                                        <p:cTn id="251" dur="35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3499"/>
                                          </p:stCondLst>
                                        </p:cTn>
                                        <p:tgtEl>
                                          <p:spTgt spid="6"/>
                                        </p:tgtEl>
                                        <p:attrNameLst>
                                          <p:attrName>style.visibility</p:attrName>
                                        </p:attrNameLst>
                                      </p:cBhvr>
                                      <p:to>
                                        <p:strVal val="hidden"/>
                                      </p:to>
                                    </p:set>
                                  </p:childTnLst>
                                </p:cTn>
                              </p:par>
                              <p:par>
                                <p:cTn id="253" presetID="2" presetClass="exit" presetSubtype="1" fill="hold" nodeType="withEffect">
                                  <p:stCondLst>
                                    <p:cond delay="0"/>
                                  </p:stCondLst>
                                  <p:childTnLst>
                                    <p:anim calcmode="lin" valueType="num">
                                      <p:cBhvr additive="base">
                                        <p:cTn id="254" dur="3500"/>
                                        <p:tgtEl>
                                          <p:spTgt spid="6"/>
                                        </p:tgtEl>
                                        <p:attrNameLst>
                                          <p:attrName>ppt_x</p:attrName>
                                        </p:attrNameLst>
                                      </p:cBhvr>
                                      <p:tavLst>
                                        <p:tav tm="0">
                                          <p:val>
                                            <p:strVal val="ppt_x"/>
                                          </p:val>
                                        </p:tav>
                                        <p:tav tm="100000">
                                          <p:val>
                                            <p:strVal val="ppt_x"/>
                                          </p:val>
                                        </p:tav>
                                      </p:tavLst>
                                    </p:anim>
                                    <p:anim calcmode="lin" valueType="num">
                                      <p:cBhvr additive="base">
                                        <p:cTn id="255" dur="3500"/>
                                        <p:tgtEl>
                                          <p:spTgt spid="6"/>
                                        </p:tgtEl>
                                        <p:attrNameLst>
                                          <p:attrName>ppt_y</p:attrName>
                                        </p:attrNameLst>
                                      </p:cBhvr>
                                      <p:tavLst>
                                        <p:tav tm="0">
                                          <p:val>
                                            <p:strVal val="ppt_y"/>
                                          </p:val>
                                        </p:tav>
                                        <p:tav tm="100000">
                                          <p:val>
                                            <p:strVal val="0-ppt_h/2"/>
                                          </p:val>
                                        </p:tav>
                                      </p:tavLst>
                                    </p:anim>
                                    <p:set>
                                      <p:cBhvr>
                                        <p:cTn id="256" dur="1" fill="hold">
                                          <p:stCondLst>
                                            <p:cond delay="3499"/>
                                          </p:stCondLst>
                                        </p:cTn>
                                        <p:tgtEl>
                                          <p:spTgt spid="6"/>
                                        </p:tgtEl>
                                        <p:attrNameLst>
                                          <p:attrName>style.visibility</p:attrName>
                                        </p:attrNameLst>
                                      </p:cBhvr>
                                      <p:to>
                                        <p:strVal val="hidden"/>
                                      </p:to>
                                    </p:set>
                                  </p:childTnLst>
                                </p:cTn>
                              </p:par>
                              <p:par>
                                <p:cTn id="257" presetID="19" presetClass="exit" presetSubtype="5" fill="hold" nodeType="withEffect">
                                  <p:stCondLst>
                                    <p:cond delay="0"/>
                                  </p:stCondLst>
                                  <p:childTnLst>
                                    <p:anim calcmode="lin" valueType="num">
                                      <p:cBhvr>
                                        <p:cTn id="258" dur="3500"/>
                                        <p:tgtEl>
                                          <p:spTgt spid="2052"/>
                                        </p:tgtEl>
                                        <p:attrNameLst>
                                          <p:attrName>ppt_w</p:attrName>
                                        </p:attrNameLst>
                                      </p:cBhvr>
                                      <p:tavLst>
                                        <p:tav tm="0">
                                          <p:val>
                                            <p:strVal val="ppt_w"/>
                                          </p:val>
                                        </p:tav>
                                        <p:tav tm="100000">
                                          <p:val>
                                            <p:strVal val="ppt_w"/>
                                          </p:val>
                                        </p:tav>
                                      </p:tavLst>
                                    </p:anim>
                                    <p:anim calcmode="lin" valueType="num">
                                      <p:cBhvr>
                                        <p:cTn id="259" dur="3500"/>
                                        <p:tgtEl>
                                          <p:spTgt spid="20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3499"/>
                                          </p:stCondLst>
                                        </p:cTn>
                                        <p:tgtEl>
                                          <p:spTgt spid="2052"/>
                                        </p:tgtEl>
                                        <p:attrNameLst>
                                          <p:attrName>style.visibility</p:attrName>
                                        </p:attrNameLst>
                                      </p:cBhvr>
                                      <p:to>
                                        <p:strVal val="hidden"/>
                                      </p:to>
                                    </p:set>
                                  </p:childTnLst>
                                </p:cTn>
                              </p:par>
                              <p:par>
                                <p:cTn id="261" presetID="2" presetClass="exit" presetSubtype="1" fill="hold" nodeType="withEffect">
                                  <p:stCondLst>
                                    <p:cond delay="0"/>
                                  </p:stCondLst>
                                  <p:childTnLst>
                                    <p:anim calcmode="lin" valueType="num">
                                      <p:cBhvr additive="base">
                                        <p:cTn id="262" dur="3500"/>
                                        <p:tgtEl>
                                          <p:spTgt spid="2052"/>
                                        </p:tgtEl>
                                        <p:attrNameLst>
                                          <p:attrName>ppt_x</p:attrName>
                                        </p:attrNameLst>
                                      </p:cBhvr>
                                      <p:tavLst>
                                        <p:tav tm="0">
                                          <p:val>
                                            <p:strVal val="ppt_x"/>
                                          </p:val>
                                        </p:tav>
                                        <p:tav tm="100000">
                                          <p:val>
                                            <p:strVal val="ppt_x"/>
                                          </p:val>
                                        </p:tav>
                                      </p:tavLst>
                                    </p:anim>
                                    <p:anim calcmode="lin" valueType="num">
                                      <p:cBhvr additive="base">
                                        <p:cTn id="263" dur="3500"/>
                                        <p:tgtEl>
                                          <p:spTgt spid="2052"/>
                                        </p:tgtEl>
                                        <p:attrNameLst>
                                          <p:attrName>ppt_y</p:attrName>
                                        </p:attrNameLst>
                                      </p:cBhvr>
                                      <p:tavLst>
                                        <p:tav tm="0">
                                          <p:val>
                                            <p:strVal val="ppt_y"/>
                                          </p:val>
                                        </p:tav>
                                        <p:tav tm="100000">
                                          <p:val>
                                            <p:strVal val="0-ppt_h/2"/>
                                          </p:val>
                                        </p:tav>
                                      </p:tavLst>
                                    </p:anim>
                                    <p:set>
                                      <p:cBhvr>
                                        <p:cTn id="264" dur="1" fill="hold">
                                          <p:stCondLst>
                                            <p:cond delay="3499"/>
                                          </p:stCondLst>
                                        </p:cTn>
                                        <p:tgtEl>
                                          <p:spTgt spid="2052"/>
                                        </p:tgtEl>
                                        <p:attrNameLst>
                                          <p:attrName>style.visibility</p:attrName>
                                        </p:attrNameLst>
                                      </p:cBhvr>
                                      <p:to>
                                        <p:strVal val="hidden"/>
                                      </p:to>
                                    </p:set>
                                  </p:childTnLst>
                                </p:cTn>
                              </p:par>
                              <p:par>
                                <p:cTn id="265" presetID="23" presetClass="entr" presetSubtype="288" fill="hold" nodeType="withEffect">
                                  <p:stCondLst>
                                    <p:cond delay="500"/>
                                  </p:stCondLst>
                                  <p:childTnLst>
                                    <p:set>
                                      <p:cBhvr>
                                        <p:cTn id="266" dur="1" fill="hold">
                                          <p:stCondLst>
                                            <p:cond delay="0"/>
                                          </p:stCondLst>
                                        </p:cTn>
                                        <p:tgtEl>
                                          <p:spTgt spid="25"/>
                                        </p:tgtEl>
                                        <p:attrNameLst>
                                          <p:attrName>style.visibility</p:attrName>
                                        </p:attrNameLst>
                                      </p:cBhvr>
                                      <p:to>
                                        <p:strVal val="visible"/>
                                      </p:to>
                                    </p:set>
                                    <p:anim calcmode="lin" valueType="num">
                                      <p:cBhvr>
                                        <p:cTn id="267" dur="2500" fill="hold"/>
                                        <p:tgtEl>
                                          <p:spTgt spid="25"/>
                                        </p:tgtEl>
                                        <p:attrNameLst>
                                          <p:attrName>ppt_w</p:attrName>
                                        </p:attrNameLst>
                                      </p:cBhvr>
                                      <p:tavLst>
                                        <p:tav tm="0">
                                          <p:val>
                                            <p:strVal val="4/3*#ppt_w"/>
                                          </p:val>
                                        </p:tav>
                                        <p:tav tm="100000">
                                          <p:val>
                                            <p:strVal val="#ppt_w"/>
                                          </p:val>
                                        </p:tav>
                                      </p:tavLst>
                                    </p:anim>
                                    <p:anim calcmode="lin" valueType="num">
                                      <p:cBhvr>
                                        <p:cTn id="268" dur="2500" fill="hold"/>
                                        <p:tgtEl>
                                          <p:spTgt spid="25"/>
                                        </p:tgtEl>
                                        <p:attrNameLst>
                                          <p:attrName>ppt_h</p:attrName>
                                        </p:attrNameLst>
                                      </p:cBhvr>
                                      <p:tavLst>
                                        <p:tav tm="0">
                                          <p:val>
                                            <p:strVal val="4/3*#ppt_h"/>
                                          </p:val>
                                        </p:tav>
                                        <p:tav tm="100000">
                                          <p:val>
                                            <p:strVal val="#ppt_h"/>
                                          </p:val>
                                        </p:tav>
                                      </p:tavLst>
                                    </p:anim>
                                  </p:childTnLst>
                                </p:cTn>
                              </p:par>
                              <p:par>
                                <p:cTn id="269" presetID="16" presetClass="entr" presetSubtype="42" fill="hold" nodeType="withEffect">
                                  <p:stCondLst>
                                    <p:cond delay="500"/>
                                  </p:stCondLst>
                                  <p:childTnLst>
                                    <p:set>
                                      <p:cBhvr>
                                        <p:cTn id="270" dur="1" fill="hold">
                                          <p:stCondLst>
                                            <p:cond delay="0"/>
                                          </p:stCondLst>
                                        </p:cTn>
                                        <p:tgtEl>
                                          <p:spTgt spid="25"/>
                                        </p:tgtEl>
                                        <p:attrNameLst>
                                          <p:attrName>style.visibility</p:attrName>
                                        </p:attrNameLst>
                                      </p:cBhvr>
                                      <p:to>
                                        <p:strVal val="visible"/>
                                      </p:to>
                                    </p:set>
                                    <p:animEffect transition="in" filter="barn(outHorizontal)">
                                      <p:cBhvr>
                                        <p:cTn id="271" dur="2500"/>
                                        <p:tgtEl>
                                          <p:spTgt spid="25"/>
                                        </p:tgtEl>
                                      </p:cBhvr>
                                    </p:animEffect>
                                  </p:childTnLst>
                                </p:cTn>
                              </p:par>
                              <p:par>
                                <p:cTn id="272" presetID="23" presetClass="entr" presetSubtype="528" fill="hold" grpId="0" nodeType="withEffect">
                                  <p:stCondLst>
                                    <p:cond delay="750"/>
                                  </p:stCondLst>
                                  <p:childTnLst>
                                    <p:set>
                                      <p:cBhvr>
                                        <p:cTn id="273" dur="1" fill="hold">
                                          <p:stCondLst>
                                            <p:cond delay="0"/>
                                          </p:stCondLst>
                                        </p:cTn>
                                        <p:tgtEl>
                                          <p:spTgt spid="28"/>
                                        </p:tgtEl>
                                        <p:attrNameLst>
                                          <p:attrName>style.visibility</p:attrName>
                                        </p:attrNameLst>
                                      </p:cBhvr>
                                      <p:to>
                                        <p:strVal val="visible"/>
                                      </p:to>
                                    </p:set>
                                    <p:anim calcmode="lin" valueType="num">
                                      <p:cBhvr>
                                        <p:cTn id="274" dur="2500" fill="hold"/>
                                        <p:tgtEl>
                                          <p:spTgt spid="28"/>
                                        </p:tgtEl>
                                        <p:attrNameLst>
                                          <p:attrName>ppt_w</p:attrName>
                                        </p:attrNameLst>
                                      </p:cBhvr>
                                      <p:tavLst>
                                        <p:tav tm="0">
                                          <p:val>
                                            <p:fltVal val="0"/>
                                          </p:val>
                                        </p:tav>
                                        <p:tav tm="100000">
                                          <p:val>
                                            <p:strVal val="#ppt_w"/>
                                          </p:val>
                                        </p:tav>
                                      </p:tavLst>
                                    </p:anim>
                                    <p:anim calcmode="lin" valueType="num">
                                      <p:cBhvr>
                                        <p:cTn id="275" dur="2500" fill="hold"/>
                                        <p:tgtEl>
                                          <p:spTgt spid="28"/>
                                        </p:tgtEl>
                                        <p:attrNameLst>
                                          <p:attrName>ppt_h</p:attrName>
                                        </p:attrNameLst>
                                      </p:cBhvr>
                                      <p:tavLst>
                                        <p:tav tm="0">
                                          <p:val>
                                            <p:fltVal val="0"/>
                                          </p:val>
                                        </p:tav>
                                        <p:tav tm="100000">
                                          <p:val>
                                            <p:strVal val="#ppt_h"/>
                                          </p:val>
                                        </p:tav>
                                      </p:tavLst>
                                    </p:anim>
                                    <p:anim calcmode="lin" valueType="num">
                                      <p:cBhvr>
                                        <p:cTn id="276" dur="2500" fill="hold"/>
                                        <p:tgtEl>
                                          <p:spTgt spid="28"/>
                                        </p:tgtEl>
                                        <p:attrNameLst>
                                          <p:attrName>ppt_x</p:attrName>
                                        </p:attrNameLst>
                                      </p:cBhvr>
                                      <p:tavLst>
                                        <p:tav tm="0">
                                          <p:val>
                                            <p:fltVal val="0.5"/>
                                          </p:val>
                                        </p:tav>
                                        <p:tav tm="100000">
                                          <p:val>
                                            <p:strVal val="#ppt_x"/>
                                          </p:val>
                                        </p:tav>
                                      </p:tavLst>
                                    </p:anim>
                                    <p:anim calcmode="lin" valueType="num">
                                      <p:cBhvr>
                                        <p:cTn id="277" dur="2500" fill="hold"/>
                                        <p:tgtEl>
                                          <p:spTgt spid="2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Rectángulo"/>
          <p:cNvSpPr/>
          <p:nvPr/>
        </p:nvSpPr>
        <p:spPr>
          <a:xfrm>
            <a:off x="755576" y="764704"/>
            <a:ext cx="5544616" cy="4893647"/>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Las </a:t>
            </a:r>
            <a:r>
              <a:rPr lang="es-ES" sz="2400" dirty="0">
                <a:solidFill>
                  <a:schemeClr val="bg1"/>
                </a:solidFill>
                <a:latin typeface="Hobo Std" pitchFamily="34" charset="0"/>
              </a:rPr>
              <a:t>cerezas son </a:t>
            </a:r>
            <a:r>
              <a:rPr lang="es-ES" sz="2400" dirty="0" smtClean="0">
                <a:solidFill>
                  <a:schemeClr val="bg1"/>
                </a:solidFill>
                <a:latin typeface="Hobo Std" pitchFamily="34" charset="0"/>
              </a:rPr>
              <a:t>conocidas como</a:t>
            </a:r>
          </a:p>
          <a:p>
            <a:pPr algn="ctr"/>
            <a:r>
              <a:rPr lang="es-ES" sz="2400" dirty="0" smtClean="0">
                <a:solidFill>
                  <a:schemeClr val="bg1"/>
                </a:solidFill>
                <a:latin typeface="Hobo Std" pitchFamily="34" charset="0"/>
              </a:rPr>
              <a:t>”</a:t>
            </a:r>
            <a:r>
              <a:rPr lang="es-ES" sz="2400" dirty="0" err="1" smtClean="0">
                <a:solidFill>
                  <a:schemeClr val="bg1"/>
                </a:solidFill>
                <a:latin typeface="Hobo Std" pitchFamily="34" charset="0"/>
              </a:rPr>
              <a:t>super</a:t>
            </a:r>
            <a:r>
              <a:rPr lang="es-ES" sz="2400" dirty="0" smtClean="0">
                <a:solidFill>
                  <a:schemeClr val="bg1"/>
                </a:solidFill>
                <a:latin typeface="Hobo Std" pitchFamily="34" charset="0"/>
              </a:rPr>
              <a:t> </a:t>
            </a:r>
            <a:r>
              <a:rPr lang="es-ES" sz="2400" dirty="0">
                <a:solidFill>
                  <a:schemeClr val="bg1"/>
                </a:solidFill>
                <a:latin typeface="Hobo Std" pitchFamily="34" charset="0"/>
              </a:rPr>
              <a:t>fruta” </a:t>
            </a:r>
            <a:r>
              <a:rPr lang="es-ES" sz="2400" dirty="0" smtClean="0">
                <a:solidFill>
                  <a:schemeClr val="bg1"/>
                </a:solidFill>
                <a:latin typeface="Hobo Std" pitchFamily="34" charset="0"/>
              </a:rPr>
              <a:t>ya que </a:t>
            </a:r>
            <a:r>
              <a:rPr lang="es-ES" sz="2400" dirty="0">
                <a:solidFill>
                  <a:schemeClr val="bg1"/>
                </a:solidFill>
                <a:latin typeface="Hobo Std" pitchFamily="34" charset="0"/>
              </a:rPr>
              <a:t>nos aportan unos excelentes aportes nutricionales, </a:t>
            </a:r>
            <a:r>
              <a:rPr lang="es-ES" sz="2400" dirty="0" smtClean="0">
                <a:solidFill>
                  <a:schemeClr val="bg1"/>
                </a:solidFill>
                <a:latin typeface="Hobo Std" pitchFamily="34" charset="0"/>
              </a:rPr>
              <a:t>además </a:t>
            </a:r>
            <a:r>
              <a:rPr lang="es-ES" sz="2400" dirty="0">
                <a:solidFill>
                  <a:schemeClr val="bg1"/>
                </a:solidFill>
                <a:latin typeface="Hobo Std" pitchFamily="34" charset="0"/>
              </a:rPr>
              <a:t>de numerosos beneficios para la salud. Una taza de cerezas tiene tan solo 87 calorías, 22 gramos de carbohidratos, 1 gramo de proteína y 3 gramos de fibra. Siga leyendo para conocer algunos de los grandes beneficios </a:t>
            </a:r>
            <a:r>
              <a:rPr lang="es-ES" sz="2400" dirty="0" smtClean="0">
                <a:solidFill>
                  <a:schemeClr val="bg1"/>
                </a:solidFill>
                <a:latin typeface="Hobo Std" pitchFamily="34" charset="0"/>
              </a:rPr>
              <a:t> que nos </a:t>
            </a:r>
            <a:r>
              <a:rPr lang="es-ES" sz="2400" dirty="0">
                <a:solidFill>
                  <a:schemeClr val="bg1"/>
                </a:solidFill>
                <a:latin typeface="Hobo Std" pitchFamily="34" charset="0"/>
              </a:rPr>
              <a:t>pueden </a:t>
            </a:r>
            <a:endParaRPr lang="es-ES" sz="2400" dirty="0" smtClean="0">
              <a:solidFill>
                <a:schemeClr val="bg1"/>
              </a:solidFill>
              <a:latin typeface="Hobo Std" pitchFamily="34" charset="0"/>
            </a:endParaRPr>
          </a:p>
          <a:p>
            <a:pPr algn="ctr"/>
            <a:r>
              <a:rPr lang="es-ES" sz="2400" dirty="0">
                <a:solidFill>
                  <a:schemeClr val="bg1"/>
                </a:solidFill>
                <a:latin typeface="Hobo Std" pitchFamily="34" charset="0"/>
              </a:rPr>
              <a:t>a</a:t>
            </a:r>
            <a:r>
              <a:rPr lang="es-ES" sz="2400" dirty="0" smtClean="0">
                <a:solidFill>
                  <a:schemeClr val="bg1"/>
                </a:solidFill>
                <a:latin typeface="Hobo Std" pitchFamily="34" charset="0"/>
              </a:rPr>
              <a:t>portar las cerezas,</a:t>
            </a: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1913437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4 Rectángulo"/>
          <p:cNvSpPr/>
          <p:nvPr/>
        </p:nvSpPr>
        <p:spPr>
          <a:xfrm>
            <a:off x="-31815" y="6180"/>
            <a:ext cx="9175255" cy="6858000"/>
          </a:xfrm>
          <a:prstGeom prst="rect">
            <a:avLst/>
          </a:prstGeom>
          <a:gradFill flip="none" rotWithShape="1">
            <a:gsLst>
              <a:gs pos="87000">
                <a:srgbClr val="080008"/>
              </a:gs>
              <a:gs pos="100000">
                <a:srgbClr val="550534">
                  <a:lumMod val="0"/>
                </a:srgbClr>
              </a:gs>
              <a:gs pos="0">
                <a:srgbClr val="FFC000">
                  <a:lumMod val="41000"/>
                  <a:lumOff val="59000"/>
                </a:srgbClr>
              </a:gs>
              <a:gs pos="61000">
                <a:srgbClr val="B50B27">
                  <a:lumMod val="33000"/>
                </a:srgbClr>
              </a:gs>
              <a:gs pos="9000">
                <a:srgbClr val="B70922">
                  <a:lumMod val="88000"/>
                  <a:lumOff val="12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7"/>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40225" y="0"/>
            <a:ext cx="9201313" cy="6858000"/>
          </a:xfrm>
          <a:prstGeom prst="rect">
            <a:avLst/>
          </a:prstGeom>
          <a:noFill/>
          <a:ln>
            <a:noFill/>
          </a:ln>
        </p:spPr>
      </p:pic>
      <p:sp>
        <p:nvSpPr>
          <p:cNvPr id="7" name="Forma libre 15"/>
          <p:cNvSpPr/>
          <p:nvPr/>
        </p:nvSpPr>
        <p:spPr>
          <a:xfrm rot="5400000">
            <a:off x="1941465" y="780385"/>
            <a:ext cx="5209287" cy="529722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0">
                <a:srgbClr val="FF0000"/>
              </a:gs>
              <a:gs pos="26000">
                <a:srgbClr val="E8094C">
                  <a:lumMod val="74000"/>
                </a:srgbClr>
              </a:gs>
              <a:gs pos="83000">
                <a:schemeClr val="tx1"/>
              </a:gs>
              <a:gs pos="48000">
                <a:srgbClr val="C00000"/>
              </a:gs>
              <a:gs pos="57500">
                <a:srgbClr val="C00000"/>
              </a:gs>
            </a:gsLst>
            <a:path path="circle">
              <a:fillToRect l="50000" t="50000" r="50000" b="50000"/>
            </a:path>
          </a:gradFill>
          <a:ln>
            <a:noFill/>
          </a:ln>
          <a:scene3d>
            <a:camera prst="orthographicFront"/>
            <a:lightRig rig="flat" dir="t"/>
          </a:scene3d>
          <a:sp3d>
            <a:bevelT w="381000" h="952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40224" y="0"/>
            <a:ext cx="9201313" cy="145052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0224" y="5445224"/>
            <a:ext cx="9201313" cy="141277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Forma libre 15"/>
          <p:cNvSpPr/>
          <p:nvPr/>
        </p:nvSpPr>
        <p:spPr>
          <a:xfrm rot="5400000">
            <a:off x="1955788" y="789488"/>
            <a:ext cx="5209287" cy="529722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0">
                <a:srgbClr val="FF0000"/>
              </a:gs>
              <a:gs pos="26000">
                <a:srgbClr val="E8094C">
                  <a:lumMod val="74000"/>
                </a:srgbClr>
              </a:gs>
              <a:gs pos="74000">
                <a:schemeClr val="tx1"/>
              </a:gs>
              <a:gs pos="48000">
                <a:srgbClr val="C00000"/>
              </a:gs>
              <a:gs pos="57500">
                <a:srgbClr val="C00000"/>
              </a:gs>
            </a:gsLst>
            <a:path path="circle">
              <a:fillToRect l="50000" t="50000" r="50000" b="50000"/>
            </a:path>
          </a:gradFill>
          <a:ln>
            <a:noFill/>
          </a:ln>
          <a:scene3d>
            <a:camera prst="orthographicFront"/>
            <a:lightRig rig="flat" dir="t"/>
          </a:scene3d>
          <a:sp3d>
            <a:bevelT w="381000" h="952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Rectángulo"/>
          <p:cNvSpPr/>
          <p:nvPr/>
        </p:nvSpPr>
        <p:spPr>
          <a:xfrm>
            <a:off x="-40225" y="-53685"/>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9632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500" fill="hold"/>
                                        <p:tgtEl>
                                          <p:spTgt spid="7"/>
                                        </p:tgtEl>
                                        <p:attrNameLst>
                                          <p:attrName>ppt_w</p:attrName>
                                        </p:attrNameLst>
                                      </p:cBhvr>
                                      <p:tavLst>
                                        <p:tav tm="0">
                                          <p:val>
                                            <p:strVal val="4*#ppt_w"/>
                                          </p:val>
                                        </p:tav>
                                        <p:tav tm="100000">
                                          <p:val>
                                            <p:strVal val="#ppt_w"/>
                                          </p:val>
                                        </p:tav>
                                      </p:tavLst>
                                    </p:anim>
                                    <p:anim calcmode="lin" valueType="num">
                                      <p:cBhvr>
                                        <p:cTn id="11" dur="3500" fill="hold"/>
                                        <p:tgtEl>
                                          <p:spTgt spid="7"/>
                                        </p:tgtEl>
                                        <p:attrNameLst>
                                          <p:attrName>ppt_h</p:attrName>
                                        </p:attrNameLst>
                                      </p:cBhvr>
                                      <p:tavLst>
                                        <p:tav tm="0">
                                          <p:val>
                                            <p:strVal val="4*#ppt_h"/>
                                          </p:val>
                                        </p:tav>
                                        <p:tav tm="100000">
                                          <p:val>
                                            <p:strVal val="#ppt_h"/>
                                          </p:val>
                                        </p:tav>
                                      </p:tavLst>
                                    </p:anim>
                                  </p:childTnLst>
                                </p:cTn>
                              </p:par>
                              <p:par>
                                <p:cTn id="12" presetID="23" presetClass="exit" presetSubtype="16" fill="hold" grpId="1" nodeType="withEffect">
                                  <p:stCondLst>
                                    <p:cond delay="0"/>
                                  </p:stCondLst>
                                  <p:childTnLst>
                                    <p:anim calcmode="lin" valueType="num">
                                      <p:cBhvr>
                                        <p:cTn id="13" dur="3500"/>
                                        <p:tgtEl>
                                          <p:spTgt spid="7"/>
                                        </p:tgtEl>
                                        <p:attrNameLst>
                                          <p:attrName>ppt_w</p:attrName>
                                        </p:attrNameLst>
                                      </p:cBhvr>
                                      <p:tavLst>
                                        <p:tav tm="0">
                                          <p:val>
                                            <p:strVal val="ppt_w"/>
                                          </p:val>
                                        </p:tav>
                                        <p:tav tm="100000">
                                          <p:val>
                                            <p:strVal val="4*ppt_w"/>
                                          </p:val>
                                        </p:tav>
                                      </p:tavLst>
                                    </p:anim>
                                    <p:anim calcmode="lin" valueType="num">
                                      <p:cBhvr>
                                        <p:cTn id="14" dur="3500"/>
                                        <p:tgtEl>
                                          <p:spTgt spid="7"/>
                                        </p:tgtEl>
                                        <p:attrNameLst>
                                          <p:attrName>ppt_h</p:attrName>
                                        </p:attrNameLst>
                                      </p:cBhvr>
                                      <p:tavLst>
                                        <p:tav tm="0">
                                          <p:val>
                                            <p:strVal val="ppt_h"/>
                                          </p:val>
                                        </p:tav>
                                        <p:tav tm="100000">
                                          <p:val>
                                            <p:strVal val="4*ppt_h"/>
                                          </p:val>
                                        </p:tav>
                                      </p:tavLst>
                                    </p:anim>
                                    <p:set>
                                      <p:cBhvr>
                                        <p:cTn id="15" dur="1" fill="hold">
                                          <p:stCondLst>
                                            <p:cond delay="3499"/>
                                          </p:stCondLst>
                                        </p:cTn>
                                        <p:tgtEl>
                                          <p:spTgt spid="7"/>
                                        </p:tgtEl>
                                        <p:attrNameLst>
                                          <p:attrName>style.visibility</p:attrName>
                                        </p:attrNameLst>
                                      </p:cBhvr>
                                      <p:to>
                                        <p:strVal val="hidden"/>
                                      </p:to>
                                    </p:set>
                                  </p:childTnLst>
                                </p:cTn>
                              </p:par>
                              <p:par>
                                <p:cTn id="16" presetID="23" presetClass="entr" presetSubtype="528"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3500" fill="hold"/>
                                        <p:tgtEl>
                                          <p:spTgt spid="10"/>
                                        </p:tgtEl>
                                        <p:attrNameLst>
                                          <p:attrName>ppt_w</p:attrName>
                                        </p:attrNameLst>
                                      </p:cBhvr>
                                      <p:tavLst>
                                        <p:tav tm="0">
                                          <p:val>
                                            <p:fltVal val="0"/>
                                          </p:val>
                                        </p:tav>
                                        <p:tav tm="100000">
                                          <p:val>
                                            <p:strVal val="#ppt_w"/>
                                          </p:val>
                                        </p:tav>
                                      </p:tavLst>
                                    </p:anim>
                                    <p:anim calcmode="lin" valueType="num">
                                      <p:cBhvr>
                                        <p:cTn id="19" dur="3500" fill="hold"/>
                                        <p:tgtEl>
                                          <p:spTgt spid="10"/>
                                        </p:tgtEl>
                                        <p:attrNameLst>
                                          <p:attrName>ppt_h</p:attrName>
                                        </p:attrNameLst>
                                      </p:cBhvr>
                                      <p:tavLst>
                                        <p:tav tm="0">
                                          <p:val>
                                            <p:fltVal val="0"/>
                                          </p:val>
                                        </p:tav>
                                        <p:tav tm="100000">
                                          <p:val>
                                            <p:strVal val="#ppt_h"/>
                                          </p:val>
                                        </p:tav>
                                      </p:tavLst>
                                    </p:anim>
                                    <p:anim calcmode="lin" valueType="num">
                                      <p:cBhvr>
                                        <p:cTn id="20" dur="3500" fill="hold"/>
                                        <p:tgtEl>
                                          <p:spTgt spid="10"/>
                                        </p:tgtEl>
                                        <p:attrNameLst>
                                          <p:attrName>ppt_x</p:attrName>
                                        </p:attrNameLst>
                                      </p:cBhvr>
                                      <p:tavLst>
                                        <p:tav tm="0">
                                          <p:val>
                                            <p:fltVal val="0.5"/>
                                          </p:val>
                                        </p:tav>
                                        <p:tav tm="100000">
                                          <p:val>
                                            <p:strVal val="#ppt_x"/>
                                          </p:val>
                                        </p:tav>
                                      </p:tavLst>
                                    </p:anim>
                                    <p:anim calcmode="lin" valueType="num">
                                      <p:cBhvr>
                                        <p:cTn id="21" dur="3500" fill="hold"/>
                                        <p:tgtEl>
                                          <p:spTgt spid="10"/>
                                        </p:tgtEl>
                                        <p:attrNameLst>
                                          <p:attrName>ppt_y</p:attrName>
                                        </p:attrNameLst>
                                      </p:cBhvr>
                                      <p:tavLst>
                                        <p:tav tm="0">
                                          <p:val>
                                            <p:fltVal val="0.5"/>
                                          </p:val>
                                        </p:tav>
                                        <p:tav tm="100000">
                                          <p:val>
                                            <p:strVal val="#ppt_y"/>
                                          </p:val>
                                        </p:tav>
                                      </p:tavLst>
                                    </p:anim>
                                  </p:childTnLst>
                                </p:cTn>
                              </p:par>
                              <p:par>
                                <p:cTn id="22" presetID="8" presetClass="emph" presetSubtype="0" fill="hold" grpId="1" nodeType="withEffect">
                                  <p:stCondLst>
                                    <p:cond delay="0"/>
                                  </p:stCondLst>
                                  <p:childTnLst>
                                    <p:animRot by="21600000">
                                      <p:cBhvr>
                                        <p:cTn id="23" dur="3500" fill="hold"/>
                                        <p:tgtEl>
                                          <p:spTgt spid="10"/>
                                        </p:tgtEl>
                                        <p:attrNameLst>
                                          <p:attrName>r</p:attrName>
                                        </p:attrNameLst>
                                      </p:cBhvr>
                                    </p:animRot>
                                  </p:childTnLst>
                                </p:cTn>
                              </p:par>
                              <p:par>
                                <p:cTn id="24" presetID="23" presetClass="exit" presetSubtype="544" fill="hold" grpId="2" nodeType="withEffect">
                                  <p:stCondLst>
                                    <p:cond delay="0"/>
                                  </p:stCondLst>
                                  <p:childTnLst>
                                    <p:anim calcmode="lin" valueType="num">
                                      <p:cBhvr>
                                        <p:cTn id="25" dur="3500"/>
                                        <p:tgtEl>
                                          <p:spTgt spid="10"/>
                                        </p:tgtEl>
                                        <p:attrNameLst>
                                          <p:attrName>ppt_w</p:attrName>
                                        </p:attrNameLst>
                                      </p:cBhvr>
                                      <p:tavLst>
                                        <p:tav tm="0">
                                          <p:val>
                                            <p:strVal val="ppt_w"/>
                                          </p:val>
                                        </p:tav>
                                        <p:tav tm="100000">
                                          <p:val>
                                            <p:fltVal val="0"/>
                                          </p:val>
                                        </p:tav>
                                      </p:tavLst>
                                    </p:anim>
                                    <p:anim calcmode="lin" valueType="num">
                                      <p:cBhvr>
                                        <p:cTn id="26" dur="3500"/>
                                        <p:tgtEl>
                                          <p:spTgt spid="10"/>
                                        </p:tgtEl>
                                        <p:attrNameLst>
                                          <p:attrName>ppt_h</p:attrName>
                                        </p:attrNameLst>
                                      </p:cBhvr>
                                      <p:tavLst>
                                        <p:tav tm="0">
                                          <p:val>
                                            <p:strVal val="ppt_h"/>
                                          </p:val>
                                        </p:tav>
                                        <p:tav tm="100000">
                                          <p:val>
                                            <p:fltVal val="0"/>
                                          </p:val>
                                        </p:tav>
                                      </p:tavLst>
                                    </p:anim>
                                    <p:anim calcmode="lin" valueType="num">
                                      <p:cBhvr>
                                        <p:cTn id="27" dur="3500"/>
                                        <p:tgtEl>
                                          <p:spTgt spid="10"/>
                                        </p:tgtEl>
                                        <p:attrNameLst>
                                          <p:attrName>ppt_x</p:attrName>
                                        </p:attrNameLst>
                                      </p:cBhvr>
                                      <p:tavLst>
                                        <p:tav tm="0">
                                          <p:val>
                                            <p:strVal val="ppt_x"/>
                                          </p:val>
                                        </p:tav>
                                        <p:tav tm="100000">
                                          <p:val>
                                            <p:fltVal val="0.5"/>
                                          </p:val>
                                        </p:tav>
                                      </p:tavLst>
                                    </p:anim>
                                    <p:anim calcmode="lin" valueType="num">
                                      <p:cBhvr>
                                        <p:cTn id="28" dur="3500"/>
                                        <p:tgtEl>
                                          <p:spTgt spid="10"/>
                                        </p:tgtEl>
                                        <p:attrNameLst>
                                          <p:attrName>ppt_y</p:attrName>
                                        </p:attrNameLst>
                                      </p:cBhvr>
                                      <p:tavLst>
                                        <p:tav tm="0">
                                          <p:val>
                                            <p:strVal val="ppt_y"/>
                                          </p:val>
                                        </p:tav>
                                        <p:tav tm="100000">
                                          <p:val>
                                            <p:fltVal val="0.5"/>
                                          </p:val>
                                        </p:tav>
                                      </p:tavLst>
                                    </p:anim>
                                    <p:set>
                                      <p:cBhvr>
                                        <p:cTn id="29" dur="1" fill="hold">
                                          <p:stCondLst>
                                            <p:cond delay="3499"/>
                                          </p:stCondLst>
                                        </p:cTn>
                                        <p:tgtEl>
                                          <p:spTgt spid="10"/>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500" fill="hold"/>
                                        <p:tgtEl>
                                          <p:spTgt spid="9"/>
                                        </p:tgtEl>
                                        <p:attrNameLst>
                                          <p:attrName>ppt_w</p:attrName>
                                        </p:attrNameLst>
                                      </p:cBhvr>
                                      <p:tavLst>
                                        <p:tav tm="0">
                                          <p:val>
                                            <p:strVal val="4/3*#ppt_w"/>
                                          </p:val>
                                        </p:tav>
                                        <p:tav tm="100000">
                                          <p:val>
                                            <p:strVal val="#ppt_w"/>
                                          </p:val>
                                        </p:tav>
                                      </p:tavLst>
                                    </p:anim>
                                    <p:anim calcmode="lin" valueType="num">
                                      <p:cBhvr>
                                        <p:cTn id="33" dur="3500" fill="hold"/>
                                        <p:tgtEl>
                                          <p:spTgt spid="9"/>
                                        </p:tgtEl>
                                        <p:attrNameLst>
                                          <p:attrName>ppt_h</p:attrName>
                                        </p:attrNameLst>
                                      </p:cBhvr>
                                      <p:tavLst>
                                        <p:tav tm="0">
                                          <p:val>
                                            <p:strVal val="4/3*#ppt_h"/>
                                          </p:val>
                                        </p:tav>
                                        <p:tav tm="100000">
                                          <p:val>
                                            <p:strVal val="#ppt_h"/>
                                          </p:val>
                                        </p:tav>
                                      </p:tavLst>
                                    </p:anim>
                                  </p:childTnLst>
                                </p:cTn>
                              </p:par>
                              <p:par>
                                <p:cTn id="34" presetID="10" presetClass="entr" presetSubtype="0"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3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10" grpId="0" animBg="1"/>
      <p:bldP spid="10" grpId="1" animBg="1"/>
      <p:bldP spid="10" grpId="2"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26 Rectángulo"/>
          <p:cNvSpPr/>
          <p:nvPr/>
        </p:nvSpPr>
        <p:spPr>
          <a:xfrm rot="10800000" flipH="1" flipV="1">
            <a:off x="4572000" y="3386861"/>
            <a:ext cx="4652034" cy="3490910"/>
          </a:xfrm>
          <a:prstGeom prst="rect">
            <a:avLst/>
          </a:prstGeom>
          <a:gradFill>
            <a:gsLst>
              <a:gs pos="34000">
                <a:srgbClr val="AF0000">
                  <a:lumMod val="86000"/>
                </a:srgbClr>
              </a:gs>
              <a:gs pos="14000">
                <a:srgbClr val="632523"/>
              </a:gs>
              <a:gs pos="89000">
                <a:schemeClr val="accent2">
                  <a:lumMod val="50000"/>
                </a:schemeClr>
              </a:gs>
              <a:gs pos="47000">
                <a:srgbClr val="FF0000"/>
              </a:gs>
              <a:gs pos="58000">
                <a:srgbClr val="B50B27"/>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26 Rectángulo"/>
          <p:cNvSpPr/>
          <p:nvPr/>
        </p:nvSpPr>
        <p:spPr>
          <a:xfrm rot="10800000" flipV="1">
            <a:off x="-80034" y="3395397"/>
            <a:ext cx="4652034" cy="3490910"/>
          </a:xfrm>
          <a:prstGeom prst="rect">
            <a:avLst/>
          </a:prstGeom>
          <a:gradFill>
            <a:gsLst>
              <a:gs pos="34000">
                <a:srgbClr val="AF0000">
                  <a:lumMod val="86000"/>
                </a:srgbClr>
              </a:gs>
              <a:gs pos="14000">
                <a:srgbClr val="632523"/>
              </a:gs>
              <a:gs pos="89000">
                <a:schemeClr val="accent2">
                  <a:lumMod val="50000"/>
                </a:schemeClr>
              </a:gs>
              <a:gs pos="47000">
                <a:srgbClr val="FF0000"/>
              </a:gs>
              <a:gs pos="58000">
                <a:srgbClr val="B50B27"/>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26 Rectángulo"/>
          <p:cNvSpPr/>
          <p:nvPr/>
        </p:nvSpPr>
        <p:spPr>
          <a:xfrm flipH="1" flipV="1">
            <a:off x="-80035" y="-18790"/>
            <a:ext cx="4626741" cy="3490910"/>
          </a:xfrm>
          <a:prstGeom prst="rect">
            <a:avLst/>
          </a:prstGeom>
          <a:gradFill flip="none" rotWithShape="1">
            <a:gsLst>
              <a:gs pos="34000">
                <a:srgbClr val="AF0000">
                  <a:lumMod val="86000"/>
                </a:srgbClr>
              </a:gs>
              <a:gs pos="14000">
                <a:srgbClr val="632523"/>
              </a:gs>
              <a:gs pos="89000">
                <a:schemeClr val="accent2">
                  <a:lumMod val="50000"/>
                </a:schemeClr>
              </a:gs>
              <a:gs pos="47000">
                <a:srgbClr val="FF0000"/>
              </a:gs>
              <a:gs pos="58000">
                <a:srgbClr val="B50B27"/>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26 Rectángulo"/>
          <p:cNvSpPr/>
          <p:nvPr/>
        </p:nvSpPr>
        <p:spPr>
          <a:xfrm flipV="1">
            <a:off x="4536568" y="-47465"/>
            <a:ext cx="4687465" cy="3490910"/>
          </a:xfrm>
          <a:prstGeom prst="rect">
            <a:avLst/>
          </a:prstGeom>
          <a:gradFill>
            <a:gsLst>
              <a:gs pos="34000">
                <a:srgbClr val="AF0000">
                  <a:lumMod val="86000"/>
                </a:srgbClr>
              </a:gs>
              <a:gs pos="14000">
                <a:srgbClr val="632523"/>
              </a:gs>
              <a:gs pos="89000">
                <a:schemeClr val="accent2">
                  <a:lumMod val="50000"/>
                </a:schemeClr>
              </a:gs>
              <a:gs pos="47000">
                <a:srgbClr val="FF0000"/>
              </a:gs>
              <a:gs pos="58000">
                <a:srgbClr val="B50B27"/>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9" name="18 Imagen" descr="Diapositiva8"/>
          <p:cNvPicPr>
            <a:picLocks noGrp="1" noChangeAspect="1"/>
          </p:cNvPicPr>
          <p:nvPr isPhoto="1"/>
        </p:nvPicPr>
        <p:blipFill rotWithShape="1">
          <a:blip r:embed="rId2" cstate="print">
            <a:lum/>
            <a:extLst>
              <a:ext uri="{28A0092B-C50C-407E-A947-70E740481C1C}">
                <a14:useLocalDpi xmlns:a14="http://schemas.microsoft.com/office/drawing/2010/main"/>
              </a:ext>
            </a:extLst>
          </a:blip>
          <a:srcRect t="10164" b="9126"/>
          <a:stretch/>
        </p:blipFill>
        <p:spPr>
          <a:xfrm>
            <a:off x="-29931" y="657721"/>
            <a:ext cx="9207197" cy="5535169"/>
          </a:xfrm>
          <a:prstGeom prst="rect">
            <a:avLst/>
          </a:prstGeom>
          <a:noFill/>
          <a:ln>
            <a:noFill/>
          </a:ln>
        </p:spPr>
      </p:pic>
      <p:pic>
        <p:nvPicPr>
          <p:cNvPr id="2"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rot="10800000">
            <a:off x="4355976" y="2172097"/>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rot="10800000" flipH="1">
            <a:off x="2987823" y="2172097"/>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a:off x="2950969" y="3019203"/>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flipH="1">
            <a:off x="4377680" y="2991248"/>
            <a:ext cx="1739839" cy="1703174"/>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rot="10800000">
            <a:off x="5159844" y="1484785"/>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rot="10800000">
            <a:off x="6228184" y="894145"/>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rot="10800000" flipH="1">
            <a:off x="2067434" y="1484784"/>
            <a:ext cx="1739839" cy="1703174"/>
          </a:xfrm>
          <a:prstGeom prst="rect">
            <a:avLst/>
          </a:prstGeom>
          <a:noFill/>
          <a:ln>
            <a:noFill/>
          </a:ln>
          <a:effectLst>
            <a:outerShdw blurRad="508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rot="10800000" flipH="1">
            <a:off x="1115616" y="870396"/>
            <a:ext cx="1739839" cy="1703174"/>
          </a:xfrm>
          <a:prstGeom prst="rect">
            <a:avLst/>
          </a:prstGeom>
          <a:noFill/>
          <a:ln>
            <a:noFill/>
          </a:ln>
          <a:effectLst>
            <a:outerShdw dist="35921"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flipH="1">
            <a:off x="5169986" y="3645024"/>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flipH="1">
            <a:off x="6249575" y="4240801"/>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a:off x="2117903" y="3696194"/>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89" r="3872" b="1694"/>
          <a:stretch/>
        </p:blipFill>
        <p:spPr bwMode="auto">
          <a:xfrm>
            <a:off x="1197514" y="4280729"/>
            <a:ext cx="1739839" cy="1703174"/>
          </a:xfrm>
          <a:prstGeom prst="rect">
            <a:avLst/>
          </a:prstGeom>
          <a:noFill/>
          <a:ln>
            <a:noFill/>
          </a:ln>
          <a:effectLst>
            <a:outerShdw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19 Forma libre"/>
          <p:cNvSpPr/>
          <p:nvPr/>
        </p:nvSpPr>
        <p:spPr>
          <a:xfrm>
            <a:off x="-29930" y="0"/>
            <a:ext cx="9201313" cy="170080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1" name="20 Forma libre"/>
          <p:cNvSpPr/>
          <p:nvPr/>
        </p:nvSpPr>
        <p:spPr>
          <a:xfrm rot="10800000">
            <a:off x="-29931" y="5176964"/>
            <a:ext cx="9201313" cy="170080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2" name="21 Rectángulo"/>
          <p:cNvSpPr/>
          <p:nvPr/>
        </p:nvSpPr>
        <p:spPr>
          <a:xfrm>
            <a:off x="-80035" y="-24219"/>
            <a:ext cx="9314885"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97021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1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750" fill="hold"/>
                                        <p:tgtEl>
                                          <p:spTgt spid="2"/>
                                        </p:tgtEl>
                                        <p:attrNameLst>
                                          <p:attrName>ppt_x</p:attrName>
                                        </p:attrNameLst>
                                      </p:cBhvr>
                                      <p:tavLst>
                                        <p:tav tm="0">
                                          <p:val>
                                            <p:strVal val="0-#ppt_w/2"/>
                                          </p:val>
                                        </p:tav>
                                        <p:tav tm="100000">
                                          <p:val>
                                            <p:strVal val="#ppt_x"/>
                                          </p:val>
                                        </p:tav>
                                      </p:tavLst>
                                    </p:anim>
                                    <p:anim calcmode="lin" valueType="num">
                                      <p:cBhvr additive="base">
                                        <p:cTn id="11" dur="275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2750" fill="hold"/>
                                        <p:tgtEl>
                                          <p:spTgt spid="2"/>
                                        </p:tgtEl>
                                        <p:attrNameLst>
                                          <p:attrName>r</p:attrName>
                                        </p:attrNameLst>
                                      </p:cBhvr>
                                    </p:animRot>
                                  </p:childTnLst>
                                </p:cTn>
                              </p:par>
                              <p:par>
                                <p:cTn id="14" presetID="2" presetClass="entr" presetSubtype="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750" fill="hold"/>
                                        <p:tgtEl>
                                          <p:spTgt spid="3"/>
                                        </p:tgtEl>
                                        <p:attrNameLst>
                                          <p:attrName>ppt_x</p:attrName>
                                        </p:attrNameLst>
                                      </p:cBhvr>
                                      <p:tavLst>
                                        <p:tav tm="0">
                                          <p:val>
                                            <p:strVal val="1+#ppt_w/2"/>
                                          </p:val>
                                        </p:tav>
                                        <p:tav tm="100000">
                                          <p:val>
                                            <p:strVal val="#ppt_x"/>
                                          </p:val>
                                        </p:tav>
                                      </p:tavLst>
                                    </p:anim>
                                    <p:anim calcmode="lin" valueType="num">
                                      <p:cBhvr additive="base">
                                        <p:cTn id="17" dur="275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nodeType="withEffect">
                                  <p:stCondLst>
                                    <p:cond delay="0"/>
                                  </p:stCondLst>
                                  <p:childTnLst>
                                    <p:animRot by="-21600000">
                                      <p:cBhvr>
                                        <p:cTn id="19" dur="2750" fill="hold"/>
                                        <p:tgtEl>
                                          <p:spTgt spid="3"/>
                                        </p:tgtEl>
                                        <p:attrNameLst>
                                          <p:attrName>r</p:attrName>
                                        </p:attrNameLst>
                                      </p:cBhvr>
                                    </p:animRot>
                                  </p:childTnLst>
                                </p:cTn>
                              </p:par>
                              <p:par>
                                <p:cTn id="20" presetID="2" presetClass="entr" presetSubtype="3"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750" fill="hold"/>
                                        <p:tgtEl>
                                          <p:spTgt spid="4"/>
                                        </p:tgtEl>
                                        <p:attrNameLst>
                                          <p:attrName>ppt_x</p:attrName>
                                        </p:attrNameLst>
                                      </p:cBhvr>
                                      <p:tavLst>
                                        <p:tav tm="0">
                                          <p:val>
                                            <p:strVal val="1+#ppt_w/2"/>
                                          </p:val>
                                        </p:tav>
                                        <p:tav tm="100000">
                                          <p:val>
                                            <p:strVal val="#ppt_x"/>
                                          </p:val>
                                        </p:tav>
                                      </p:tavLst>
                                    </p:anim>
                                    <p:anim calcmode="lin" valueType="num">
                                      <p:cBhvr additive="base">
                                        <p:cTn id="23" dur="2750" fill="hold"/>
                                        <p:tgtEl>
                                          <p:spTgt spid="4"/>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nodeType="withEffect">
                                  <p:stCondLst>
                                    <p:cond delay="0"/>
                                  </p:stCondLst>
                                  <p:childTnLst>
                                    <p:animRot by="21600000">
                                      <p:cBhvr>
                                        <p:cTn id="25" dur="2750" fill="hold"/>
                                        <p:tgtEl>
                                          <p:spTgt spid="4"/>
                                        </p:tgtEl>
                                        <p:attrNameLst>
                                          <p:attrName>r</p:attrName>
                                        </p:attrNameLst>
                                      </p:cBhvr>
                                    </p:animRot>
                                  </p:childTnLst>
                                </p:cTn>
                              </p:par>
                              <p:par>
                                <p:cTn id="26" presetID="2" presetClass="entr" presetSubtype="9"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750" fill="hold"/>
                                        <p:tgtEl>
                                          <p:spTgt spid="5"/>
                                        </p:tgtEl>
                                        <p:attrNameLst>
                                          <p:attrName>ppt_x</p:attrName>
                                        </p:attrNameLst>
                                      </p:cBhvr>
                                      <p:tavLst>
                                        <p:tav tm="0">
                                          <p:val>
                                            <p:strVal val="0-#ppt_w/2"/>
                                          </p:val>
                                        </p:tav>
                                        <p:tav tm="100000">
                                          <p:val>
                                            <p:strVal val="#ppt_x"/>
                                          </p:val>
                                        </p:tav>
                                      </p:tavLst>
                                    </p:anim>
                                    <p:anim calcmode="lin" valueType="num">
                                      <p:cBhvr additive="base">
                                        <p:cTn id="29" dur="2750" fill="hold"/>
                                        <p:tgtEl>
                                          <p:spTgt spid="5"/>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2750" fill="hold"/>
                                        <p:tgtEl>
                                          <p:spTgt spid="5"/>
                                        </p:tgtEl>
                                        <p:attrNameLst>
                                          <p:attrName>r</p:attrName>
                                        </p:attrNameLst>
                                      </p:cBhvr>
                                    </p:animRot>
                                  </p:childTnLst>
                                </p:cTn>
                              </p:par>
                              <p:par>
                                <p:cTn id="32" presetID="2" presetClass="entr" presetSubtype="1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750" fill="hold"/>
                                        <p:tgtEl>
                                          <p:spTgt spid="6"/>
                                        </p:tgtEl>
                                        <p:attrNameLst>
                                          <p:attrName>ppt_x</p:attrName>
                                        </p:attrNameLst>
                                      </p:cBhvr>
                                      <p:tavLst>
                                        <p:tav tm="0">
                                          <p:val>
                                            <p:strVal val="0-#ppt_w/2"/>
                                          </p:val>
                                        </p:tav>
                                        <p:tav tm="100000">
                                          <p:val>
                                            <p:strVal val="#ppt_x"/>
                                          </p:val>
                                        </p:tav>
                                      </p:tavLst>
                                    </p:anim>
                                    <p:anim calcmode="lin" valueType="num">
                                      <p:cBhvr additive="base">
                                        <p:cTn id="35" dur="2750" fill="hold"/>
                                        <p:tgtEl>
                                          <p:spTgt spid="6"/>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nodeType="withEffect">
                                  <p:stCondLst>
                                    <p:cond delay="0"/>
                                  </p:stCondLst>
                                  <p:childTnLst>
                                    <p:animRot by="21600000">
                                      <p:cBhvr>
                                        <p:cTn id="37" dur="2750" fill="hold"/>
                                        <p:tgtEl>
                                          <p:spTgt spid="6"/>
                                        </p:tgtEl>
                                        <p:attrNameLst>
                                          <p:attrName>r</p:attrName>
                                        </p:attrNameLst>
                                      </p:cBhvr>
                                    </p:animRot>
                                  </p:childTnLst>
                                </p:cTn>
                              </p:par>
                              <p:par>
                                <p:cTn id="38" presetID="2" presetClass="entr" presetSubtype="12"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2750" fill="hold"/>
                                        <p:tgtEl>
                                          <p:spTgt spid="7"/>
                                        </p:tgtEl>
                                        <p:attrNameLst>
                                          <p:attrName>ppt_x</p:attrName>
                                        </p:attrNameLst>
                                      </p:cBhvr>
                                      <p:tavLst>
                                        <p:tav tm="0">
                                          <p:val>
                                            <p:strVal val="0-#ppt_w/2"/>
                                          </p:val>
                                        </p:tav>
                                        <p:tav tm="100000">
                                          <p:val>
                                            <p:strVal val="#ppt_x"/>
                                          </p:val>
                                        </p:tav>
                                      </p:tavLst>
                                    </p:anim>
                                    <p:anim calcmode="lin" valueType="num">
                                      <p:cBhvr additive="base">
                                        <p:cTn id="41" dur="2750" fill="hold"/>
                                        <p:tgtEl>
                                          <p:spTgt spid="7"/>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2750" fill="hold"/>
                                        <p:tgtEl>
                                          <p:spTgt spid="7"/>
                                        </p:tgtEl>
                                        <p:attrNameLst>
                                          <p:attrName>r</p:attrName>
                                        </p:attrNameLst>
                                      </p:cBhvr>
                                    </p:animRot>
                                  </p:childTnLst>
                                </p:cTn>
                              </p:par>
                              <p:par>
                                <p:cTn id="44" presetID="2" presetClass="entr" presetSubtype="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750" fill="hold"/>
                                        <p:tgtEl>
                                          <p:spTgt spid="8"/>
                                        </p:tgtEl>
                                        <p:attrNameLst>
                                          <p:attrName>ppt_x</p:attrName>
                                        </p:attrNameLst>
                                      </p:cBhvr>
                                      <p:tavLst>
                                        <p:tav tm="0">
                                          <p:val>
                                            <p:strVal val="1+#ppt_w/2"/>
                                          </p:val>
                                        </p:tav>
                                        <p:tav tm="100000">
                                          <p:val>
                                            <p:strVal val="#ppt_x"/>
                                          </p:val>
                                        </p:tav>
                                      </p:tavLst>
                                    </p:anim>
                                    <p:anim calcmode="lin" valueType="num">
                                      <p:cBhvr additive="base">
                                        <p:cTn id="47" dur="2750" fill="hold"/>
                                        <p:tgtEl>
                                          <p:spTgt spid="8"/>
                                        </p:tgtEl>
                                        <p:attrNameLst>
                                          <p:attrName>ppt_y</p:attrName>
                                        </p:attrNameLst>
                                      </p:cBhvr>
                                      <p:tavLst>
                                        <p:tav tm="0">
                                          <p:val>
                                            <p:strVal val="1+#ppt_h/2"/>
                                          </p:val>
                                        </p:tav>
                                        <p:tav tm="100000">
                                          <p:val>
                                            <p:strVal val="#ppt_y"/>
                                          </p:val>
                                        </p:tav>
                                      </p:tavLst>
                                    </p:anim>
                                  </p:childTnLst>
                                </p:cTn>
                              </p:par>
                              <p:par>
                                <p:cTn id="48" presetID="8" presetClass="emph" presetSubtype="0" repeatCount="indefinite" fill="hold" nodeType="withEffect">
                                  <p:stCondLst>
                                    <p:cond delay="0"/>
                                  </p:stCondLst>
                                  <p:childTnLst>
                                    <p:animRot by="-21600000">
                                      <p:cBhvr>
                                        <p:cTn id="49" dur="2750" fill="hold"/>
                                        <p:tgtEl>
                                          <p:spTgt spid="8"/>
                                        </p:tgtEl>
                                        <p:attrNameLst>
                                          <p:attrName>r</p:attrName>
                                        </p:attrNameLst>
                                      </p:cBhvr>
                                    </p:animRot>
                                  </p:childTnLst>
                                </p:cTn>
                              </p:par>
                              <p:par>
                                <p:cTn id="50" presetID="2" presetClass="entr" presetSubtype="6"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2750" fill="hold"/>
                                        <p:tgtEl>
                                          <p:spTgt spid="9"/>
                                        </p:tgtEl>
                                        <p:attrNameLst>
                                          <p:attrName>ppt_x</p:attrName>
                                        </p:attrNameLst>
                                      </p:cBhvr>
                                      <p:tavLst>
                                        <p:tav tm="0">
                                          <p:val>
                                            <p:strVal val="1+#ppt_w/2"/>
                                          </p:val>
                                        </p:tav>
                                        <p:tav tm="100000">
                                          <p:val>
                                            <p:strVal val="#ppt_x"/>
                                          </p:val>
                                        </p:tav>
                                      </p:tavLst>
                                    </p:anim>
                                    <p:anim calcmode="lin" valueType="num">
                                      <p:cBhvr additive="base">
                                        <p:cTn id="53" dur="2750" fill="hold"/>
                                        <p:tgtEl>
                                          <p:spTgt spid="9"/>
                                        </p:tgtEl>
                                        <p:attrNameLst>
                                          <p:attrName>ppt_y</p:attrName>
                                        </p:attrNameLst>
                                      </p:cBhvr>
                                      <p:tavLst>
                                        <p:tav tm="0">
                                          <p:val>
                                            <p:strVal val="1+#ppt_h/2"/>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2750" fill="hold"/>
                                        <p:tgtEl>
                                          <p:spTgt spid="9"/>
                                        </p:tgtEl>
                                        <p:attrNameLst>
                                          <p:attrName>r</p:attrName>
                                        </p:attrNameLst>
                                      </p:cBhvr>
                                    </p:animRot>
                                  </p:childTnLst>
                                </p:cTn>
                              </p:par>
                              <p:par>
                                <p:cTn id="56" presetID="2" presetClass="entr" presetSubtype="9"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750" fill="hold"/>
                                        <p:tgtEl>
                                          <p:spTgt spid="10"/>
                                        </p:tgtEl>
                                        <p:attrNameLst>
                                          <p:attrName>ppt_x</p:attrName>
                                        </p:attrNameLst>
                                      </p:cBhvr>
                                      <p:tavLst>
                                        <p:tav tm="0">
                                          <p:val>
                                            <p:strVal val="0-#ppt_w/2"/>
                                          </p:val>
                                        </p:tav>
                                        <p:tav tm="100000">
                                          <p:val>
                                            <p:strVal val="#ppt_x"/>
                                          </p:val>
                                        </p:tav>
                                      </p:tavLst>
                                    </p:anim>
                                    <p:anim calcmode="lin" valueType="num">
                                      <p:cBhvr additive="base">
                                        <p:cTn id="59" dur="2750" fill="hold"/>
                                        <p:tgtEl>
                                          <p:spTgt spid="10"/>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0"/>
                                  </p:stCondLst>
                                  <p:childTnLst>
                                    <p:animRot by="-21600000">
                                      <p:cBhvr>
                                        <p:cTn id="61" dur="2750" fill="hold"/>
                                        <p:tgtEl>
                                          <p:spTgt spid="10"/>
                                        </p:tgtEl>
                                        <p:attrNameLst>
                                          <p:attrName>r</p:attrName>
                                        </p:attrNameLst>
                                      </p:cBhvr>
                                    </p:animRot>
                                  </p:childTnLst>
                                </p:cTn>
                              </p:par>
                              <p:par>
                                <p:cTn id="62" presetID="2" presetClass="entr" presetSubtype="9"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2750" fill="hold"/>
                                        <p:tgtEl>
                                          <p:spTgt spid="11"/>
                                        </p:tgtEl>
                                        <p:attrNameLst>
                                          <p:attrName>ppt_x</p:attrName>
                                        </p:attrNameLst>
                                      </p:cBhvr>
                                      <p:tavLst>
                                        <p:tav tm="0">
                                          <p:val>
                                            <p:strVal val="0-#ppt_w/2"/>
                                          </p:val>
                                        </p:tav>
                                        <p:tav tm="100000">
                                          <p:val>
                                            <p:strVal val="#ppt_x"/>
                                          </p:val>
                                        </p:tav>
                                      </p:tavLst>
                                    </p:anim>
                                    <p:anim calcmode="lin" valueType="num">
                                      <p:cBhvr additive="base">
                                        <p:cTn id="65" dur="2750" fill="hold"/>
                                        <p:tgtEl>
                                          <p:spTgt spid="11"/>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nodeType="withEffect">
                                  <p:stCondLst>
                                    <p:cond delay="0"/>
                                  </p:stCondLst>
                                  <p:childTnLst>
                                    <p:animRot by="-21600000">
                                      <p:cBhvr>
                                        <p:cTn id="67" dur="2750" fill="hold"/>
                                        <p:tgtEl>
                                          <p:spTgt spid="11"/>
                                        </p:tgtEl>
                                        <p:attrNameLst>
                                          <p:attrName>r</p:attrName>
                                        </p:attrNameLst>
                                      </p:cBhvr>
                                    </p:animRot>
                                  </p:childTnLst>
                                </p:cTn>
                              </p:par>
                              <p:par>
                                <p:cTn id="68" presetID="2" presetClass="entr" presetSubtype="3"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750" fill="hold"/>
                                        <p:tgtEl>
                                          <p:spTgt spid="12"/>
                                        </p:tgtEl>
                                        <p:attrNameLst>
                                          <p:attrName>ppt_x</p:attrName>
                                        </p:attrNameLst>
                                      </p:cBhvr>
                                      <p:tavLst>
                                        <p:tav tm="0">
                                          <p:val>
                                            <p:strVal val="1+#ppt_w/2"/>
                                          </p:val>
                                        </p:tav>
                                        <p:tav tm="100000">
                                          <p:val>
                                            <p:strVal val="#ppt_x"/>
                                          </p:val>
                                        </p:tav>
                                      </p:tavLst>
                                    </p:anim>
                                    <p:anim calcmode="lin" valueType="num">
                                      <p:cBhvr additive="base">
                                        <p:cTn id="71" dur="2750" fill="hold"/>
                                        <p:tgtEl>
                                          <p:spTgt spid="12"/>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2750" fill="hold"/>
                                        <p:tgtEl>
                                          <p:spTgt spid="12"/>
                                        </p:tgtEl>
                                        <p:attrNameLst>
                                          <p:attrName>r</p:attrName>
                                        </p:attrNameLst>
                                      </p:cBhvr>
                                    </p:animRot>
                                  </p:childTnLst>
                                </p:cTn>
                              </p:par>
                              <p:par>
                                <p:cTn id="74" presetID="2" presetClass="entr" presetSubtype="3" fill="hold"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additive="base">
                                        <p:cTn id="76" dur="2750" fill="hold"/>
                                        <p:tgtEl>
                                          <p:spTgt spid="13"/>
                                        </p:tgtEl>
                                        <p:attrNameLst>
                                          <p:attrName>ppt_x</p:attrName>
                                        </p:attrNameLst>
                                      </p:cBhvr>
                                      <p:tavLst>
                                        <p:tav tm="0">
                                          <p:val>
                                            <p:strVal val="1+#ppt_w/2"/>
                                          </p:val>
                                        </p:tav>
                                        <p:tav tm="100000">
                                          <p:val>
                                            <p:strVal val="#ppt_x"/>
                                          </p:val>
                                        </p:tav>
                                      </p:tavLst>
                                    </p:anim>
                                    <p:anim calcmode="lin" valueType="num">
                                      <p:cBhvr additive="base">
                                        <p:cTn id="77" dur="2750" fill="hold"/>
                                        <p:tgtEl>
                                          <p:spTgt spid="13"/>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nodeType="withEffect">
                                  <p:stCondLst>
                                    <p:cond delay="0"/>
                                  </p:stCondLst>
                                  <p:childTnLst>
                                    <p:animRot by="21600000">
                                      <p:cBhvr>
                                        <p:cTn id="79" dur="2750" fill="hold"/>
                                        <p:tgtEl>
                                          <p:spTgt spid="13"/>
                                        </p:tgtEl>
                                        <p:attrNameLst>
                                          <p:attrName>r</p:attrName>
                                        </p:attrNameLst>
                                      </p:cBhvr>
                                    </p:animRot>
                                  </p:childTnLst>
                                </p:cTn>
                              </p:par>
                              <p:par>
                                <p:cTn id="80" presetID="2" presetClass="exit" presetSubtype="12" fill="hold" nodeType="withEffect">
                                  <p:stCondLst>
                                    <p:cond delay="0"/>
                                  </p:stCondLst>
                                  <p:childTnLst>
                                    <p:anim calcmode="lin" valueType="num">
                                      <p:cBhvr additive="base">
                                        <p:cTn id="81" dur="4000"/>
                                        <p:tgtEl>
                                          <p:spTgt spid="2"/>
                                        </p:tgtEl>
                                        <p:attrNameLst>
                                          <p:attrName>ppt_x</p:attrName>
                                        </p:attrNameLst>
                                      </p:cBhvr>
                                      <p:tavLst>
                                        <p:tav tm="0">
                                          <p:val>
                                            <p:strVal val="ppt_x"/>
                                          </p:val>
                                        </p:tav>
                                        <p:tav tm="100000">
                                          <p:val>
                                            <p:strVal val="0-ppt_w/2"/>
                                          </p:val>
                                        </p:tav>
                                      </p:tavLst>
                                    </p:anim>
                                    <p:anim calcmode="lin" valueType="num">
                                      <p:cBhvr additive="base">
                                        <p:cTn id="82" dur="4000"/>
                                        <p:tgtEl>
                                          <p:spTgt spid="2"/>
                                        </p:tgtEl>
                                        <p:attrNameLst>
                                          <p:attrName>ppt_y</p:attrName>
                                        </p:attrNameLst>
                                      </p:cBhvr>
                                      <p:tavLst>
                                        <p:tav tm="0">
                                          <p:val>
                                            <p:strVal val="ppt_y"/>
                                          </p:val>
                                        </p:tav>
                                        <p:tav tm="100000">
                                          <p:val>
                                            <p:strVal val="1+ppt_h/2"/>
                                          </p:val>
                                        </p:tav>
                                      </p:tavLst>
                                    </p:anim>
                                    <p:set>
                                      <p:cBhvr>
                                        <p:cTn id="83" dur="1" fill="hold">
                                          <p:stCondLst>
                                            <p:cond delay="3999"/>
                                          </p:stCondLst>
                                        </p:cTn>
                                        <p:tgtEl>
                                          <p:spTgt spid="2"/>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4000"/>
                                        <p:tgtEl>
                                          <p:spTgt spid="3"/>
                                        </p:tgtEl>
                                        <p:attrNameLst>
                                          <p:attrName>ppt_x</p:attrName>
                                        </p:attrNameLst>
                                      </p:cBhvr>
                                      <p:tavLst>
                                        <p:tav tm="0">
                                          <p:val>
                                            <p:strVal val="ppt_x"/>
                                          </p:val>
                                        </p:tav>
                                        <p:tav tm="100000">
                                          <p:val>
                                            <p:strVal val="1+ppt_w/2"/>
                                          </p:val>
                                        </p:tav>
                                      </p:tavLst>
                                    </p:anim>
                                    <p:anim calcmode="lin" valueType="num">
                                      <p:cBhvr additive="base">
                                        <p:cTn id="86" dur="4000"/>
                                        <p:tgtEl>
                                          <p:spTgt spid="3"/>
                                        </p:tgtEl>
                                        <p:attrNameLst>
                                          <p:attrName>ppt_y</p:attrName>
                                        </p:attrNameLst>
                                      </p:cBhvr>
                                      <p:tavLst>
                                        <p:tav tm="0">
                                          <p:val>
                                            <p:strVal val="ppt_y"/>
                                          </p:val>
                                        </p:tav>
                                        <p:tav tm="100000">
                                          <p:val>
                                            <p:strVal val="1+ppt_h/2"/>
                                          </p:val>
                                        </p:tav>
                                      </p:tavLst>
                                    </p:anim>
                                    <p:set>
                                      <p:cBhvr>
                                        <p:cTn id="87" dur="1" fill="hold">
                                          <p:stCondLst>
                                            <p:cond delay="3999"/>
                                          </p:stCondLst>
                                        </p:cTn>
                                        <p:tgtEl>
                                          <p:spTgt spid="3"/>
                                        </p:tgtEl>
                                        <p:attrNameLst>
                                          <p:attrName>style.visibility</p:attrName>
                                        </p:attrNameLst>
                                      </p:cBhvr>
                                      <p:to>
                                        <p:strVal val="hidden"/>
                                      </p:to>
                                    </p:set>
                                  </p:childTnLst>
                                </p:cTn>
                              </p:par>
                              <p:par>
                                <p:cTn id="88" presetID="2" presetClass="exit" presetSubtype="9" fill="hold" nodeType="withEffect">
                                  <p:stCondLst>
                                    <p:cond delay="0"/>
                                  </p:stCondLst>
                                  <p:childTnLst>
                                    <p:anim calcmode="lin" valueType="num">
                                      <p:cBhvr additive="base">
                                        <p:cTn id="89" dur="4000"/>
                                        <p:tgtEl>
                                          <p:spTgt spid="5"/>
                                        </p:tgtEl>
                                        <p:attrNameLst>
                                          <p:attrName>ppt_x</p:attrName>
                                        </p:attrNameLst>
                                      </p:cBhvr>
                                      <p:tavLst>
                                        <p:tav tm="0">
                                          <p:val>
                                            <p:strVal val="ppt_x"/>
                                          </p:val>
                                        </p:tav>
                                        <p:tav tm="100000">
                                          <p:val>
                                            <p:strVal val="0-ppt_w/2"/>
                                          </p:val>
                                        </p:tav>
                                      </p:tavLst>
                                    </p:anim>
                                    <p:anim calcmode="lin" valueType="num">
                                      <p:cBhvr additive="base">
                                        <p:cTn id="90" dur="4000"/>
                                        <p:tgtEl>
                                          <p:spTgt spid="5"/>
                                        </p:tgtEl>
                                        <p:attrNameLst>
                                          <p:attrName>ppt_y</p:attrName>
                                        </p:attrNameLst>
                                      </p:cBhvr>
                                      <p:tavLst>
                                        <p:tav tm="0">
                                          <p:val>
                                            <p:strVal val="ppt_y"/>
                                          </p:val>
                                        </p:tav>
                                        <p:tav tm="100000">
                                          <p:val>
                                            <p:strVal val="0-ppt_h/2"/>
                                          </p:val>
                                        </p:tav>
                                      </p:tavLst>
                                    </p:anim>
                                    <p:set>
                                      <p:cBhvr>
                                        <p:cTn id="91" dur="1" fill="hold">
                                          <p:stCondLst>
                                            <p:cond delay="3999"/>
                                          </p:stCondLst>
                                        </p:cTn>
                                        <p:tgtEl>
                                          <p:spTgt spid="5"/>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4000"/>
                                        <p:tgtEl>
                                          <p:spTgt spid="4"/>
                                        </p:tgtEl>
                                        <p:attrNameLst>
                                          <p:attrName>ppt_x</p:attrName>
                                        </p:attrNameLst>
                                      </p:cBhvr>
                                      <p:tavLst>
                                        <p:tav tm="0">
                                          <p:val>
                                            <p:strVal val="ppt_x"/>
                                          </p:val>
                                        </p:tav>
                                        <p:tav tm="100000">
                                          <p:val>
                                            <p:strVal val="1+ppt_w/2"/>
                                          </p:val>
                                        </p:tav>
                                      </p:tavLst>
                                    </p:anim>
                                    <p:anim calcmode="lin" valueType="num">
                                      <p:cBhvr additive="base">
                                        <p:cTn id="94" dur="4000"/>
                                        <p:tgtEl>
                                          <p:spTgt spid="4"/>
                                        </p:tgtEl>
                                        <p:attrNameLst>
                                          <p:attrName>ppt_y</p:attrName>
                                        </p:attrNameLst>
                                      </p:cBhvr>
                                      <p:tavLst>
                                        <p:tav tm="0">
                                          <p:val>
                                            <p:strVal val="ppt_y"/>
                                          </p:val>
                                        </p:tav>
                                        <p:tav tm="100000">
                                          <p:val>
                                            <p:strVal val="0-ppt_h/2"/>
                                          </p:val>
                                        </p:tav>
                                      </p:tavLst>
                                    </p:anim>
                                    <p:set>
                                      <p:cBhvr>
                                        <p:cTn id="95" dur="1" fill="hold">
                                          <p:stCondLst>
                                            <p:cond delay="3999"/>
                                          </p:stCondLst>
                                        </p:cTn>
                                        <p:tgtEl>
                                          <p:spTgt spid="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4000"/>
                                        <p:tgtEl>
                                          <p:spTgt spid="6"/>
                                        </p:tgtEl>
                                        <p:attrNameLst>
                                          <p:attrName>ppt_x</p:attrName>
                                        </p:attrNameLst>
                                      </p:cBhvr>
                                      <p:tavLst>
                                        <p:tav tm="0">
                                          <p:val>
                                            <p:strVal val="ppt_x"/>
                                          </p:val>
                                        </p:tav>
                                        <p:tav tm="100000">
                                          <p:val>
                                            <p:strVal val="0-ppt_w/2"/>
                                          </p:val>
                                        </p:tav>
                                      </p:tavLst>
                                    </p:anim>
                                    <p:anim calcmode="lin" valueType="num">
                                      <p:cBhvr additive="base">
                                        <p:cTn id="98" dur="4000"/>
                                        <p:tgtEl>
                                          <p:spTgt spid="6"/>
                                        </p:tgtEl>
                                        <p:attrNameLst>
                                          <p:attrName>ppt_y</p:attrName>
                                        </p:attrNameLst>
                                      </p:cBhvr>
                                      <p:tavLst>
                                        <p:tav tm="0">
                                          <p:val>
                                            <p:strVal val="ppt_y"/>
                                          </p:val>
                                        </p:tav>
                                        <p:tav tm="100000">
                                          <p:val>
                                            <p:strVal val="1+ppt_h/2"/>
                                          </p:val>
                                        </p:tav>
                                      </p:tavLst>
                                    </p:anim>
                                    <p:set>
                                      <p:cBhvr>
                                        <p:cTn id="99" dur="1" fill="hold">
                                          <p:stCondLst>
                                            <p:cond delay="3999"/>
                                          </p:stCondLst>
                                        </p:cTn>
                                        <p:tgtEl>
                                          <p:spTgt spid="6"/>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4000"/>
                                        <p:tgtEl>
                                          <p:spTgt spid="7"/>
                                        </p:tgtEl>
                                        <p:attrNameLst>
                                          <p:attrName>ppt_x</p:attrName>
                                        </p:attrNameLst>
                                      </p:cBhvr>
                                      <p:tavLst>
                                        <p:tav tm="0">
                                          <p:val>
                                            <p:strVal val="ppt_x"/>
                                          </p:val>
                                        </p:tav>
                                        <p:tav tm="100000">
                                          <p:val>
                                            <p:strVal val="0-ppt_w/2"/>
                                          </p:val>
                                        </p:tav>
                                      </p:tavLst>
                                    </p:anim>
                                    <p:anim calcmode="lin" valueType="num">
                                      <p:cBhvr additive="base">
                                        <p:cTn id="102" dur="4000"/>
                                        <p:tgtEl>
                                          <p:spTgt spid="7"/>
                                        </p:tgtEl>
                                        <p:attrNameLst>
                                          <p:attrName>ppt_y</p:attrName>
                                        </p:attrNameLst>
                                      </p:cBhvr>
                                      <p:tavLst>
                                        <p:tav tm="0">
                                          <p:val>
                                            <p:strVal val="ppt_y"/>
                                          </p:val>
                                        </p:tav>
                                        <p:tav tm="100000">
                                          <p:val>
                                            <p:strVal val="1+ppt_h/2"/>
                                          </p:val>
                                        </p:tav>
                                      </p:tavLst>
                                    </p:anim>
                                    <p:set>
                                      <p:cBhvr>
                                        <p:cTn id="103" dur="1" fill="hold">
                                          <p:stCondLst>
                                            <p:cond delay="3999"/>
                                          </p:stCondLst>
                                        </p:cTn>
                                        <p:tgtEl>
                                          <p:spTgt spid="7"/>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4000"/>
                                        <p:tgtEl>
                                          <p:spTgt spid="8"/>
                                        </p:tgtEl>
                                        <p:attrNameLst>
                                          <p:attrName>ppt_x</p:attrName>
                                        </p:attrNameLst>
                                      </p:cBhvr>
                                      <p:tavLst>
                                        <p:tav tm="0">
                                          <p:val>
                                            <p:strVal val="ppt_x"/>
                                          </p:val>
                                        </p:tav>
                                        <p:tav tm="100000">
                                          <p:val>
                                            <p:strVal val="1+ppt_w/2"/>
                                          </p:val>
                                        </p:tav>
                                      </p:tavLst>
                                    </p:anim>
                                    <p:anim calcmode="lin" valueType="num">
                                      <p:cBhvr additive="base">
                                        <p:cTn id="106" dur="4000"/>
                                        <p:tgtEl>
                                          <p:spTgt spid="8"/>
                                        </p:tgtEl>
                                        <p:attrNameLst>
                                          <p:attrName>ppt_y</p:attrName>
                                        </p:attrNameLst>
                                      </p:cBhvr>
                                      <p:tavLst>
                                        <p:tav tm="0">
                                          <p:val>
                                            <p:strVal val="ppt_y"/>
                                          </p:val>
                                        </p:tav>
                                        <p:tav tm="100000">
                                          <p:val>
                                            <p:strVal val="1+ppt_h/2"/>
                                          </p:val>
                                        </p:tav>
                                      </p:tavLst>
                                    </p:anim>
                                    <p:set>
                                      <p:cBhvr>
                                        <p:cTn id="107" dur="1" fill="hold">
                                          <p:stCondLst>
                                            <p:cond delay="3999"/>
                                          </p:stCondLst>
                                        </p:cTn>
                                        <p:tgtEl>
                                          <p:spTgt spid="8"/>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4000"/>
                                        <p:tgtEl>
                                          <p:spTgt spid="9"/>
                                        </p:tgtEl>
                                        <p:attrNameLst>
                                          <p:attrName>ppt_x</p:attrName>
                                        </p:attrNameLst>
                                      </p:cBhvr>
                                      <p:tavLst>
                                        <p:tav tm="0">
                                          <p:val>
                                            <p:strVal val="ppt_x"/>
                                          </p:val>
                                        </p:tav>
                                        <p:tav tm="100000">
                                          <p:val>
                                            <p:strVal val="1+ppt_w/2"/>
                                          </p:val>
                                        </p:tav>
                                      </p:tavLst>
                                    </p:anim>
                                    <p:anim calcmode="lin" valueType="num">
                                      <p:cBhvr additive="base">
                                        <p:cTn id="110" dur="4000"/>
                                        <p:tgtEl>
                                          <p:spTgt spid="9"/>
                                        </p:tgtEl>
                                        <p:attrNameLst>
                                          <p:attrName>ppt_y</p:attrName>
                                        </p:attrNameLst>
                                      </p:cBhvr>
                                      <p:tavLst>
                                        <p:tav tm="0">
                                          <p:val>
                                            <p:strVal val="ppt_y"/>
                                          </p:val>
                                        </p:tav>
                                        <p:tav tm="100000">
                                          <p:val>
                                            <p:strVal val="1+ppt_h/2"/>
                                          </p:val>
                                        </p:tav>
                                      </p:tavLst>
                                    </p:anim>
                                    <p:set>
                                      <p:cBhvr>
                                        <p:cTn id="111" dur="1" fill="hold">
                                          <p:stCondLst>
                                            <p:cond delay="3999"/>
                                          </p:stCondLst>
                                        </p:cTn>
                                        <p:tgtEl>
                                          <p:spTgt spid="9"/>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4000"/>
                                        <p:tgtEl>
                                          <p:spTgt spid="10"/>
                                        </p:tgtEl>
                                        <p:attrNameLst>
                                          <p:attrName>ppt_x</p:attrName>
                                        </p:attrNameLst>
                                      </p:cBhvr>
                                      <p:tavLst>
                                        <p:tav tm="0">
                                          <p:val>
                                            <p:strVal val="ppt_x"/>
                                          </p:val>
                                        </p:tav>
                                        <p:tav tm="100000">
                                          <p:val>
                                            <p:strVal val="0-ppt_w/2"/>
                                          </p:val>
                                        </p:tav>
                                      </p:tavLst>
                                    </p:anim>
                                    <p:anim calcmode="lin" valueType="num">
                                      <p:cBhvr additive="base">
                                        <p:cTn id="114" dur="4000"/>
                                        <p:tgtEl>
                                          <p:spTgt spid="10"/>
                                        </p:tgtEl>
                                        <p:attrNameLst>
                                          <p:attrName>ppt_y</p:attrName>
                                        </p:attrNameLst>
                                      </p:cBhvr>
                                      <p:tavLst>
                                        <p:tav tm="0">
                                          <p:val>
                                            <p:strVal val="ppt_y"/>
                                          </p:val>
                                        </p:tav>
                                        <p:tav tm="100000">
                                          <p:val>
                                            <p:strVal val="0-ppt_h/2"/>
                                          </p:val>
                                        </p:tav>
                                      </p:tavLst>
                                    </p:anim>
                                    <p:set>
                                      <p:cBhvr>
                                        <p:cTn id="115" dur="1" fill="hold">
                                          <p:stCondLst>
                                            <p:cond delay="3999"/>
                                          </p:stCondLst>
                                        </p:cTn>
                                        <p:tgtEl>
                                          <p:spTgt spid="10"/>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4000"/>
                                        <p:tgtEl>
                                          <p:spTgt spid="11"/>
                                        </p:tgtEl>
                                        <p:attrNameLst>
                                          <p:attrName>ppt_x</p:attrName>
                                        </p:attrNameLst>
                                      </p:cBhvr>
                                      <p:tavLst>
                                        <p:tav tm="0">
                                          <p:val>
                                            <p:strVal val="ppt_x"/>
                                          </p:val>
                                        </p:tav>
                                        <p:tav tm="100000">
                                          <p:val>
                                            <p:strVal val="0-ppt_w/2"/>
                                          </p:val>
                                        </p:tav>
                                      </p:tavLst>
                                    </p:anim>
                                    <p:anim calcmode="lin" valueType="num">
                                      <p:cBhvr additive="base">
                                        <p:cTn id="118" dur="4000"/>
                                        <p:tgtEl>
                                          <p:spTgt spid="11"/>
                                        </p:tgtEl>
                                        <p:attrNameLst>
                                          <p:attrName>ppt_y</p:attrName>
                                        </p:attrNameLst>
                                      </p:cBhvr>
                                      <p:tavLst>
                                        <p:tav tm="0">
                                          <p:val>
                                            <p:strVal val="ppt_y"/>
                                          </p:val>
                                        </p:tav>
                                        <p:tav tm="100000">
                                          <p:val>
                                            <p:strVal val="0-ppt_h/2"/>
                                          </p:val>
                                        </p:tav>
                                      </p:tavLst>
                                    </p:anim>
                                    <p:set>
                                      <p:cBhvr>
                                        <p:cTn id="119" dur="1" fill="hold">
                                          <p:stCondLst>
                                            <p:cond delay="3999"/>
                                          </p:stCondLst>
                                        </p:cTn>
                                        <p:tgtEl>
                                          <p:spTgt spid="11"/>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4000"/>
                                        <p:tgtEl>
                                          <p:spTgt spid="12"/>
                                        </p:tgtEl>
                                        <p:attrNameLst>
                                          <p:attrName>ppt_x</p:attrName>
                                        </p:attrNameLst>
                                      </p:cBhvr>
                                      <p:tavLst>
                                        <p:tav tm="0">
                                          <p:val>
                                            <p:strVal val="ppt_x"/>
                                          </p:val>
                                        </p:tav>
                                        <p:tav tm="100000">
                                          <p:val>
                                            <p:strVal val="1+ppt_w/2"/>
                                          </p:val>
                                        </p:tav>
                                      </p:tavLst>
                                    </p:anim>
                                    <p:anim calcmode="lin" valueType="num">
                                      <p:cBhvr additive="base">
                                        <p:cTn id="122" dur="4000"/>
                                        <p:tgtEl>
                                          <p:spTgt spid="12"/>
                                        </p:tgtEl>
                                        <p:attrNameLst>
                                          <p:attrName>ppt_y</p:attrName>
                                        </p:attrNameLst>
                                      </p:cBhvr>
                                      <p:tavLst>
                                        <p:tav tm="0">
                                          <p:val>
                                            <p:strVal val="ppt_y"/>
                                          </p:val>
                                        </p:tav>
                                        <p:tav tm="100000">
                                          <p:val>
                                            <p:strVal val="0-ppt_h/2"/>
                                          </p:val>
                                        </p:tav>
                                      </p:tavLst>
                                    </p:anim>
                                    <p:set>
                                      <p:cBhvr>
                                        <p:cTn id="123" dur="1" fill="hold">
                                          <p:stCondLst>
                                            <p:cond delay="3999"/>
                                          </p:stCondLst>
                                        </p:cTn>
                                        <p:tgtEl>
                                          <p:spTgt spid="12"/>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4000"/>
                                        <p:tgtEl>
                                          <p:spTgt spid="13"/>
                                        </p:tgtEl>
                                        <p:attrNameLst>
                                          <p:attrName>ppt_x</p:attrName>
                                        </p:attrNameLst>
                                      </p:cBhvr>
                                      <p:tavLst>
                                        <p:tav tm="0">
                                          <p:val>
                                            <p:strVal val="ppt_x"/>
                                          </p:val>
                                        </p:tav>
                                        <p:tav tm="100000">
                                          <p:val>
                                            <p:strVal val="1+ppt_w/2"/>
                                          </p:val>
                                        </p:tav>
                                      </p:tavLst>
                                    </p:anim>
                                    <p:anim calcmode="lin" valueType="num">
                                      <p:cBhvr additive="base">
                                        <p:cTn id="126" dur="4000"/>
                                        <p:tgtEl>
                                          <p:spTgt spid="13"/>
                                        </p:tgtEl>
                                        <p:attrNameLst>
                                          <p:attrName>ppt_y</p:attrName>
                                        </p:attrNameLst>
                                      </p:cBhvr>
                                      <p:tavLst>
                                        <p:tav tm="0">
                                          <p:val>
                                            <p:strVal val="ppt_y"/>
                                          </p:val>
                                        </p:tav>
                                        <p:tav tm="100000">
                                          <p:val>
                                            <p:strVal val="0-ppt_h/2"/>
                                          </p:val>
                                        </p:tav>
                                      </p:tavLst>
                                    </p:anim>
                                    <p:set>
                                      <p:cBhvr>
                                        <p:cTn id="127" dur="1" fill="hold">
                                          <p:stCondLst>
                                            <p:cond delay="3999"/>
                                          </p:stCondLst>
                                        </p:cTn>
                                        <p:tgtEl>
                                          <p:spTgt spid="13"/>
                                        </p:tgtEl>
                                        <p:attrNameLst>
                                          <p:attrName>style.visibility</p:attrName>
                                        </p:attrNameLst>
                                      </p:cBhvr>
                                      <p:to>
                                        <p:strVal val="hidden"/>
                                      </p:to>
                                    </p:set>
                                  </p:childTnLst>
                                </p:cTn>
                              </p:par>
                              <p:par>
                                <p:cTn id="128" presetID="8" presetClass="entr" presetSubtype="32" fill="hold"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out)">
                                      <p:cBhvr>
                                        <p:cTn id="130"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LOS BENEFICIOS DE COMER CEREZA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742" y="1"/>
            <a:ext cx="9144000" cy="6858000"/>
          </a:xfrm>
          <a:prstGeom prst="rect">
            <a:avLst/>
          </a:prstGeom>
          <a:noFill/>
          <a:ln>
            <a:noFill/>
          </a:ln>
        </p:spPr>
      </p:pic>
      <p:sp>
        <p:nvSpPr>
          <p:cNvPr id="6" name="Forma libre 4"/>
          <p:cNvSpPr/>
          <p:nvPr/>
        </p:nvSpPr>
        <p:spPr>
          <a:xfrm rot="20854875">
            <a:off x="251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000">
                <a:srgbClr val="B80C62">
                  <a:lumMod val="62000"/>
                </a:srgbClr>
              </a:gs>
              <a:gs pos="50000">
                <a:srgbClr val="A425B1">
                  <a:lumMod val="46000"/>
                </a:srgbClr>
              </a:gs>
              <a:gs pos="34000">
                <a:srgbClr val="A425B1">
                  <a:lumMod val="58000"/>
                  <a:lumOff val="42000"/>
                </a:srgbClr>
              </a:gs>
              <a:gs pos="62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sp3d extrusionH="57150">
              <a:bevelT h="25400" prst="softRound"/>
            </a:sp3d>
          </a:bodyPr>
          <a:lstStyle/>
          <a:p>
            <a:pPr algn="ctr"/>
            <a:endParaRPr lang="es-ES">
              <a:solidFill>
                <a:prstClr val="white"/>
              </a:solidFill>
            </a:endParaRPr>
          </a:p>
        </p:txBody>
      </p:sp>
      <p:sp>
        <p:nvSpPr>
          <p:cNvPr id="7" name="Forma libre 4"/>
          <p:cNvSpPr/>
          <p:nvPr/>
        </p:nvSpPr>
        <p:spPr>
          <a:xfrm rot="20935713">
            <a:off x="25172" y="242088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000">
                <a:srgbClr val="B80C62">
                  <a:lumMod val="62000"/>
                </a:srgbClr>
              </a:gs>
              <a:gs pos="50000">
                <a:srgbClr val="A425B1">
                  <a:lumMod val="46000"/>
                </a:srgbClr>
              </a:gs>
              <a:gs pos="34000">
                <a:srgbClr val="A425B1">
                  <a:lumMod val="58000"/>
                  <a:lumOff val="42000"/>
                </a:srgbClr>
              </a:gs>
              <a:gs pos="62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20755430">
            <a:off x="-13911"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000">
                <a:srgbClr val="B80C62">
                  <a:lumMod val="62000"/>
                </a:srgbClr>
              </a:gs>
              <a:gs pos="50000">
                <a:srgbClr val="A425B1">
                  <a:lumMod val="46000"/>
                </a:srgbClr>
              </a:gs>
              <a:gs pos="34000">
                <a:srgbClr val="A425B1">
                  <a:lumMod val="58000"/>
                  <a:lumOff val="42000"/>
                </a:srgbClr>
              </a:gs>
              <a:gs pos="62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4"/>
          <p:cNvSpPr/>
          <p:nvPr/>
        </p:nvSpPr>
        <p:spPr>
          <a:xfrm rot="624959" flipH="1">
            <a:off x="45333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000">
                <a:srgbClr val="B80C62">
                  <a:lumMod val="62000"/>
                </a:srgbClr>
              </a:gs>
              <a:gs pos="50000">
                <a:srgbClr val="A425B1">
                  <a:lumMod val="46000"/>
                </a:srgbClr>
              </a:gs>
              <a:gs pos="34000">
                <a:srgbClr val="A425B1">
                  <a:lumMod val="58000"/>
                  <a:lumOff val="42000"/>
                </a:srgbClr>
              </a:gs>
              <a:gs pos="62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4"/>
          <p:cNvSpPr/>
          <p:nvPr/>
        </p:nvSpPr>
        <p:spPr>
          <a:xfrm rot="740908" flipH="1">
            <a:off x="4427984" y="239500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000">
                <a:srgbClr val="B80C62">
                  <a:lumMod val="62000"/>
                </a:srgbClr>
              </a:gs>
              <a:gs pos="50000">
                <a:srgbClr val="A425B1">
                  <a:lumMod val="46000"/>
                </a:srgbClr>
              </a:gs>
              <a:gs pos="34000">
                <a:srgbClr val="A425B1">
                  <a:lumMod val="58000"/>
                  <a:lumOff val="42000"/>
                </a:srgbClr>
              </a:gs>
              <a:gs pos="62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rot lat="0" lon="0" rev="7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Forma libre 4"/>
          <p:cNvSpPr/>
          <p:nvPr/>
        </p:nvSpPr>
        <p:spPr>
          <a:xfrm rot="835591" flipH="1">
            <a:off x="4511628"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000">
                <a:srgbClr val="B80C62">
                  <a:lumMod val="62000"/>
                </a:srgbClr>
              </a:gs>
              <a:gs pos="50000">
                <a:srgbClr val="A425B1">
                  <a:lumMod val="46000"/>
                </a:srgbClr>
              </a:gs>
              <a:gs pos="34000">
                <a:srgbClr val="A425B1">
                  <a:lumMod val="58000"/>
                  <a:lumOff val="42000"/>
                </a:srgbClr>
              </a:gs>
              <a:gs pos="62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rot lat="0" lon="0" rev="6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7" name="16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4000">
                <a:srgbClr val="A030A3">
                  <a:lumMod val="84000"/>
                </a:srgbClr>
              </a:gs>
              <a:gs pos="80000">
                <a:srgbClr val="391B03">
                  <a:lumMod val="0"/>
                </a:srgbClr>
              </a:gs>
              <a:gs pos="9000">
                <a:schemeClr val="tx1">
                  <a:lumMod val="95000"/>
                </a:schemeClr>
              </a:gs>
              <a:gs pos="33000">
                <a:srgbClr val="C00000">
                  <a:lumMod val="25000"/>
                  <a:lumOff val="75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8" name="17 Forma libre"/>
          <p:cNvSpPr/>
          <p:nvPr/>
        </p:nvSpPr>
        <p:spPr>
          <a:xfrm rot="10800000">
            <a:off x="-31081"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4000">
                <a:srgbClr val="A030A3">
                  <a:lumMod val="84000"/>
                </a:srgbClr>
              </a:gs>
              <a:gs pos="80000">
                <a:srgbClr val="391B03">
                  <a:lumMod val="0"/>
                </a:srgbClr>
              </a:gs>
              <a:gs pos="9000">
                <a:schemeClr val="tx1">
                  <a:lumMod val="95000"/>
                </a:schemeClr>
              </a:gs>
              <a:gs pos="33000">
                <a:srgbClr val="C00000">
                  <a:lumMod val="25000"/>
                  <a:lumOff val="75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Rectángulo"/>
          <p:cNvSpPr/>
          <p:nvPr/>
        </p:nvSpPr>
        <p:spPr>
          <a:xfrm>
            <a:off x="-45426" y="-16789"/>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70779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ntr" presetSubtype="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4500" fill="hold"/>
                                        <p:tgtEl>
                                          <p:spTgt spid="7"/>
                                        </p:tgtEl>
                                        <p:attrNameLst>
                                          <p:attrName>ppt_x</p:attrName>
                                        </p:attrNameLst>
                                      </p:cBhvr>
                                      <p:tavLst>
                                        <p:tav tm="0">
                                          <p:val>
                                            <p:strVal val="1+#ppt_w/2"/>
                                          </p:val>
                                        </p:tav>
                                        <p:tav tm="100000">
                                          <p:val>
                                            <p:strVal val="#ppt_x"/>
                                          </p:val>
                                        </p:tav>
                                      </p:tavLst>
                                    </p:anim>
                                    <p:anim calcmode="lin" valueType="num">
                                      <p:cBhvr additive="base">
                                        <p:cTn id="21" dur="4500" fill="hold"/>
                                        <p:tgtEl>
                                          <p:spTgt spid="7"/>
                                        </p:tgtEl>
                                        <p:attrNameLst>
                                          <p:attrName>ppt_y</p:attrName>
                                        </p:attrNameLst>
                                      </p:cBhvr>
                                      <p:tavLst>
                                        <p:tav tm="0">
                                          <p:val>
                                            <p:strVal val="#ppt_y"/>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4500" fill="hold"/>
                                        <p:tgtEl>
                                          <p:spTgt spid="7"/>
                                        </p:tgtEl>
                                        <p:attrNameLst>
                                          <p:attrName>ppt_w</p:attrName>
                                        </p:attrNameLst>
                                      </p:cBhvr>
                                      <p:tavLst>
                                        <p:tav tm="0">
                                          <p:val>
                                            <p:strVal val="#ppt_w"/>
                                          </p:val>
                                        </p:tav>
                                        <p:tav tm="100000">
                                          <p:val>
                                            <p:strVal val="#ppt_w"/>
                                          </p:val>
                                        </p:tav>
                                      </p:tavLst>
                                    </p:anim>
                                    <p:anim calcmode="lin" valueType="num">
                                      <p:cBhvr>
                                        <p:cTn id="25" dur="4500" fill="hold"/>
                                        <p:tgtEl>
                                          <p:spTgt spid="7"/>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grpId="2" nodeType="withEffect">
                                  <p:stCondLst>
                                    <p:cond delay="0"/>
                                  </p:stCondLst>
                                  <p:childTnLst>
                                    <p:animRot by="21600000">
                                      <p:cBhvr>
                                        <p:cTn id="27" dur="4500" fill="hold"/>
                                        <p:tgtEl>
                                          <p:spTgt spid="7"/>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4500" fill="hold"/>
                                        <p:tgtEl>
                                          <p:spTgt spid="8"/>
                                        </p:tgtEl>
                                        <p:attrNameLst>
                                          <p:attrName>ppt_x</p:attrName>
                                        </p:attrNameLst>
                                      </p:cBhvr>
                                      <p:tavLst>
                                        <p:tav tm="0">
                                          <p:val>
                                            <p:strVal val="1+#ppt_w/2"/>
                                          </p:val>
                                        </p:tav>
                                        <p:tav tm="100000">
                                          <p:val>
                                            <p:strVal val="#ppt_x"/>
                                          </p:val>
                                        </p:tav>
                                      </p:tavLst>
                                    </p:anim>
                                    <p:anim calcmode="lin" valueType="num">
                                      <p:cBhvr additive="base">
                                        <p:cTn id="31" dur="45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4500" fill="hold"/>
                                        <p:tgtEl>
                                          <p:spTgt spid="8"/>
                                        </p:tgtEl>
                                        <p:attrNameLst>
                                          <p:attrName>ppt_w</p:attrName>
                                        </p:attrNameLst>
                                      </p:cBhvr>
                                      <p:tavLst>
                                        <p:tav tm="0">
                                          <p:val>
                                            <p:strVal val="#ppt_w"/>
                                          </p:val>
                                        </p:tav>
                                        <p:tav tm="100000">
                                          <p:val>
                                            <p:strVal val="#ppt_w"/>
                                          </p:val>
                                        </p:tav>
                                      </p:tavLst>
                                    </p:anim>
                                    <p:anim calcmode="lin" valueType="num">
                                      <p:cBhvr>
                                        <p:cTn id="35" dur="4500" fill="hold"/>
                                        <p:tgtEl>
                                          <p:spTgt spid="8"/>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grpId="2" nodeType="withEffect">
                                  <p:stCondLst>
                                    <p:cond delay="0"/>
                                  </p:stCondLst>
                                  <p:childTnLst>
                                    <p:animRot by="21600000">
                                      <p:cBhvr>
                                        <p:cTn id="37" dur="4500" fill="hold"/>
                                        <p:tgtEl>
                                          <p:spTgt spid="8"/>
                                        </p:tgtEl>
                                        <p:attrNameLst>
                                          <p:attrName>r</p:attrName>
                                        </p:attrNameLst>
                                      </p:cBhvr>
                                    </p:animRot>
                                  </p:childTnLst>
                                </p:cTn>
                              </p:par>
                              <p:par>
                                <p:cTn id="38" presetID="2" presetClass="entr" presetSubtype="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4500" fill="hold"/>
                                        <p:tgtEl>
                                          <p:spTgt spid="9"/>
                                        </p:tgtEl>
                                        <p:attrNameLst>
                                          <p:attrName>ppt_x</p:attrName>
                                        </p:attrNameLst>
                                      </p:cBhvr>
                                      <p:tavLst>
                                        <p:tav tm="0">
                                          <p:val>
                                            <p:strVal val="0-#ppt_w/2"/>
                                          </p:val>
                                        </p:tav>
                                        <p:tav tm="100000">
                                          <p:val>
                                            <p:strVal val="#ppt_x"/>
                                          </p:val>
                                        </p:tav>
                                      </p:tavLst>
                                    </p:anim>
                                    <p:anim calcmode="lin" valueType="num">
                                      <p:cBhvr additive="base">
                                        <p:cTn id="41" dur="4500" fill="hold"/>
                                        <p:tgtEl>
                                          <p:spTgt spid="9"/>
                                        </p:tgtEl>
                                        <p:attrNameLst>
                                          <p:attrName>ppt_y</p:attrName>
                                        </p:attrNameLst>
                                      </p:cBhvr>
                                      <p:tavLst>
                                        <p:tav tm="0">
                                          <p:val>
                                            <p:strVal val="#ppt_y"/>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4500" fill="hold"/>
                                        <p:tgtEl>
                                          <p:spTgt spid="9"/>
                                        </p:tgtEl>
                                        <p:attrNameLst>
                                          <p:attrName>ppt_w</p:attrName>
                                        </p:attrNameLst>
                                      </p:cBhvr>
                                      <p:tavLst>
                                        <p:tav tm="0">
                                          <p:val>
                                            <p:strVal val="#ppt_w"/>
                                          </p:val>
                                        </p:tav>
                                        <p:tav tm="100000">
                                          <p:val>
                                            <p:strVal val="#ppt_w"/>
                                          </p:val>
                                        </p:tav>
                                      </p:tavLst>
                                    </p:anim>
                                    <p:anim calcmode="lin" valueType="num">
                                      <p:cBhvr>
                                        <p:cTn id="45" dur="4500" fill="hold"/>
                                        <p:tgtEl>
                                          <p:spTgt spid="9"/>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grpId="2" nodeType="withEffect">
                                  <p:stCondLst>
                                    <p:cond delay="0"/>
                                  </p:stCondLst>
                                  <p:childTnLst>
                                    <p:animRot by="-21600000">
                                      <p:cBhvr>
                                        <p:cTn id="47" dur="4500" fill="hold"/>
                                        <p:tgtEl>
                                          <p:spTgt spid="9"/>
                                        </p:tgtEl>
                                        <p:attrNameLst>
                                          <p:attrName>r</p:attrName>
                                        </p:attrNameLst>
                                      </p:cBhvr>
                                    </p:animRot>
                                  </p:childTnLst>
                                </p:cTn>
                              </p:par>
                              <p:par>
                                <p:cTn id="48" presetID="2" presetClass="entr" presetSubtype="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4500" fill="hold"/>
                                        <p:tgtEl>
                                          <p:spTgt spid="10"/>
                                        </p:tgtEl>
                                        <p:attrNameLst>
                                          <p:attrName>ppt_x</p:attrName>
                                        </p:attrNameLst>
                                      </p:cBhvr>
                                      <p:tavLst>
                                        <p:tav tm="0">
                                          <p:val>
                                            <p:strVal val="0-#ppt_w/2"/>
                                          </p:val>
                                        </p:tav>
                                        <p:tav tm="100000">
                                          <p:val>
                                            <p:strVal val="#ppt_x"/>
                                          </p:val>
                                        </p:tav>
                                      </p:tavLst>
                                    </p:anim>
                                    <p:anim calcmode="lin" valueType="num">
                                      <p:cBhvr additive="base">
                                        <p:cTn id="51" dur="4500" fill="hold"/>
                                        <p:tgtEl>
                                          <p:spTgt spid="10"/>
                                        </p:tgtEl>
                                        <p:attrNameLst>
                                          <p:attrName>ppt_y</p:attrName>
                                        </p:attrNameLst>
                                      </p:cBhvr>
                                      <p:tavLst>
                                        <p:tav tm="0">
                                          <p:val>
                                            <p:strVal val="#ppt_y"/>
                                          </p:val>
                                        </p:tav>
                                        <p:tav tm="100000">
                                          <p:val>
                                            <p:strVal val="#ppt_y"/>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4500" fill="hold"/>
                                        <p:tgtEl>
                                          <p:spTgt spid="10"/>
                                        </p:tgtEl>
                                        <p:attrNameLst>
                                          <p:attrName>ppt_w</p:attrName>
                                        </p:attrNameLst>
                                      </p:cBhvr>
                                      <p:tavLst>
                                        <p:tav tm="0">
                                          <p:val>
                                            <p:strVal val="#ppt_w"/>
                                          </p:val>
                                        </p:tav>
                                        <p:tav tm="100000">
                                          <p:val>
                                            <p:strVal val="#ppt_w"/>
                                          </p:val>
                                        </p:tav>
                                      </p:tavLst>
                                    </p:anim>
                                    <p:anim calcmode="lin" valueType="num">
                                      <p:cBhvr>
                                        <p:cTn id="55" dur="4500" fill="hold"/>
                                        <p:tgtEl>
                                          <p:spTgt spid="10"/>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grpId="2" nodeType="withEffect">
                                  <p:stCondLst>
                                    <p:cond delay="0"/>
                                  </p:stCondLst>
                                  <p:childTnLst>
                                    <p:animRot by="-21600000">
                                      <p:cBhvr>
                                        <p:cTn id="57" dur="4500" fill="hold"/>
                                        <p:tgtEl>
                                          <p:spTgt spid="10"/>
                                        </p:tgtEl>
                                        <p:attrNameLst>
                                          <p:attrName>r</p:attrName>
                                        </p:attrNameLst>
                                      </p:cBhvr>
                                    </p:animRot>
                                  </p:childTnLst>
                                </p:cTn>
                              </p:par>
                              <p:par>
                                <p:cTn id="58" presetID="2" presetClass="entr" presetSubtype="8"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4500" fill="hold"/>
                                        <p:tgtEl>
                                          <p:spTgt spid="11"/>
                                        </p:tgtEl>
                                        <p:attrNameLst>
                                          <p:attrName>ppt_x</p:attrName>
                                        </p:attrNameLst>
                                      </p:cBhvr>
                                      <p:tavLst>
                                        <p:tav tm="0">
                                          <p:val>
                                            <p:strVal val="0-#ppt_w/2"/>
                                          </p:val>
                                        </p:tav>
                                        <p:tav tm="100000">
                                          <p:val>
                                            <p:strVal val="#ppt_x"/>
                                          </p:val>
                                        </p:tav>
                                      </p:tavLst>
                                    </p:anim>
                                    <p:anim calcmode="lin" valueType="num">
                                      <p:cBhvr additive="base">
                                        <p:cTn id="61" dur="4500" fill="hold"/>
                                        <p:tgtEl>
                                          <p:spTgt spid="11"/>
                                        </p:tgtEl>
                                        <p:attrNameLst>
                                          <p:attrName>ppt_y</p:attrName>
                                        </p:attrNameLst>
                                      </p:cBhvr>
                                      <p:tavLst>
                                        <p:tav tm="0">
                                          <p:val>
                                            <p:strVal val="#ppt_y"/>
                                          </p:val>
                                        </p:tav>
                                        <p:tav tm="100000">
                                          <p:val>
                                            <p:strVal val="#ppt_y"/>
                                          </p:val>
                                        </p:tav>
                                      </p:tavLst>
                                    </p:anim>
                                  </p:childTnLst>
                                </p:cTn>
                              </p:par>
                              <p:par>
                                <p:cTn id="62" presetID="19" presetClass="entr" presetSubtype="5" fill="hold" grpId="1"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4500" fill="hold"/>
                                        <p:tgtEl>
                                          <p:spTgt spid="11"/>
                                        </p:tgtEl>
                                        <p:attrNameLst>
                                          <p:attrName>ppt_w</p:attrName>
                                        </p:attrNameLst>
                                      </p:cBhvr>
                                      <p:tavLst>
                                        <p:tav tm="0">
                                          <p:val>
                                            <p:strVal val="#ppt_w"/>
                                          </p:val>
                                        </p:tav>
                                        <p:tav tm="100000">
                                          <p:val>
                                            <p:strVal val="#ppt_w"/>
                                          </p:val>
                                        </p:tav>
                                      </p:tavLst>
                                    </p:anim>
                                    <p:anim calcmode="lin" valueType="num">
                                      <p:cBhvr>
                                        <p:cTn id="65" dur="4500" fill="hold"/>
                                        <p:tgtEl>
                                          <p:spTgt spid="11"/>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grpId="2" nodeType="withEffect">
                                  <p:stCondLst>
                                    <p:cond delay="0"/>
                                  </p:stCondLst>
                                  <p:childTnLst>
                                    <p:animRot by="-21600000">
                                      <p:cBhvr>
                                        <p:cTn id="67" dur="4500" fill="hold"/>
                                        <p:tgtEl>
                                          <p:spTgt spid="11"/>
                                        </p:tgtEl>
                                        <p:attrNameLst>
                                          <p:attrName>r</p:attrName>
                                        </p:attrNameLst>
                                      </p:cBhvr>
                                    </p:animRot>
                                  </p:childTnLst>
                                </p:cTn>
                              </p:par>
                              <p:par>
                                <p:cTn id="68" presetID="2" presetClass="exit" presetSubtype="2" fill="hold" grpId="3" nodeType="withEffect">
                                  <p:stCondLst>
                                    <p:cond delay="0"/>
                                  </p:stCondLst>
                                  <p:childTnLst>
                                    <p:anim calcmode="lin" valueType="num">
                                      <p:cBhvr additive="base">
                                        <p:cTn id="69" dur="4500"/>
                                        <p:tgtEl>
                                          <p:spTgt spid="6"/>
                                        </p:tgtEl>
                                        <p:attrNameLst>
                                          <p:attrName>ppt_x</p:attrName>
                                        </p:attrNameLst>
                                      </p:cBhvr>
                                      <p:tavLst>
                                        <p:tav tm="0">
                                          <p:val>
                                            <p:strVal val="ppt_x"/>
                                          </p:val>
                                        </p:tav>
                                        <p:tav tm="100000">
                                          <p:val>
                                            <p:strVal val="1+ppt_w/2"/>
                                          </p:val>
                                        </p:tav>
                                      </p:tavLst>
                                    </p:anim>
                                    <p:anim calcmode="lin" valueType="num">
                                      <p:cBhvr additive="base">
                                        <p:cTn id="70" dur="4500"/>
                                        <p:tgtEl>
                                          <p:spTgt spid="6"/>
                                        </p:tgtEl>
                                        <p:attrNameLst>
                                          <p:attrName>ppt_y</p:attrName>
                                        </p:attrNameLst>
                                      </p:cBhvr>
                                      <p:tavLst>
                                        <p:tav tm="0">
                                          <p:val>
                                            <p:strVal val="ppt_y"/>
                                          </p:val>
                                        </p:tav>
                                        <p:tav tm="100000">
                                          <p:val>
                                            <p:strVal val="ppt_y"/>
                                          </p:val>
                                        </p:tav>
                                      </p:tavLst>
                                    </p:anim>
                                    <p:set>
                                      <p:cBhvr>
                                        <p:cTn id="71" dur="1" fill="hold">
                                          <p:stCondLst>
                                            <p:cond delay="4499"/>
                                          </p:stCondLst>
                                        </p:cTn>
                                        <p:tgtEl>
                                          <p:spTgt spid="6"/>
                                        </p:tgtEl>
                                        <p:attrNameLst>
                                          <p:attrName>style.visibility</p:attrName>
                                        </p:attrNameLst>
                                      </p:cBhvr>
                                      <p:to>
                                        <p:strVal val="hidden"/>
                                      </p:to>
                                    </p:set>
                                  </p:childTnLst>
                                </p:cTn>
                              </p:par>
                              <p:par>
                                <p:cTn id="72" presetID="2" presetClass="exit" presetSubtype="2" fill="hold" grpId="3" nodeType="withEffect">
                                  <p:stCondLst>
                                    <p:cond delay="0"/>
                                  </p:stCondLst>
                                  <p:childTnLst>
                                    <p:anim calcmode="lin" valueType="num">
                                      <p:cBhvr additive="base">
                                        <p:cTn id="73" dur="4500"/>
                                        <p:tgtEl>
                                          <p:spTgt spid="7"/>
                                        </p:tgtEl>
                                        <p:attrNameLst>
                                          <p:attrName>ppt_x</p:attrName>
                                        </p:attrNameLst>
                                      </p:cBhvr>
                                      <p:tavLst>
                                        <p:tav tm="0">
                                          <p:val>
                                            <p:strVal val="ppt_x"/>
                                          </p:val>
                                        </p:tav>
                                        <p:tav tm="100000">
                                          <p:val>
                                            <p:strVal val="1+ppt_w/2"/>
                                          </p:val>
                                        </p:tav>
                                      </p:tavLst>
                                    </p:anim>
                                    <p:anim calcmode="lin" valueType="num">
                                      <p:cBhvr additive="base">
                                        <p:cTn id="74" dur="4500"/>
                                        <p:tgtEl>
                                          <p:spTgt spid="7"/>
                                        </p:tgtEl>
                                        <p:attrNameLst>
                                          <p:attrName>ppt_y</p:attrName>
                                        </p:attrNameLst>
                                      </p:cBhvr>
                                      <p:tavLst>
                                        <p:tav tm="0">
                                          <p:val>
                                            <p:strVal val="ppt_y"/>
                                          </p:val>
                                        </p:tav>
                                        <p:tav tm="100000">
                                          <p:val>
                                            <p:strVal val="ppt_y"/>
                                          </p:val>
                                        </p:tav>
                                      </p:tavLst>
                                    </p:anim>
                                    <p:set>
                                      <p:cBhvr>
                                        <p:cTn id="75" dur="1" fill="hold">
                                          <p:stCondLst>
                                            <p:cond delay="4499"/>
                                          </p:stCondLst>
                                        </p:cTn>
                                        <p:tgtEl>
                                          <p:spTgt spid="7"/>
                                        </p:tgtEl>
                                        <p:attrNameLst>
                                          <p:attrName>style.visibility</p:attrName>
                                        </p:attrNameLst>
                                      </p:cBhvr>
                                      <p:to>
                                        <p:strVal val="hidden"/>
                                      </p:to>
                                    </p:set>
                                  </p:childTnLst>
                                </p:cTn>
                              </p:par>
                              <p:par>
                                <p:cTn id="76" presetID="2" presetClass="exit" presetSubtype="2" fill="hold" grpId="3" nodeType="withEffect">
                                  <p:stCondLst>
                                    <p:cond delay="0"/>
                                  </p:stCondLst>
                                  <p:childTnLst>
                                    <p:anim calcmode="lin" valueType="num">
                                      <p:cBhvr additive="base">
                                        <p:cTn id="77" dur="4500"/>
                                        <p:tgtEl>
                                          <p:spTgt spid="8"/>
                                        </p:tgtEl>
                                        <p:attrNameLst>
                                          <p:attrName>ppt_x</p:attrName>
                                        </p:attrNameLst>
                                      </p:cBhvr>
                                      <p:tavLst>
                                        <p:tav tm="0">
                                          <p:val>
                                            <p:strVal val="ppt_x"/>
                                          </p:val>
                                        </p:tav>
                                        <p:tav tm="100000">
                                          <p:val>
                                            <p:strVal val="1+ppt_w/2"/>
                                          </p:val>
                                        </p:tav>
                                      </p:tavLst>
                                    </p:anim>
                                    <p:anim calcmode="lin" valueType="num">
                                      <p:cBhvr additive="base">
                                        <p:cTn id="78" dur="4500"/>
                                        <p:tgtEl>
                                          <p:spTgt spid="8"/>
                                        </p:tgtEl>
                                        <p:attrNameLst>
                                          <p:attrName>ppt_y</p:attrName>
                                        </p:attrNameLst>
                                      </p:cBhvr>
                                      <p:tavLst>
                                        <p:tav tm="0">
                                          <p:val>
                                            <p:strVal val="ppt_y"/>
                                          </p:val>
                                        </p:tav>
                                        <p:tav tm="100000">
                                          <p:val>
                                            <p:strVal val="ppt_y"/>
                                          </p:val>
                                        </p:tav>
                                      </p:tavLst>
                                    </p:anim>
                                    <p:set>
                                      <p:cBhvr>
                                        <p:cTn id="79" dur="1" fill="hold">
                                          <p:stCondLst>
                                            <p:cond delay="4499"/>
                                          </p:stCondLst>
                                        </p:cTn>
                                        <p:tgtEl>
                                          <p:spTgt spid="8"/>
                                        </p:tgtEl>
                                        <p:attrNameLst>
                                          <p:attrName>style.visibility</p:attrName>
                                        </p:attrNameLst>
                                      </p:cBhvr>
                                      <p:to>
                                        <p:strVal val="hidden"/>
                                      </p:to>
                                    </p:set>
                                  </p:childTnLst>
                                </p:cTn>
                              </p:par>
                              <p:par>
                                <p:cTn id="80" presetID="2" presetClass="exit" presetSubtype="8" fill="hold" grpId="3" nodeType="withEffect">
                                  <p:stCondLst>
                                    <p:cond delay="0"/>
                                  </p:stCondLst>
                                  <p:childTnLst>
                                    <p:anim calcmode="lin" valueType="num">
                                      <p:cBhvr additive="base">
                                        <p:cTn id="81" dur="4500"/>
                                        <p:tgtEl>
                                          <p:spTgt spid="9"/>
                                        </p:tgtEl>
                                        <p:attrNameLst>
                                          <p:attrName>ppt_x</p:attrName>
                                        </p:attrNameLst>
                                      </p:cBhvr>
                                      <p:tavLst>
                                        <p:tav tm="0">
                                          <p:val>
                                            <p:strVal val="ppt_x"/>
                                          </p:val>
                                        </p:tav>
                                        <p:tav tm="100000">
                                          <p:val>
                                            <p:strVal val="0-ppt_w/2"/>
                                          </p:val>
                                        </p:tav>
                                      </p:tavLst>
                                    </p:anim>
                                    <p:anim calcmode="lin" valueType="num">
                                      <p:cBhvr additive="base">
                                        <p:cTn id="82" dur="4500"/>
                                        <p:tgtEl>
                                          <p:spTgt spid="9"/>
                                        </p:tgtEl>
                                        <p:attrNameLst>
                                          <p:attrName>ppt_y</p:attrName>
                                        </p:attrNameLst>
                                      </p:cBhvr>
                                      <p:tavLst>
                                        <p:tav tm="0">
                                          <p:val>
                                            <p:strVal val="ppt_y"/>
                                          </p:val>
                                        </p:tav>
                                        <p:tav tm="100000">
                                          <p:val>
                                            <p:strVal val="ppt_y"/>
                                          </p:val>
                                        </p:tav>
                                      </p:tavLst>
                                    </p:anim>
                                    <p:set>
                                      <p:cBhvr>
                                        <p:cTn id="83" dur="1" fill="hold">
                                          <p:stCondLst>
                                            <p:cond delay="4499"/>
                                          </p:stCondLst>
                                        </p:cTn>
                                        <p:tgtEl>
                                          <p:spTgt spid="9"/>
                                        </p:tgtEl>
                                        <p:attrNameLst>
                                          <p:attrName>style.visibility</p:attrName>
                                        </p:attrNameLst>
                                      </p:cBhvr>
                                      <p:to>
                                        <p:strVal val="hidden"/>
                                      </p:to>
                                    </p:set>
                                  </p:childTnLst>
                                </p:cTn>
                              </p:par>
                              <p:par>
                                <p:cTn id="84" presetID="2" presetClass="exit" presetSubtype="8" fill="hold" grpId="3" nodeType="withEffect">
                                  <p:stCondLst>
                                    <p:cond delay="0"/>
                                  </p:stCondLst>
                                  <p:childTnLst>
                                    <p:anim calcmode="lin" valueType="num">
                                      <p:cBhvr additive="base">
                                        <p:cTn id="85" dur="4500"/>
                                        <p:tgtEl>
                                          <p:spTgt spid="10"/>
                                        </p:tgtEl>
                                        <p:attrNameLst>
                                          <p:attrName>ppt_x</p:attrName>
                                        </p:attrNameLst>
                                      </p:cBhvr>
                                      <p:tavLst>
                                        <p:tav tm="0">
                                          <p:val>
                                            <p:strVal val="ppt_x"/>
                                          </p:val>
                                        </p:tav>
                                        <p:tav tm="100000">
                                          <p:val>
                                            <p:strVal val="0-ppt_w/2"/>
                                          </p:val>
                                        </p:tav>
                                      </p:tavLst>
                                    </p:anim>
                                    <p:anim calcmode="lin" valueType="num">
                                      <p:cBhvr additive="base">
                                        <p:cTn id="86" dur="4500"/>
                                        <p:tgtEl>
                                          <p:spTgt spid="10"/>
                                        </p:tgtEl>
                                        <p:attrNameLst>
                                          <p:attrName>ppt_y</p:attrName>
                                        </p:attrNameLst>
                                      </p:cBhvr>
                                      <p:tavLst>
                                        <p:tav tm="0">
                                          <p:val>
                                            <p:strVal val="ppt_y"/>
                                          </p:val>
                                        </p:tav>
                                        <p:tav tm="100000">
                                          <p:val>
                                            <p:strVal val="ppt_y"/>
                                          </p:val>
                                        </p:tav>
                                      </p:tavLst>
                                    </p:anim>
                                    <p:set>
                                      <p:cBhvr>
                                        <p:cTn id="87" dur="1" fill="hold">
                                          <p:stCondLst>
                                            <p:cond delay="4499"/>
                                          </p:stCondLst>
                                        </p:cTn>
                                        <p:tgtEl>
                                          <p:spTgt spid="10"/>
                                        </p:tgtEl>
                                        <p:attrNameLst>
                                          <p:attrName>style.visibility</p:attrName>
                                        </p:attrNameLst>
                                      </p:cBhvr>
                                      <p:to>
                                        <p:strVal val="hidden"/>
                                      </p:to>
                                    </p:set>
                                  </p:childTnLst>
                                </p:cTn>
                              </p:par>
                              <p:par>
                                <p:cTn id="88" presetID="2" presetClass="exit" presetSubtype="8" fill="hold" grpId="3" nodeType="withEffect">
                                  <p:stCondLst>
                                    <p:cond delay="0"/>
                                  </p:stCondLst>
                                  <p:childTnLst>
                                    <p:anim calcmode="lin" valueType="num">
                                      <p:cBhvr additive="base">
                                        <p:cTn id="89" dur="4500"/>
                                        <p:tgtEl>
                                          <p:spTgt spid="11"/>
                                        </p:tgtEl>
                                        <p:attrNameLst>
                                          <p:attrName>ppt_x</p:attrName>
                                        </p:attrNameLst>
                                      </p:cBhvr>
                                      <p:tavLst>
                                        <p:tav tm="0">
                                          <p:val>
                                            <p:strVal val="ppt_x"/>
                                          </p:val>
                                        </p:tav>
                                        <p:tav tm="100000">
                                          <p:val>
                                            <p:strVal val="0-ppt_w/2"/>
                                          </p:val>
                                        </p:tav>
                                      </p:tavLst>
                                    </p:anim>
                                    <p:anim calcmode="lin" valueType="num">
                                      <p:cBhvr additive="base">
                                        <p:cTn id="90" dur="4500"/>
                                        <p:tgtEl>
                                          <p:spTgt spid="11"/>
                                        </p:tgtEl>
                                        <p:attrNameLst>
                                          <p:attrName>ppt_y</p:attrName>
                                        </p:attrNameLst>
                                      </p:cBhvr>
                                      <p:tavLst>
                                        <p:tav tm="0">
                                          <p:val>
                                            <p:strVal val="ppt_y"/>
                                          </p:val>
                                        </p:tav>
                                        <p:tav tm="100000">
                                          <p:val>
                                            <p:strVal val="ppt_y"/>
                                          </p:val>
                                        </p:tav>
                                      </p:tavLst>
                                    </p:anim>
                                    <p:set>
                                      <p:cBhvr>
                                        <p:cTn id="91" dur="1" fill="hold">
                                          <p:stCondLst>
                                            <p:cond delay="4499"/>
                                          </p:stCondLst>
                                        </p:cTn>
                                        <p:tgtEl>
                                          <p:spTgt spid="11"/>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4250" fill="hold"/>
                                        <p:tgtEl>
                                          <p:spTgt spid="15"/>
                                        </p:tgtEl>
                                        <p:attrNameLst>
                                          <p:attrName>ppt_w</p:attrName>
                                        </p:attrNameLst>
                                      </p:cBhvr>
                                      <p:tavLst>
                                        <p:tav tm="0">
                                          <p:val>
                                            <p:strVal val="2/3*#ppt_w"/>
                                          </p:val>
                                        </p:tav>
                                        <p:tav tm="100000">
                                          <p:val>
                                            <p:strVal val="#ppt_w"/>
                                          </p:val>
                                        </p:tav>
                                      </p:tavLst>
                                    </p:anim>
                                    <p:anim calcmode="lin" valueType="num">
                                      <p:cBhvr>
                                        <p:cTn id="95" dur="4250" fill="hold"/>
                                        <p:tgtEl>
                                          <p:spTgt spid="15"/>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barn(outVertical)">
                                      <p:cBhvr>
                                        <p:cTn id="98" dur="4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26 Rectángulo"/>
          <p:cNvSpPr/>
          <p:nvPr/>
        </p:nvSpPr>
        <p:spPr>
          <a:xfrm rot="10800000">
            <a:off x="4585978" y="3331688"/>
            <a:ext cx="4567173" cy="3490910"/>
          </a:xfrm>
          <a:prstGeom prst="rect">
            <a:avLst/>
          </a:prstGeom>
          <a:gradFill>
            <a:gsLst>
              <a:gs pos="67000">
                <a:srgbClr val="C00000">
                  <a:lumMod val="80000"/>
                </a:srgbClr>
              </a:gs>
              <a:gs pos="3750">
                <a:schemeClr val="accent2">
                  <a:lumMod val="50000"/>
                </a:schemeClr>
              </a:gs>
              <a:gs pos="38000">
                <a:srgbClr val="AF0000">
                  <a:lumMod val="86000"/>
                </a:srgbClr>
              </a:gs>
              <a:gs pos="12000">
                <a:schemeClr val="accent2">
                  <a:lumMod val="50000"/>
                </a:schemeClr>
              </a:gs>
              <a:gs pos="88000">
                <a:schemeClr val="accent2">
                  <a:lumMod val="50000"/>
                </a:schemeClr>
              </a:gs>
              <a:gs pos="50000">
                <a:srgbClr val="FF0000"/>
              </a:gs>
              <a:gs pos="52000">
                <a:srgbClr val="FF00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26 Rectángulo"/>
          <p:cNvSpPr/>
          <p:nvPr/>
        </p:nvSpPr>
        <p:spPr>
          <a:xfrm rot="10800000" flipH="1">
            <a:off x="-37003" y="3429577"/>
            <a:ext cx="4652034" cy="3490910"/>
          </a:xfrm>
          <a:prstGeom prst="rect">
            <a:avLst/>
          </a:prstGeom>
          <a:gradFill>
            <a:gsLst>
              <a:gs pos="67000">
                <a:srgbClr val="C00000">
                  <a:lumMod val="80000"/>
                </a:srgbClr>
              </a:gs>
              <a:gs pos="3750">
                <a:schemeClr val="accent2">
                  <a:lumMod val="50000"/>
                </a:schemeClr>
              </a:gs>
              <a:gs pos="38000">
                <a:srgbClr val="AF0000">
                  <a:lumMod val="86000"/>
                </a:srgbClr>
              </a:gs>
              <a:gs pos="12000">
                <a:schemeClr val="accent2">
                  <a:lumMod val="50000"/>
                </a:schemeClr>
              </a:gs>
              <a:gs pos="88000">
                <a:schemeClr val="accent2">
                  <a:lumMod val="50000"/>
                </a:schemeClr>
              </a:gs>
              <a:gs pos="50000">
                <a:srgbClr val="FF0000"/>
              </a:gs>
              <a:gs pos="52000">
                <a:srgbClr val="FF00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26 Rectángulo"/>
          <p:cNvSpPr/>
          <p:nvPr/>
        </p:nvSpPr>
        <p:spPr>
          <a:xfrm>
            <a:off x="-79465" y="0"/>
            <a:ext cx="4652034" cy="3490910"/>
          </a:xfrm>
          <a:prstGeom prst="rect">
            <a:avLst/>
          </a:prstGeom>
          <a:gradFill>
            <a:gsLst>
              <a:gs pos="67000">
                <a:srgbClr val="C00000">
                  <a:lumMod val="80000"/>
                </a:srgbClr>
              </a:gs>
              <a:gs pos="3750">
                <a:schemeClr val="accent2">
                  <a:lumMod val="50000"/>
                </a:schemeClr>
              </a:gs>
              <a:gs pos="38000">
                <a:srgbClr val="AF0000">
                  <a:lumMod val="86000"/>
                </a:srgbClr>
              </a:gs>
              <a:gs pos="12000">
                <a:schemeClr val="accent2">
                  <a:lumMod val="50000"/>
                </a:schemeClr>
              </a:gs>
              <a:gs pos="88000">
                <a:schemeClr val="accent2">
                  <a:lumMod val="50000"/>
                </a:schemeClr>
              </a:gs>
              <a:gs pos="50000">
                <a:srgbClr val="FF0000"/>
              </a:gs>
              <a:gs pos="52000">
                <a:srgbClr val="FF000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26 Rectángulo"/>
          <p:cNvSpPr/>
          <p:nvPr/>
        </p:nvSpPr>
        <p:spPr>
          <a:xfrm flipH="1">
            <a:off x="4532366" y="-22797"/>
            <a:ext cx="4652034" cy="3490910"/>
          </a:xfrm>
          <a:prstGeom prst="rect">
            <a:avLst/>
          </a:prstGeom>
          <a:gradFill flip="none" rotWithShape="1">
            <a:gsLst>
              <a:gs pos="67000">
                <a:srgbClr val="C00000">
                  <a:lumMod val="80000"/>
                </a:srgbClr>
              </a:gs>
              <a:gs pos="3750">
                <a:schemeClr val="accent2">
                  <a:lumMod val="50000"/>
                </a:schemeClr>
              </a:gs>
              <a:gs pos="38000">
                <a:srgbClr val="AF0000">
                  <a:lumMod val="86000"/>
                </a:srgbClr>
              </a:gs>
              <a:gs pos="12000">
                <a:schemeClr val="accent2">
                  <a:lumMod val="50000"/>
                </a:schemeClr>
              </a:gs>
              <a:gs pos="88000">
                <a:schemeClr val="accent2">
                  <a:lumMod val="50000"/>
                </a:schemeClr>
              </a:gs>
              <a:gs pos="50000">
                <a:srgbClr val="FF0000"/>
              </a:gs>
              <a:gs pos="52000">
                <a:srgbClr val="FF0000"/>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4" name="13 Imagen" descr="Diapositiva9"/>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8728" y="-4452"/>
            <a:ext cx="9144000" cy="6858000"/>
          </a:xfrm>
          <a:prstGeom prst="rect">
            <a:avLst/>
          </a:prstGeom>
          <a:noFill/>
          <a:ln>
            <a:noFill/>
          </a:ln>
        </p:spPr>
      </p:pic>
      <p:sp>
        <p:nvSpPr>
          <p:cNvPr id="3" name="Forma libre 2"/>
          <p:cNvSpPr/>
          <p:nvPr/>
        </p:nvSpPr>
        <p:spPr>
          <a:xfrm rot="13480606" flipH="1">
            <a:off x="3368629" y="478783"/>
            <a:ext cx="2434700" cy="2422563"/>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39000">
                <a:schemeClr val="tx1">
                  <a:lumMod val="95000"/>
                  <a:alpha val="55000"/>
                </a:schemeClr>
              </a:gs>
              <a:gs pos="54000">
                <a:srgbClr val="FF0000">
                  <a:alpha val="46000"/>
                </a:srgbClr>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2"/>
          <p:cNvSpPr/>
          <p:nvPr/>
        </p:nvSpPr>
        <p:spPr>
          <a:xfrm rot="2694677">
            <a:off x="1500730" y="2150827"/>
            <a:ext cx="2532817" cy="2547443"/>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39000">
                <a:schemeClr val="tx1">
                  <a:lumMod val="95000"/>
                  <a:alpha val="55000"/>
                </a:schemeClr>
              </a:gs>
              <a:gs pos="54000">
                <a:srgbClr val="FF0000">
                  <a:alpha val="46000"/>
                </a:srgbClr>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2"/>
          <p:cNvSpPr/>
          <p:nvPr/>
        </p:nvSpPr>
        <p:spPr>
          <a:xfrm rot="18905323" flipH="1">
            <a:off x="5136716" y="2184327"/>
            <a:ext cx="2512918" cy="2516444"/>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39000">
                <a:schemeClr val="tx1">
                  <a:lumMod val="95000"/>
                  <a:alpha val="55000"/>
                </a:schemeClr>
              </a:gs>
              <a:gs pos="54000">
                <a:srgbClr val="FF0000">
                  <a:alpha val="46000"/>
                </a:srgbClr>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2"/>
          <p:cNvSpPr/>
          <p:nvPr/>
        </p:nvSpPr>
        <p:spPr>
          <a:xfrm rot="2580050" flipH="1">
            <a:off x="3316833" y="3949386"/>
            <a:ext cx="2511473" cy="2568630"/>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39000">
                <a:schemeClr val="tx1">
                  <a:lumMod val="95000"/>
                  <a:alpha val="55000"/>
                </a:schemeClr>
              </a:gs>
              <a:gs pos="54000">
                <a:srgbClr val="FF0000">
                  <a:alpha val="46000"/>
                </a:srgbClr>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Forma libre"/>
          <p:cNvSpPr/>
          <p:nvPr/>
        </p:nvSpPr>
        <p:spPr>
          <a:xfrm rot="10800000">
            <a:off x="-28657" y="552411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Rectángulo"/>
          <p:cNvSpPr/>
          <p:nvPr/>
        </p:nvSpPr>
        <p:spPr>
          <a:xfrm>
            <a:off x="2817" y="-33993"/>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8794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500" fill="hold"/>
                                        <p:tgtEl>
                                          <p:spTgt spid="3"/>
                                        </p:tgtEl>
                                        <p:attrNameLst>
                                          <p:attrName>ppt_x</p:attrName>
                                        </p:attrNameLst>
                                      </p:cBhvr>
                                      <p:tavLst>
                                        <p:tav tm="0">
                                          <p:val>
                                            <p:strVal val="#ppt_x"/>
                                          </p:val>
                                        </p:tav>
                                        <p:tav tm="100000">
                                          <p:val>
                                            <p:strVal val="#ppt_x"/>
                                          </p:val>
                                        </p:tav>
                                      </p:tavLst>
                                    </p:anim>
                                    <p:anim calcmode="lin" valueType="num">
                                      <p:cBhvr additive="base">
                                        <p:cTn id="11" dur="250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500" fill="hold"/>
                                        <p:tgtEl>
                                          <p:spTgt spid="3"/>
                                        </p:tgtEl>
                                        <p:attrNameLst>
                                          <p:attrName>ppt_w</p:attrName>
                                        </p:attrNameLst>
                                      </p:cBhvr>
                                      <p:tavLst>
                                        <p:tav tm="0">
                                          <p:val>
                                            <p:strVal val="#ppt_w"/>
                                          </p:val>
                                        </p:tav>
                                        <p:tav tm="100000">
                                          <p:val>
                                            <p:strVal val="#ppt_w"/>
                                          </p:val>
                                        </p:tav>
                                      </p:tavLst>
                                    </p:anim>
                                    <p:anim calcmode="lin" valueType="num">
                                      <p:cBhvr>
                                        <p:cTn id="15" dur="2500" fill="hold"/>
                                        <p:tgtEl>
                                          <p:spTgt spid="3"/>
                                        </p:tgtEl>
                                        <p:attrNameLst>
                                          <p:attrName>ppt_h</p:attrName>
                                        </p:attrNameLst>
                                      </p:cBhvr>
                                      <p:tavLst>
                                        <p:tav tm="0" fmla="#ppt_h*sin(2.5*pi*$)">
                                          <p:val>
                                            <p:fltVal val="0"/>
                                          </p:val>
                                        </p:tav>
                                        <p:tav tm="100000">
                                          <p:val>
                                            <p:fltVal val="1"/>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500" fill="hold"/>
                                        <p:tgtEl>
                                          <p:spTgt spid="12"/>
                                        </p:tgtEl>
                                        <p:attrNameLst>
                                          <p:attrName>ppt_x</p:attrName>
                                        </p:attrNameLst>
                                      </p:cBhvr>
                                      <p:tavLst>
                                        <p:tav tm="0">
                                          <p:val>
                                            <p:strVal val="0-#ppt_w/2"/>
                                          </p:val>
                                        </p:tav>
                                        <p:tav tm="100000">
                                          <p:val>
                                            <p:strVal val="#ppt_x"/>
                                          </p:val>
                                        </p:tav>
                                      </p:tavLst>
                                    </p:anim>
                                    <p:anim calcmode="lin" valueType="num">
                                      <p:cBhvr additive="base">
                                        <p:cTn id="19" dur="2500" fill="hold"/>
                                        <p:tgtEl>
                                          <p:spTgt spid="12"/>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2500" fill="hold"/>
                                        <p:tgtEl>
                                          <p:spTgt spid="12"/>
                                        </p:tgtEl>
                                        <p:attrNameLst>
                                          <p:attrName>ppt_w</p:attrName>
                                        </p:attrNameLst>
                                      </p:cBhvr>
                                      <p:tavLst>
                                        <p:tav tm="0" fmla="#ppt_w*sin(2.5*pi*$)">
                                          <p:val>
                                            <p:fltVal val="0"/>
                                          </p:val>
                                        </p:tav>
                                        <p:tav tm="100000">
                                          <p:val>
                                            <p:fltVal val="1"/>
                                          </p:val>
                                        </p:tav>
                                      </p:tavLst>
                                    </p:anim>
                                    <p:anim calcmode="lin" valueType="num">
                                      <p:cBhvr>
                                        <p:cTn id="23" dur="2500" fill="hold"/>
                                        <p:tgtEl>
                                          <p:spTgt spid="12"/>
                                        </p:tgtEl>
                                        <p:attrNameLst>
                                          <p:attrName>ppt_h</p:attrName>
                                        </p:attrNameLst>
                                      </p:cBhvr>
                                      <p:tavLst>
                                        <p:tav tm="0">
                                          <p:val>
                                            <p:strVal val="#ppt_h"/>
                                          </p:val>
                                        </p:tav>
                                        <p:tav tm="100000">
                                          <p:val>
                                            <p:strVal val="#ppt_h"/>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500" fill="hold"/>
                                        <p:tgtEl>
                                          <p:spTgt spid="13"/>
                                        </p:tgtEl>
                                        <p:attrNameLst>
                                          <p:attrName>ppt_x</p:attrName>
                                        </p:attrNameLst>
                                      </p:cBhvr>
                                      <p:tavLst>
                                        <p:tav tm="0">
                                          <p:val>
                                            <p:strVal val="#ppt_x"/>
                                          </p:val>
                                        </p:tav>
                                        <p:tav tm="100000">
                                          <p:val>
                                            <p:strVal val="#ppt_x"/>
                                          </p:val>
                                        </p:tav>
                                      </p:tavLst>
                                    </p:anim>
                                    <p:anim calcmode="lin" valueType="num">
                                      <p:cBhvr additive="base">
                                        <p:cTn id="27" dur="2500" fill="hold"/>
                                        <p:tgtEl>
                                          <p:spTgt spid="13"/>
                                        </p:tgtEl>
                                        <p:attrNameLst>
                                          <p:attrName>ppt_y</p:attrName>
                                        </p:attrNameLst>
                                      </p:cBhvr>
                                      <p:tavLst>
                                        <p:tav tm="0">
                                          <p:val>
                                            <p:strVal val="0-#ppt_h/2"/>
                                          </p:val>
                                        </p:tav>
                                        <p:tav tm="100000">
                                          <p:val>
                                            <p:strVal val="#ppt_y"/>
                                          </p:val>
                                        </p:tav>
                                      </p:tavLst>
                                    </p:anim>
                                  </p:childTnLst>
                                </p:cTn>
                              </p:par>
                              <p:par>
                                <p:cTn id="28" presetID="19" presetClass="entr" presetSubtype="5" fill="hold" grpId="1"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2500" fill="hold"/>
                                        <p:tgtEl>
                                          <p:spTgt spid="13"/>
                                        </p:tgtEl>
                                        <p:attrNameLst>
                                          <p:attrName>ppt_w</p:attrName>
                                        </p:attrNameLst>
                                      </p:cBhvr>
                                      <p:tavLst>
                                        <p:tav tm="0">
                                          <p:val>
                                            <p:strVal val="#ppt_w"/>
                                          </p:val>
                                        </p:tav>
                                        <p:tav tm="100000">
                                          <p:val>
                                            <p:strVal val="#ppt_w"/>
                                          </p:val>
                                        </p:tav>
                                      </p:tavLst>
                                    </p:anim>
                                    <p:anim calcmode="lin" valueType="num">
                                      <p:cBhvr>
                                        <p:cTn id="31" dur="2500" fill="hold"/>
                                        <p:tgtEl>
                                          <p:spTgt spid="13"/>
                                        </p:tgtEl>
                                        <p:attrNameLst>
                                          <p:attrName>ppt_h</p:attrName>
                                        </p:attrNameLst>
                                      </p:cBhvr>
                                      <p:tavLst>
                                        <p:tav tm="0" fmla="#ppt_h*sin(2.5*pi*$)">
                                          <p:val>
                                            <p:fltVal val="0"/>
                                          </p:val>
                                        </p:tav>
                                        <p:tav tm="100000">
                                          <p:val>
                                            <p:fltVal val="1"/>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500" fill="hold"/>
                                        <p:tgtEl>
                                          <p:spTgt spid="11"/>
                                        </p:tgtEl>
                                        <p:attrNameLst>
                                          <p:attrName>ppt_x</p:attrName>
                                        </p:attrNameLst>
                                      </p:cBhvr>
                                      <p:tavLst>
                                        <p:tav tm="0">
                                          <p:val>
                                            <p:strVal val="1+#ppt_w/2"/>
                                          </p:val>
                                        </p:tav>
                                        <p:tav tm="100000">
                                          <p:val>
                                            <p:strVal val="#ppt_x"/>
                                          </p:val>
                                        </p:tav>
                                      </p:tavLst>
                                    </p:anim>
                                    <p:anim calcmode="lin" valueType="num">
                                      <p:cBhvr additive="base">
                                        <p:cTn id="35" dur="2500" fill="hold"/>
                                        <p:tgtEl>
                                          <p:spTgt spid="11"/>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2500" fill="hold"/>
                                        <p:tgtEl>
                                          <p:spTgt spid="11"/>
                                        </p:tgtEl>
                                        <p:attrNameLst>
                                          <p:attrName>ppt_w</p:attrName>
                                        </p:attrNameLst>
                                      </p:cBhvr>
                                      <p:tavLst>
                                        <p:tav tm="0" fmla="#ppt_w*sin(2.5*pi*$)">
                                          <p:val>
                                            <p:fltVal val="0"/>
                                          </p:val>
                                        </p:tav>
                                        <p:tav tm="100000">
                                          <p:val>
                                            <p:fltVal val="1"/>
                                          </p:val>
                                        </p:tav>
                                      </p:tavLst>
                                    </p:anim>
                                    <p:anim calcmode="lin" valueType="num">
                                      <p:cBhvr>
                                        <p:cTn id="39" dur="2500" fill="hold"/>
                                        <p:tgtEl>
                                          <p:spTgt spid="11"/>
                                        </p:tgtEl>
                                        <p:attrNameLst>
                                          <p:attrName>ppt_h</p:attrName>
                                        </p:attrNameLst>
                                      </p:cBhvr>
                                      <p:tavLst>
                                        <p:tav tm="0">
                                          <p:val>
                                            <p:strVal val="#ppt_h"/>
                                          </p:val>
                                        </p:tav>
                                        <p:tav tm="100000">
                                          <p:val>
                                            <p:strVal val="#ppt_h"/>
                                          </p:val>
                                        </p:tav>
                                      </p:tavLst>
                                    </p:anim>
                                  </p:childTnLst>
                                </p:cTn>
                              </p:par>
                            </p:childTnLst>
                          </p:cTn>
                        </p:par>
                        <p:par>
                          <p:cTn id="40" fill="hold">
                            <p:stCondLst>
                              <p:cond delay="2500"/>
                            </p:stCondLst>
                            <p:childTnLst>
                              <p:par>
                                <p:cTn id="41" presetID="2" presetClass="exit" presetSubtype="2" fill="hold" grpId="2" nodeType="afterEffect">
                                  <p:stCondLst>
                                    <p:cond delay="0"/>
                                  </p:stCondLst>
                                  <p:childTnLst>
                                    <p:anim calcmode="lin" valueType="num">
                                      <p:cBhvr additive="base">
                                        <p:cTn id="42" dur="3500"/>
                                        <p:tgtEl>
                                          <p:spTgt spid="11"/>
                                        </p:tgtEl>
                                        <p:attrNameLst>
                                          <p:attrName>ppt_x</p:attrName>
                                        </p:attrNameLst>
                                      </p:cBhvr>
                                      <p:tavLst>
                                        <p:tav tm="0">
                                          <p:val>
                                            <p:strVal val="ppt_x"/>
                                          </p:val>
                                        </p:tav>
                                        <p:tav tm="100000">
                                          <p:val>
                                            <p:strVal val="1+ppt_w/2"/>
                                          </p:val>
                                        </p:tav>
                                      </p:tavLst>
                                    </p:anim>
                                    <p:anim calcmode="lin" valueType="num">
                                      <p:cBhvr additive="base">
                                        <p:cTn id="43" dur="3500"/>
                                        <p:tgtEl>
                                          <p:spTgt spid="11"/>
                                        </p:tgtEl>
                                        <p:attrNameLst>
                                          <p:attrName>ppt_y</p:attrName>
                                        </p:attrNameLst>
                                      </p:cBhvr>
                                      <p:tavLst>
                                        <p:tav tm="0">
                                          <p:val>
                                            <p:strVal val="ppt_y"/>
                                          </p:val>
                                        </p:tav>
                                        <p:tav tm="100000">
                                          <p:val>
                                            <p:strVal val="ppt_y"/>
                                          </p:val>
                                        </p:tav>
                                      </p:tavLst>
                                    </p:anim>
                                    <p:set>
                                      <p:cBhvr>
                                        <p:cTn id="44" dur="1" fill="hold">
                                          <p:stCondLst>
                                            <p:cond delay="3499"/>
                                          </p:stCondLst>
                                        </p:cTn>
                                        <p:tgtEl>
                                          <p:spTgt spid="11"/>
                                        </p:tgtEl>
                                        <p:attrNameLst>
                                          <p:attrName>style.visibility</p:attrName>
                                        </p:attrNameLst>
                                      </p:cBhvr>
                                      <p:to>
                                        <p:strVal val="hidden"/>
                                      </p:to>
                                    </p:set>
                                  </p:childTnLst>
                                </p:cTn>
                              </p:par>
                              <p:par>
                                <p:cTn id="45" presetID="2" presetClass="exit" presetSubtype="1" fill="hold" grpId="2" nodeType="withEffect">
                                  <p:stCondLst>
                                    <p:cond delay="0"/>
                                  </p:stCondLst>
                                  <p:childTnLst>
                                    <p:anim calcmode="lin" valueType="num">
                                      <p:cBhvr additive="base">
                                        <p:cTn id="46" dur="3500"/>
                                        <p:tgtEl>
                                          <p:spTgt spid="13"/>
                                        </p:tgtEl>
                                        <p:attrNameLst>
                                          <p:attrName>ppt_x</p:attrName>
                                        </p:attrNameLst>
                                      </p:cBhvr>
                                      <p:tavLst>
                                        <p:tav tm="0">
                                          <p:val>
                                            <p:strVal val="ppt_x"/>
                                          </p:val>
                                        </p:tav>
                                        <p:tav tm="100000">
                                          <p:val>
                                            <p:strVal val="ppt_x"/>
                                          </p:val>
                                        </p:tav>
                                      </p:tavLst>
                                    </p:anim>
                                    <p:anim calcmode="lin" valueType="num">
                                      <p:cBhvr additive="base">
                                        <p:cTn id="47" dur="3500"/>
                                        <p:tgtEl>
                                          <p:spTgt spid="13"/>
                                        </p:tgtEl>
                                        <p:attrNameLst>
                                          <p:attrName>ppt_y</p:attrName>
                                        </p:attrNameLst>
                                      </p:cBhvr>
                                      <p:tavLst>
                                        <p:tav tm="0">
                                          <p:val>
                                            <p:strVal val="ppt_y"/>
                                          </p:val>
                                        </p:tav>
                                        <p:tav tm="100000">
                                          <p:val>
                                            <p:strVal val="0-ppt_h/2"/>
                                          </p:val>
                                        </p:tav>
                                      </p:tavLst>
                                    </p:anim>
                                    <p:set>
                                      <p:cBhvr>
                                        <p:cTn id="48" dur="1" fill="hold">
                                          <p:stCondLst>
                                            <p:cond delay="3499"/>
                                          </p:stCondLst>
                                        </p:cTn>
                                        <p:tgtEl>
                                          <p:spTgt spid="13"/>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3500"/>
                                        <p:tgtEl>
                                          <p:spTgt spid="12"/>
                                        </p:tgtEl>
                                        <p:attrNameLst>
                                          <p:attrName>ppt_x</p:attrName>
                                        </p:attrNameLst>
                                      </p:cBhvr>
                                      <p:tavLst>
                                        <p:tav tm="0">
                                          <p:val>
                                            <p:strVal val="ppt_x"/>
                                          </p:val>
                                        </p:tav>
                                        <p:tav tm="100000">
                                          <p:val>
                                            <p:strVal val="0-ppt_w/2"/>
                                          </p:val>
                                        </p:tav>
                                      </p:tavLst>
                                    </p:anim>
                                    <p:anim calcmode="lin" valueType="num">
                                      <p:cBhvr additive="base">
                                        <p:cTn id="51" dur="3500"/>
                                        <p:tgtEl>
                                          <p:spTgt spid="12"/>
                                        </p:tgtEl>
                                        <p:attrNameLst>
                                          <p:attrName>ppt_y</p:attrName>
                                        </p:attrNameLst>
                                      </p:cBhvr>
                                      <p:tavLst>
                                        <p:tav tm="0">
                                          <p:val>
                                            <p:strVal val="ppt_y"/>
                                          </p:val>
                                        </p:tav>
                                        <p:tav tm="100000">
                                          <p:val>
                                            <p:strVal val="ppt_y"/>
                                          </p:val>
                                        </p:tav>
                                      </p:tavLst>
                                    </p:anim>
                                    <p:set>
                                      <p:cBhvr>
                                        <p:cTn id="52" dur="1" fill="hold">
                                          <p:stCondLst>
                                            <p:cond delay="3499"/>
                                          </p:stCondLst>
                                        </p:cTn>
                                        <p:tgtEl>
                                          <p:spTgt spid="12"/>
                                        </p:tgtEl>
                                        <p:attrNameLst>
                                          <p:attrName>style.visibility</p:attrName>
                                        </p:attrNameLst>
                                      </p:cBhvr>
                                      <p:to>
                                        <p:strVal val="hidden"/>
                                      </p:to>
                                    </p:set>
                                  </p:childTnLst>
                                </p:cTn>
                              </p:par>
                              <p:par>
                                <p:cTn id="53" presetID="2" presetClass="exit" presetSubtype="4" fill="hold" grpId="2" nodeType="withEffect">
                                  <p:stCondLst>
                                    <p:cond delay="0"/>
                                  </p:stCondLst>
                                  <p:childTnLst>
                                    <p:anim calcmode="lin" valueType="num">
                                      <p:cBhvr additive="base">
                                        <p:cTn id="54" dur="3500"/>
                                        <p:tgtEl>
                                          <p:spTgt spid="3"/>
                                        </p:tgtEl>
                                        <p:attrNameLst>
                                          <p:attrName>ppt_x</p:attrName>
                                        </p:attrNameLst>
                                      </p:cBhvr>
                                      <p:tavLst>
                                        <p:tav tm="0">
                                          <p:val>
                                            <p:strVal val="ppt_x"/>
                                          </p:val>
                                        </p:tav>
                                        <p:tav tm="100000">
                                          <p:val>
                                            <p:strVal val="ppt_x"/>
                                          </p:val>
                                        </p:tav>
                                      </p:tavLst>
                                    </p:anim>
                                    <p:anim calcmode="lin" valueType="num">
                                      <p:cBhvr additive="base">
                                        <p:cTn id="55" dur="3500"/>
                                        <p:tgtEl>
                                          <p:spTgt spid="3"/>
                                        </p:tgtEl>
                                        <p:attrNameLst>
                                          <p:attrName>ppt_y</p:attrName>
                                        </p:attrNameLst>
                                      </p:cBhvr>
                                      <p:tavLst>
                                        <p:tav tm="0">
                                          <p:val>
                                            <p:strVal val="ppt_y"/>
                                          </p:val>
                                        </p:tav>
                                        <p:tav tm="100000">
                                          <p:val>
                                            <p:strVal val="1+ppt_h/2"/>
                                          </p:val>
                                        </p:tav>
                                      </p:tavLst>
                                    </p:anim>
                                    <p:set>
                                      <p:cBhvr>
                                        <p:cTn id="56" dur="1" fill="hold">
                                          <p:stCondLst>
                                            <p:cond delay="3499"/>
                                          </p:stCondLst>
                                        </p:cTn>
                                        <p:tgtEl>
                                          <p:spTgt spid="3"/>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3500" fill="hold"/>
                                        <p:tgtEl>
                                          <p:spTgt spid="14"/>
                                        </p:tgtEl>
                                        <p:attrNameLst>
                                          <p:attrName>ppt_w</p:attrName>
                                        </p:attrNameLst>
                                      </p:cBhvr>
                                      <p:tavLst>
                                        <p:tav tm="0">
                                          <p:val>
                                            <p:strVal val="4/3*#ppt_w"/>
                                          </p:val>
                                        </p:tav>
                                        <p:tav tm="100000">
                                          <p:val>
                                            <p:strVal val="#ppt_w"/>
                                          </p:val>
                                        </p:tav>
                                      </p:tavLst>
                                    </p:anim>
                                    <p:anim calcmode="lin" valueType="num">
                                      <p:cBhvr>
                                        <p:cTn id="60" dur="3500" fill="hold"/>
                                        <p:tgtEl>
                                          <p:spTgt spid="1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diamond(out)">
                                      <p:cBhvr>
                                        <p:cTn id="63"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PIEDADES DE LA MANZAN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072" y="-24344"/>
            <a:ext cx="9144000" cy="6858000"/>
          </a:xfrm>
          <a:prstGeom prst="rect">
            <a:avLst/>
          </a:prstGeom>
          <a:noFill/>
          <a:ln>
            <a:noFill/>
          </a:ln>
        </p:spPr>
      </p:pic>
      <p:sp>
        <p:nvSpPr>
          <p:cNvPr id="3" name="2 Rectángulo"/>
          <p:cNvSpPr/>
          <p:nvPr/>
        </p:nvSpPr>
        <p:spPr>
          <a:xfrm>
            <a:off x="899592" y="1548383"/>
            <a:ext cx="4968552" cy="3046988"/>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1</a:t>
            </a:r>
            <a:r>
              <a:rPr lang="es-ES" sz="2400" dirty="0">
                <a:solidFill>
                  <a:schemeClr val="bg1"/>
                </a:solidFill>
                <a:latin typeface="Hobo Std" pitchFamily="34" charset="0"/>
              </a:rPr>
              <a:t>. Las </a:t>
            </a:r>
            <a:r>
              <a:rPr lang="es-ES" sz="2400" dirty="0" smtClean="0">
                <a:solidFill>
                  <a:schemeClr val="bg1"/>
                </a:solidFill>
                <a:latin typeface="Hobo Std" pitchFamily="34" charset="0"/>
              </a:rPr>
              <a:t>cerezas </a:t>
            </a:r>
            <a:r>
              <a:rPr lang="es-ES" sz="2400" dirty="0">
                <a:solidFill>
                  <a:schemeClr val="bg1"/>
                </a:solidFill>
                <a:latin typeface="Hobo Std" pitchFamily="34" charset="0"/>
              </a:rPr>
              <a:t>están llenas de antioxidantes llamados antocianinas que ayudan en la reducción de enfermedades cardíacas y cáncer.</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440874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4 Rectángulo"/>
          <p:cNvSpPr/>
          <p:nvPr/>
        </p:nvSpPr>
        <p:spPr>
          <a:xfrm>
            <a:off x="-31815" y="6180"/>
            <a:ext cx="9175255" cy="6858000"/>
          </a:xfrm>
          <a:prstGeom prst="rect">
            <a:avLst/>
          </a:prstGeom>
          <a:gradFill flip="none" rotWithShape="1">
            <a:gsLst>
              <a:gs pos="76000">
                <a:srgbClr val="3D0312"/>
              </a:gs>
              <a:gs pos="23000">
                <a:srgbClr val="4B0414"/>
              </a:gs>
              <a:gs pos="32000">
                <a:srgbClr val="1F0208"/>
              </a:gs>
              <a:gs pos="66000">
                <a:schemeClr val="bg1"/>
              </a:gs>
              <a:gs pos="97500">
                <a:srgbClr val="C00000"/>
              </a:gs>
              <a:gs pos="0">
                <a:srgbClr val="C00000"/>
              </a:gs>
              <a:gs pos="85000">
                <a:srgbClr val="C00000">
                  <a:lumMod val="61000"/>
                </a:srgbClr>
              </a:gs>
              <a:gs pos="13000">
                <a:srgbClr val="C00000">
                  <a:lumMod val="72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4" name="123 Imagen" descr="Diapositiva1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2380" y="5415"/>
            <a:ext cx="9198319" cy="6851820"/>
          </a:xfrm>
          <a:prstGeom prst="rect">
            <a:avLst/>
          </a:prstGeom>
          <a:noFill/>
          <a:ln>
            <a:noFill/>
          </a:ln>
        </p:spPr>
      </p:pic>
      <p:grpSp>
        <p:nvGrpSpPr>
          <p:cNvPr id="27" name="Grupo 33"/>
          <p:cNvGrpSpPr/>
          <p:nvPr/>
        </p:nvGrpSpPr>
        <p:grpSpPr>
          <a:xfrm rot="5400000" flipH="1">
            <a:off x="6588393" y="190372"/>
            <a:ext cx="1292641" cy="3242056"/>
            <a:chOff x="0" y="0"/>
            <a:chExt cx="4599296" cy="6858000"/>
          </a:xfrm>
        </p:grpSpPr>
        <p:sp>
          <p:nvSpPr>
            <p:cNvPr id="2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Grupo 33"/>
          <p:cNvGrpSpPr/>
          <p:nvPr/>
        </p:nvGrpSpPr>
        <p:grpSpPr>
          <a:xfrm rot="5400000" flipH="1">
            <a:off x="5575703" y="1142873"/>
            <a:ext cx="1292641" cy="3242056"/>
            <a:chOff x="0" y="0"/>
            <a:chExt cx="4599296" cy="6858000"/>
          </a:xfrm>
        </p:grpSpPr>
        <p:sp>
          <p:nvSpPr>
            <p:cNvPr id="5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Grupo 33"/>
          <p:cNvGrpSpPr/>
          <p:nvPr/>
        </p:nvGrpSpPr>
        <p:grpSpPr>
          <a:xfrm rot="5400000" flipH="1">
            <a:off x="7653215" y="-597904"/>
            <a:ext cx="1292641" cy="3242056"/>
            <a:chOff x="0" y="0"/>
            <a:chExt cx="4599296" cy="6858000"/>
          </a:xfrm>
        </p:grpSpPr>
        <p:sp>
          <p:nvSpPr>
            <p:cNvPr id="6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9" name="Grupo 33"/>
          <p:cNvGrpSpPr/>
          <p:nvPr/>
        </p:nvGrpSpPr>
        <p:grpSpPr>
          <a:xfrm rot="16200000">
            <a:off x="218115" y="-650955"/>
            <a:ext cx="1292641" cy="3242056"/>
            <a:chOff x="0" y="0"/>
            <a:chExt cx="4599296" cy="6858000"/>
          </a:xfrm>
        </p:grpSpPr>
        <p:sp>
          <p:nvSpPr>
            <p:cNvPr id="7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5" name="Grupo 33"/>
          <p:cNvGrpSpPr/>
          <p:nvPr/>
        </p:nvGrpSpPr>
        <p:grpSpPr>
          <a:xfrm rot="16200000">
            <a:off x="1327810" y="241456"/>
            <a:ext cx="1292641" cy="3242056"/>
            <a:chOff x="0" y="0"/>
            <a:chExt cx="4599296" cy="6858000"/>
          </a:xfrm>
        </p:grpSpPr>
        <p:sp>
          <p:nvSpPr>
            <p:cNvPr id="7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Grupo 33"/>
          <p:cNvGrpSpPr/>
          <p:nvPr/>
        </p:nvGrpSpPr>
        <p:grpSpPr>
          <a:xfrm rot="16200000">
            <a:off x="2278379" y="1114200"/>
            <a:ext cx="1292641" cy="3242056"/>
            <a:chOff x="0" y="0"/>
            <a:chExt cx="4599296" cy="6858000"/>
          </a:xfrm>
        </p:grpSpPr>
        <p:sp>
          <p:nvSpPr>
            <p:cNvPr id="8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7" name="Grupo 33"/>
          <p:cNvGrpSpPr/>
          <p:nvPr/>
        </p:nvGrpSpPr>
        <p:grpSpPr>
          <a:xfrm rot="5400000">
            <a:off x="7653215" y="4235994"/>
            <a:ext cx="1292641" cy="3242056"/>
            <a:chOff x="0" y="0"/>
            <a:chExt cx="4599296" cy="6858000"/>
          </a:xfrm>
        </p:grpSpPr>
        <p:sp>
          <p:nvSpPr>
            <p:cNvPr id="8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3" name="Grupo 33"/>
          <p:cNvGrpSpPr/>
          <p:nvPr/>
        </p:nvGrpSpPr>
        <p:grpSpPr>
          <a:xfrm rot="5400000">
            <a:off x="6611766" y="3300371"/>
            <a:ext cx="1292641" cy="3242056"/>
            <a:chOff x="0" y="0"/>
            <a:chExt cx="4599296" cy="6858000"/>
          </a:xfrm>
        </p:grpSpPr>
        <p:sp>
          <p:nvSpPr>
            <p:cNvPr id="9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9" name="Grupo 33"/>
          <p:cNvGrpSpPr/>
          <p:nvPr/>
        </p:nvGrpSpPr>
        <p:grpSpPr>
          <a:xfrm rot="5400000">
            <a:off x="5576248" y="2460473"/>
            <a:ext cx="1292641" cy="3242056"/>
            <a:chOff x="0" y="0"/>
            <a:chExt cx="4599296" cy="6858000"/>
          </a:xfrm>
        </p:grpSpPr>
        <p:sp>
          <p:nvSpPr>
            <p:cNvPr id="10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Grupo 33"/>
          <p:cNvGrpSpPr/>
          <p:nvPr/>
        </p:nvGrpSpPr>
        <p:grpSpPr>
          <a:xfrm rot="16200000" flipH="1">
            <a:off x="194397" y="4314702"/>
            <a:ext cx="1292641" cy="3242056"/>
            <a:chOff x="0" y="0"/>
            <a:chExt cx="4599296" cy="6858000"/>
          </a:xfrm>
        </p:grpSpPr>
        <p:sp>
          <p:nvSpPr>
            <p:cNvPr id="10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1" name="Grupo 33"/>
          <p:cNvGrpSpPr/>
          <p:nvPr/>
        </p:nvGrpSpPr>
        <p:grpSpPr>
          <a:xfrm rot="16200000" flipH="1">
            <a:off x="1283273" y="3442011"/>
            <a:ext cx="1292641" cy="3242056"/>
            <a:chOff x="0" y="0"/>
            <a:chExt cx="4599296" cy="6858000"/>
          </a:xfrm>
        </p:grpSpPr>
        <p:sp>
          <p:nvSpPr>
            <p:cNvPr id="11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7" name="Grupo 33"/>
          <p:cNvGrpSpPr/>
          <p:nvPr/>
        </p:nvGrpSpPr>
        <p:grpSpPr>
          <a:xfrm rot="16200000" flipH="1">
            <a:off x="2326574" y="2425117"/>
            <a:ext cx="1292641" cy="3242056"/>
            <a:chOff x="0" y="0"/>
            <a:chExt cx="4599296" cy="6858000"/>
          </a:xfrm>
        </p:grpSpPr>
        <p:sp>
          <p:nvSpPr>
            <p:cNvPr id="11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chemeClr val="accent2">
                <a:lumMod val="50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Forma libre"/>
          <p:cNvSpPr/>
          <p:nvPr/>
        </p:nvSpPr>
        <p:spPr>
          <a:xfrm rot="10800000">
            <a:off x="-54321" y="5716239"/>
            <a:ext cx="925501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0"/>
                  <a:lumOff val="10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52545" y="-31769"/>
            <a:ext cx="9253243" cy="119684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3000"/>
                  <a:lumOff val="9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3" name="122 Rectángulo"/>
          <p:cNvSpPr/>
          <p:nvPr/>
        </p:nvSpPr>
        <p:spPr>
          <a:xfrm>
            <a:off x="-401907" y="6180"/>
            <a:ext cx="9991659"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8778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3"/>
                                        </p:tgtEl>
                                        <p:attrNameLst>
                                          <p:attrName>style.opacity</p:attrName>
                                        </p:attrNameLst>
                                      </p:cBhvr>
                                      <p:to>
                                        <p:strVal val="0"/>
                                      </p:to>
                                    </p:set>
                                    <p:animEffect filter="image" prLst="opacity: 0">
                                      <p:cBhvr rctx="IE">
                                        <p:cTn id="7" dur="indefinite"/>
                                        <p:tgtEl>
                                          <p:spTgt spid="123"/>
                                        </p:tgtEl>
                                      </p:cBhvr>
                                    </p:animEffect>
                                  </p:childTnLst>
                                </p:cTn>
                              </p:par>
                              <p:par>
                                <p:cTn id="8" presetID="2" presetClass="entr" presetSubtype="12"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3000" fill="hold"/>
                                        <p:tgtEl>
                                          <p:spTgt spid="27"/>
                                        </p:tgtEl>
                                        <p:attrNameLst>
                                          <p:attrName>ppt_x</p:attrName>
                                        </p:attrNameLst>
                                      </p:cBhvr>
                                      <p:tavLst>
                                        <p:tav tm="0">
                                          <p:val>
                                            <p:strVal val="0-#ppt_w/2"/>
                                          </p:val>
                                        </p:tav>
                                        <p:tav tm="100000">
                                          <p:val>
                                            <p:strVal val="#ppt_x"/>
                                          </p:val>
                                        </p:tav>
                                      </p:tavLst>
                                    </p:anim>
                                    <p:anim calcmode="lin" valueType="num">
                                      <p:cBhvr additive="base">
                                        <p:cTn id="11" dur="3000" fill="hold"/>
                                        <p:tgtEl>
                                          <p:spTgt spid="27"/>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3000" fill="hold"/>
                                        <p:tgtEl>
                                          <p:spTgt spid="27"/>
                                        </p:tgtEl>
                                        <p:attrNameLst>
                                          <p:attrName>ppt_w</p:attrName>
                                        </p:attrNameLst>
                                      </p:cBhvr>
                                      <p:tavLst>
                                        <p:tav tm="0">
                                          <p:val>
                                            <p:strVal val="#ppt_w"/>
                                          </p:val>
                                        </p:tav>
                                        <p:tav tm="100000">
                                          <p:val>
                                            <p:strVal val="#ppt_w"/>
                                          </p:val>
                                        </p:tav>
                                      </p:tavLst>
                                    </p:anim>
                                    <p:anim calcmode="lin" valueType="num">
                                      <p:cBhvr>
                                        <p:cTn id="15" dur="3000" fill="hold"/>
                                        <p:tgtEl>
                                          <p:spTgt spid="27"/>
                                        </p:tgtEl>
                                        <p:attrNameLst>
                                          <p:attrName>ppt_h</p:attrName>
                                        </p:attrNameLst>
                                      </p:cBhvr>
                                      <p:tavLst>
                                        <p:tav tm="0" fmla="#ppt_h*sin(2.5*pi*$)">
                                          <p:val>
                                            <p:fltVal val="0"/>
                                          </p:val>
                                        </p:tav>
                                        <p:tav tm="100000">
                                          <p:val>
                                            <p:fltVal val="1"/>
                                          </p:val>
                                        </p:tav>
                                      </p:tavLst>
                                    </p:anim>
                                  </p:childTnLst>
                                </p:cTn>
                              </p:par>
                              <p:par>
                                <p:cTn id="16" presetID="2" presetClass="entr" presetSubtype="12" fill="hold" nodeType="withEffect">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cBhvr additive="base">
                                        <p:cTn id="18" dur="3000" fill="hold"/>
                                        <p:tgtEl>
                                          <p:spTgt spid="63"/>
                                        </p:tgtEl>
                                        <p:attrNameLst>
                                          <p:attrName>ppt_x</p:attrName>
                                        </p:attrNameLst>
                                      </p:cBhvr>
                                      <p:tavLst>
                                        <p:tav tm="0">
                                          <p:val>
                                            <p:strVal val="0-#ppt_w/2"/>
                                          </p:val>
                                        </p:tav>
                                        <p:tav tm="100000">
                                          <p:val>
                                            <p:strVal val="#ppt_x"/>
                                          </p:val>
                                        </p:tav>
                                      </p:tavLst>
                                    </p:anim>
                                    <p:anim calcmode="lin" valueType="num">
                                      <p:cBhvr additive="base">
                                        <p:cTn id="19" dur="3000" fill="hold"/>
                                        <p:tgtEl>
                                          <p:spTgt spid="63"/>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63"/>
                                        </p:tgtEl>
                                        <p:attrNameLst>
                                          <p:attrName>style.visibility</p:attrName>
                                        </p:attrNameLst>
                                      </p:cBhvr>
                                      <p:to>
                                        <p:strVal val="visible"/>
                                      </p:to>
                                    </p:set>
                                    <p:anim calcmode="lin" valueType="num">
                                      <p:cBhvr>
                                        <p:cTn id="22" dur="3000" fill="hold"/>
                                        <p:tgtEl>
                                          <p:spTgt spid="63"/>
                                        </p:tgtEl>
                                        <p:attrNameLst>
                                          <p:attrName>ppt_w</p:attrName>
                                        </p:attrNameLst>
                                      </p:cBhvr>
                                      <p:tavLst>
                                        <p:tav tm="0">
                                          <p:val>
                                            <p:strVal val="#ppt_w"/>
                                          </p:val>
                                        </p:tav>
                                        <p:tav tm="100000">
                                          <p:val>
                                            <p:strVal val="#ppt_w"/>
                                          </p:val>
                                        </p:tav>
                                      </p:tavLst>
                                    </p:anim>
                                    <p:anim calcmode="lin" valueType="num">
                                      <p:cBhvr>
                                        <p:cTn id="23" dur="3000" fill="hold"/>
                                        <p:tgtEl>
                                          <p:spTgt spid="63"/>
                                        </p:tgtEl>
                                        <p:attrNameLst>
                                          <p:attrName>ppt_h</p:attrName>
                                        </p:attrNameLst>
                                      </p:cBhvr>
                                      <p:tavLst>
                                        <p:tav tm="0" fmla="#ppt_h*sin(2.5*pi*$)">
                                          <p:val>
                                            <p:fltVal val="0"/>
                                          </p:val>
                                        </p:tav>
                                        <p:tav tm="100000">
                                          <p:val>
                                            <p:fltVal val="1"/>
                                          </p:val>
                                        </p:tav>
                                      </p:tavLst>
                                    </p:anim>
                                  </p:childTnLst>
                                </p:cTn>
                              </p:par>
                              <p:par>
                                <p:cTn id="24" presetID="2" presetClass="entr" presetSubtype="12" fill="hold" nodeType="with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3000" fill="hold"/>
                                        <p:tgtEl>
                                          <p:spTgt spid="57"/>
                                        </p:tgtEl>
                                        <p:attrNameLst>
                                          <p:attrName>ppt_x</p:attrName>
                                        </p:attrNameLst>
                                      </p:cBhvr>
                                      <p:tavLst>
                                        <p:tav tm="0">
                                          <p:val>
                                            <p:strVal val="0-#ppt_w/2"/>
                                          </p:val>
                                        </p:tav>
                                        <p:tav tm="100000">
                                          <p:val>
                                            <p:strVal val="#ppt_x"/>
                                          </p:val>
                                        </p:tav>
                                      </p:tavLst>
                                    </p:anim>
                                    <p:anim calcmode="lin" valueType="num">
                                      <p:cBhvr additive="base">
                                        <p:cTn id="27" dur="3000" fill="hold"/>
                                        <p:tgtEl>
                                          <p:spTgt spid="57"/>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3000" fill="hold"/>
                                        <p:tgtEl>
                                          <p:spTgt spid="57"/>
                                        </p:tgtEl>
                                        <p:attrNameLst>
                                          <p:attrName>ppt_w</p:attrName>
                                        </p:attrNameLst>
                                      </p:cBhvr>
                                      <p:tavLst>
                                        <p:tav tm="0">
                                          <p:val>
                                            <p:strVal val="#ppt_w"/>
                                          </p:val>
                                        </p:tav>
                                        <p:tav tm="100000">
                                          <p:val>
                                            <p:strVal val="#ppt_w"/>
                                          </p:val>
                                        </p:tav>
                                      </p:tavLst>
                                    </p:anim>
                                    <p:anim calcmode="lin" valueType="num">
                                      <p:cBhvr>
                                        <p:cTn id="31" dur="3000" fill="hold"/>
                                        <p:tgtEl>
                                          <p:spTgt spid="57"/>
                                        </p:tgtEl>
                                        <p:attrNameLst>
                                          <p:attrName>ppt_h</p:attrName>
                                        </p:attrNameLst>
                                      </p:cBhvr>
                                      <p:tavLst>
                                        <p:tav tm="0" fmla="#ppt_h*sin(2.5*pi*$)">
                                          <p:val>
                                            <p:fltVal val="0"/>
                                          </p:val>
                                        </p:tav>
                                        <p:tav tm="100000">
                                          <p:val>
                                            <p:fltVal val="1"/>
                                          </p:val>
                                        </p:tav>
                                      </p:tavLst>
                                    </p:anim>
                                  </p:childTnLst>
                                </p:cTn>
                              </p:par>
                              <p:par>
                                <p:cTn id="32" presetID="2" presetClass="entr" presetSubtype="6" fill="hold" nodeType="withEffect">
                                  <p:stCondLst>
                                    <p:cond delay="0"/>
                                  </p:stCondLst>
                                  <p:childTnLst>
                                    <p:set>
                                      <p:cBhvr>
                                        <p:cTn id="33" dur="1" fill="hold">
                                          <p:stCondLst>
                                            <p:cond delay="0"/>
                                          </p:stCondLst>
                                        </p:cTn>
                                        <p:tgtEl>
                                          <p:spTgt spid="81"/>
                                        </p:tgtEl>
                                        <p:attrNameLst>
                                          <p:attrName>style.visibility</p:attrName>
                                        </p:attrNameLst>
                                      </p:cBhvr>
                                      <p:to>
                                        <p:strVal val="visible"/>
                                      </p:to>
                                    </p:set>
                                    <p:anim calcmode="lin" valueType="num">
                                      <p:cBhvr additive="base">
                                        <p:cTn id="34" dur="3000" fill="hold"/>
                                        <p:tgtEl>
                                          <p:spTgt spid="81"/>
                                        </p:tgtEl>
                                        <p:attrNameLst>
                                          <p:attrName>ppt_x</p:attrName>
                                        </p:attrNameLst>
                                      </p:cBhvr>
                                      <p:tavLst>
                                        <p:tav tm="0">
                                          <p:val>
                                            <p:strVal val="1+#ppt_w/2"/>
                                          </p:val>
                                        </p:tav>
                                        <p:tav tm="100000">
                                          <p:val>
                                            <p:strVal val="#ppt_x"/>
                                          </p:val>
                                        </p:tav>
                                      </p:tavLst>
                                    </p:anim>
                                    <p:anim calcmode="lin" valueType="num">
                                      <p:cBhvr additive="base">
                                        <p:cTn id="35" dur="3000" fill="hold"/>
                                        <p:tgtEl>
                                          <p:spTgt spid="81"/>
                                        </p:tgtEl>
                                        <p:attrNameLst>
                                          <p:attrName>ppt_y</p:attrName>
                                        </p:attrNameLst>
                                      </p:cBhvr>
                                      <p:tavLst>
                                        <p:tav tm="0">
                                          <p:val>
                                            <p:strVal val="1+#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81"/>
                                        </p:tgtEl>
                                        <p:attrNameLst>
                                          <p:attrName>style.visibility</p:attrName>
                                        </p:attrNameLst>
                                      </p:cBhvr>
                                      <p:to>
                                        <p:strVal val="visible"/>
                                      </p:to>
                                    </p:set>
                                    <p:anim calcmode="lin" valueType="num">
                                      <p:cBhvr>
                                        <p:cTn id="38" dur="3000" fill="hold"/>
                                        <p:tgtEl>
                                          <p:spTgt spid="81"/>
                                        </p:tgtEl>
                                        <p:attrNameLst>
                                          <p:attrName>ppt_w</p:attrName>
                                        </p:attrNameLst>
                                      </p:cBhvr>
                                      <p:tavLst>
                                        <p:tav tm="0">
                                          <p:val>
                                            <p:strVal val="#ppt_w"/>
                                          </p:val>
                                        </p:tav>
                                        <p:tav tm="100000">
                                          <p:val>
                                            <p:strVal val="#ppt_w"/>
                                          </p:val>
                                        </p:tav>
                                      </p:tavLst>
                                    </p:anim>
                                    <p:anim calcmode="lin" valueType="num">
                                      <p:cBhvr>
                                        <p:cTn id="39" dur="3000" fill="hold"/>
                                        <p:tgtEl>
                                          <p:spTgt spid="81"/>
                                        </p:tgtEl>
                                        <p:attrNameLst>
                                          <p:attrName>ppt_h</p:attrName>
                                        </p:attrNameLst>
                                      </p:cBhvr>
                                      <p:tavLst>
                                        <p:tav tm="0" fmla="#ppt_h*sin(2.5*pi*$)">
                                          <p:val>
                                            <p:fltVal val="0"/>
                                          </p:val>
                                        </p:tav>
                                        <p:tav tm="100000">
                                          <p:val>
                                            <p:fltVal val="1"/>
                                          </p:val>
                                        </p:tav>
                                      </p:tavLst>
                                    </p:anim>
                                  </p:childTnLst>
                                </p:cTn>
                              </p:par>
                              <p:par>
                                <p:cTn id="40" presetID="2" presetClass="entr" presetSubtype="6" fill="hold" nodeType="withEffect">
                                  <p:stCondLst>
                                    <p:cond delay="0"/>
                                  </p:stCondLst>
                                  <p:childTnLst>
                                    <p:set>
                                      <p:cBhvr>
                                        <p:cTn id="41" dur="1" fill="hold">
                                          <p:stCondLst>
                                            <p:cond delay="0"/>
                                          </p:stCondLst>
                                        </p:cTn>
                                        <p:tgtEl>
                                          <p:spTgt spid="75"/>
                                        </p:tgtEl>
                                        <p:attrNameLst>
                                          <p:attrName>style.visibility</p:attrName>
                                        </p:attrNameLst>
                                      </p:cBhvr>
                                      <p:to>
                                        <p:strVal val="visible"/>
                                      </p:to>
                                    </p:set>
                                    <p:anim calcmode="lin" valueType="num">
                                      <p:cBhvr additive="base">
                                        <p:cTn id="42" dur="3000" fill="hold"/>
                                        <p:tgtEl>
                                          <p:spTgt spid="75"/>
                                        </p:tgtEl>
                                        <p:attrNameLst>
                                          <p:attrName>ppt_x</p:attrName>
                                        </p:attrNameLst>
                                      </p:cBhvr>
                                      <p:tavLst>
                                        <p:tav tm="0">
                                          <p:val>
                                            <p:strVal val="1+#ppt_w/2"/>
                                          </p:val>
                                        </p:tav>
                                        <p:tav tm="100000">
                                          <p:val>
                                            <p:strVal val="#ppt_x"/>
                                          </p:val>
                                        </p:tav>
                                      </p:tavLst>
                                    </p:anim>
                                    <p:anim calcmode="lin" valueType="num">
                                      <p:cBhvr additive="base">
                                        <p:cTn id="43" dur="3000" fill="hold"/>
                                        <p:tgtEl>
                                          <p:spTgt spid="75"/>
                                        </p:tgtEl>
                                        <p:attrNameLst>
                                          <p:attrName>ppt_y</p:attrName>
                                        </p:attrNameLst>
                                      </p:cBhvr>
                                      <p:tavLst>
                                        <p:tav tm="0">
                                          <p:val>
                                            <p:strVal val="1+#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75"/>
                                        </p:tgtEl>
                                        <p:attrNameLst>
                                          <p:attrName>style.visibility</p:attrName>
                                        </p:attrNameLst>
                                      </p:cBhvr>
                                      <p:to>
                                        <p:strVal val="visible"/>
                                      </p:to>
                                    </p:set>
                                    <p:anim calcmode="lin" valueType="num">
                                      <p:cBhvr>
                                        <p:cTn id="46" dur="3000" fill="hold"/>
                                        <p:tgtEl>
                                          <p:spTgt spid="75"/>
                                        </p:tgtEl>
                                        <p:attrNameLst>
                                          <p:attrName>ppt_w</p:attrName>
                                        </p:attrNameLst>
                                      </p:cBhvr>
                                      <p:tavLst>
                                        <p:tav tm="0">
                                          <p:val>
                                            <p:strVal val="#ppt_w"/>
                                          </p:val>
                                        </p:tav>
                                        <p:tav tm="100000">
                                          <p:val>
                                            <p:strVal val="#ppt_w"/>
                                          </p:val>
                                        </p:tav>
                                      </p:tavLst>
                                    </p:anim>
                                    <p:anim calcmode="lin" valueType="num">
                                      <p:cBhvr>
                                        <p:cTn id="47" dur="3000" fill="hold"/>
                                        <p:tgtEl>
                                          <p:spTgt spid="75"/>
                                        </p:tgtEl>
                                        <p:attrNameLst>
                                          <p:attrName>ppt_h</p:attrName>
                                        </p:attrNameLst>
                                      </p:cBhvr>
                                      <p:tavLst>
                                        <p:tav tm="0" fmla="#ppt_h*sin(2.5*pi*$)">
                                          <p:val>
                                            <p:fltVal val="0"/>
                                          </p:val>
                                        </p:tav>
                                        <p:tav tm="100000">
                                          <p:val>
                                            <p:fltVal val="1"/>
                                          </p:val>
                                        </p:tav>
                                      </p:tavLst>
                                    </p:anim>
                                  </p:childTnLst>
                                </p:cTn>
                              </p:par>
                              <p:par>
                                <p:cTn id="48" presetID="2" presetClass="entr" presetSubtype="6" fill="hold" nodeType="withEffect">
                                  <p:stCondLst>
                                    <p:cond delay="0"/>
                                  </p:stCondLst>
                                  <p:childTnLst>
                                    <p:set>
                                      <p:cBhvr>
                                        <p:cTn id="49" dur="1" fill="hold">
                                          <p:stCondLst>
                                            <p:cond delay="0"/>
                                          </p:stCondLst>
                                        </p:cTn>
                                        <p:tgtEl>
                                          <p:spTgt spid="69"/>
                                        </p:tgtEl>
                                        <p:attrNameLst>
                                          <p:attrName>style.visibility</p:attrName>
                                        </p:attrNameLst>
                                      </p:cBhvr>
                                      <p:to>
                                        <p:strVal val="visible"/>
                                      </p:to>
                                    </p:set>
                                    <p:anim calcmode="lin" valueType="num">
                                      <p:cBhvr additive="base">
                                        <p:cTn id="50" dur="3000" fill="hold"/>
                                        <p:tgtEl>
                                          <p:spTgt spid="69"/>
                                        </p:tgtEl>
                                        <p:attrNameLst>
                                          <p:attrName>ppt_x</p:attrName>
                                        </p:attrNameLst>
                                      </p:cBhvr>
                                      <p:tavLst>
                                        <p:tav tm="0">
                                          <p:val>
                                            <p:strVal val="1+#ppt_w/2"/>
                                          </p:val>
                                        </p:tav>
                                        <p:tav tm="100000">
                                          <p:val>
                                            <p:strVal val="#ppt_x"/>
                                          </p:val>
                                        </p:tav>
                                      </p:tavLst>
                                    </p:anim>
                                    <p:anim calcmode="lin" valueType="num">
                                      <p:cBhvr additive="base">
                                        <p:cTn id="51" dur="3000" fill="hold"/>
                                        <p:tgtEl>
                                          <p:spTgt spid="69"/>
                                        </p:tgtEl>
                                        <p:attrNameLst>
                                          <p:attrName>ppt_y</p:attrName>
                                        </p:attrNameLst>
                                      </p:cBhvr>
                                      <p:tavLst>
                                        <p:tav tm="0">
                                          <p:val>
                                            <p:strVal val="1+#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69"/>
                                        </p:tgtEl>
                                        <p:attrNameLst>
                                          <p:attrName>style.visibility</p:attrName>
                                        </p:attrNameLst>
                                      </p:cBhvr>
                                      <p:to>
                                        <p:strVal val="visible"/>
                                      </p:to>
                                    </p:set>
                                    <p:anim calcmode="lin" valueType="num">
                                      <p:cBhvr>
                                        <p:cTn id="54" dur="3000" fill="hold"/>
                                        <p:tgtEl>
                                          <p:spTgt spid="69"/>
                                        </p:tgtEl>
                                        <p:attrNameLst>
                                          <p:attrName>ppt_w</p:attrName>
                                        </p:attrNameLst>
                                      </p:cBhvr>
                                      <p:tavLst>
                                        <p:tav tm="0">
                                          <p:val>
                                            <p:strVal val="#ppt_w"/>
                                          </p:val>
                                        </p:tav>
                                        <p:tav tm="100000">
                                          <p:val>
                                            <p:strVal val="#ppt_w"/>
                                          </p:val>
                                        </p:tav>
                                      </p:tavLst>
                                    </p:anim>
                                    <p:anim calcmode="lin" valueType="num">
                                      <p:cBhvr>
                                        <p:cTn id="55" dur="3000" fill="hold"/>
                                        <p:tgtEl>
                                          <p:spTgt spid="69"/>
                                        </p:tgtEl>
                                        <p:attrNameLst>
                                          <p:attrName>ppt_h</p:attrName>
                                        </p:attrNameLst>
                                      </p:cBhvr>
                                      <p:tavLst>
                                        <p:tav tm="0" fmla="#ppt_h*sin(2.5*pi*$)">
                                          <p:val>
                                            <p:fltVal val="0"/>
                                          </p:val>
                                        </p:tav>
                                        <p:tav tm="100000">
                                          <p:val>
                                            <p:fltVal val="1"/>
                                          </p:val>
                                        </p:tav>
                                      </p:tavLst>
                                    </p:anim>
                                  </p:childTnLst>
                                </p:cTn>
                              </p:par>
                              <p:par>
                                <p:cTn id="56" presetID="2" presetClass="entr" presetSubtype="9" fill="hold" nodeType="withEffect">
                                  <p:stCondLst>
                                    <p:cond delay="0"/>
                                  </p:stCondLst>
                                  <p:childTnLst>
                                    <p:set>
                                      <p:cBhvr>
                                        <p:cTn id="57" dur="1" fill="hold">
                                          <p:stCondLst>
                                            <p:cond delay="0"/>
                                          </p:stCondLst>
                                        </p:cTn>
                                        <p:tgtEl>
                                          <p:spTgt spid="99"/>
                                        </p:tgtEl>
                                        <p:attrNameLst>
                                          <p:attrName>style.visibility</p:attrName>
                                        </p:attrNameLst>
                                      </p:cBhvr>
                                      <p:to>
                                        <p:strVal val="visible"/>
                                      </p:to>
                                    </p:set>
                                    <p:anim calcmode="lin" valueType="num">
                                      <p:cBhvr additive="base">
                                        <p:cTn id="58" dur="3000" fill="hold"/>
                                        <p:tgtEl>
                                          <p:spTgt spid="99"/>
                                        </p:tgtEl>
                                        <p:attrNameLst>
                                          <p:attrName>ppt_x</p:attrName>
                                        </p:attrNameLst>
                                      </p:cBhvr>
                                      <p:tavLst>
                                        <p:tav tm="0">
                                          <p:val>
                                            <p:strVal val="0-#ppt_w/2"/>
                                          </p:val>
                                        </p:tav>
                                        <p:tav tm="100000">
                                          <p:val>
                                            <p:strVal val="#ppt_x"/>
                                          </p:val>
                                        </p:tav>
                                      </p:tavLst>
                                    </p:anim>
                                    <p:anim calcmode="lin" valueType="num">
                                      <p:cBhvr additive="base">
                                        <p:cTn id="59" dur="3000" fill="hold"/>
                                        <p:tgtEl>
                                          <p:spTgt spid="99"/>
                                        </p:tgtEl>
                                        <p:attrNameLst>
                                          <p:attrName>ppt_y</p:attrName>
                                        </p:attrNameLst>
                                      </p:cBhvr>
                                      <p:tavLst>
                                        <p:tav tm="0">
                                          <p:val>
                                            <p:strVal val="0-#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99"/>
                                        </p:tgtEl>
                                        <p:attrNameLst>
                                          <p:attrName>style.visibility</p:attrName>
                                        </p:attrNameLst>
                                      </p:cBhvr>
                                      <p:to>
                                        <p:strVal val="visible"/>
                                      </p:to>
                                    </p:set>
                                    <p:anim calcmode="lin" valueType="num">
                                      <p:cBhvr>
                                        <p:cTn id="62" dur="3000" fill="hold"/>
                                        <p:tgtEl>
                                          <p:spTgt spid="99"/>
                                        </p:tgtEl>
                                        <p:attrNameLst>
                                          <p:attrName>ppt_w</p:attrName>
                                        </p:attrNameLst>
                                      </p:cBhvr>
                                      <p:tavLst>
                                        <p:tav tm="0">
                                          <p:val>
                                            <p:strVal val="#ppt_w"/>
                                          </p:val>
                                        </p:tav>
                                        <p:tav tm="100000">
                                          <p:val>
                                            <p:strVal val="#ppt_w"/>
                                          </p:val>
                                        </p:tav>
                                      </p:tavLst>
                                    </p:anim>
                                    <p:anim calcmode="lin" valueType="num">
                                      <p:cBhvr>
                                        <p:cTn id="63" dur="3000" fill="hold"/>
                                        <p:tgtEl>
                                          <p:spTgt spid="99"/>
                                        </p:tgtEl>
                                        <p:attrNameLst>
                                          <p:attrName>ppt_h</p:attrName>
                                        </p:attrNameLst>
                                      </p:cBhvr>
                                      <p:tavLst>
                                        <p:tav tm="0" fmla="#ppt_h*sin(2.5*pi*$)">
                                          <p:val>
                                            <p:fltVal val="0"/>
                                          </p:val>
                                        </p:tav>
                                        <p:tav tm="100000">
                                          <p:val>
                                            <p:fltVal val="1"/>
                                          </p:val>
                                        </p:tav>
                                      </p:tavLst>
                                    </p:anim>
                                  </p:childTnLst>
                                </p:cTn>
                              </p:par>
                              <p:par>
                                <p:cTn id="64" presetID="2" presetClass="entr" presetSubtype="9" fill="hold" nodeType="withEffect">
                                  <p:stCondLst>
                                    <p:cond delay="0"/>
                                  </p:stCondLst>
                                  <p:childTnLst>
                                    <p:set>
                                      <p:cBhvr>
                                        <p:cTn id="65" dur="1" fill="hold">
                                          <p:stCondLst>
                                            <p:cond delay="0"/>
                                          </p:stCondLst>
                                        </p:cTn>
                                        <p:tgtEl>
                                          <p:spTgt spid="93"/>
                                        </p:tgtEl>
                                        <p:attrNameLst>
                                          <p:attrName>style.visibility</p:attrName>
                                        </p:attrNameLst>
                                      </p:cBhvr>
                                      <p:to>
                                        <p:strVal val="visible"/>
                                      </p:to>
                                    </p:set>
                                    <p:anim calcmode="lin" valueType="num">
                                      <p:cBhvr additive="base">
                                        <p:cTn id="66" dur="3000" fill="hold"/>
                                        <p:tgtEl>
                                          <p:spTgt spid="93"/>
                                        </p:tgtEl>
                                        <p:attrNameLst>
                                          <p:attrName>ppt_x</p:attrName>
                                        </p:attrNameLst>
                                      </p:cBhvr>
                                      <p:tavLst>
                                        <p:tav tm="0">
                                          <p:val>
                                            <p:strVal val="0-#ppt_w/2"/>
                                          </p:val>
                                        </p:tav>
                                        <p:tav tm="100000">
                                          <p:val>
                                            <p:strVal val="#ppt_x"/>
                                          </p:val>
                                        </p:tav>
                                      </p:tavLst>
                                    </p:anim>
                                    <p:anim calcmode="lin" valueType="num">
                                      <p:cBhvr additive="base">
                                        <p:cTn id="67" dur="3000" fill="hold"/>
                                        <p:tgtEl>
                                          <p:spTgt spid="93"/>
                                        </p:tgtEl>
                                        <p:attrNameLst>
                                          <p:attrName>ppt_y</p:attrName>
                                        </p:attrNameLst>
                                      </p:cBhvr>
                                      <p:tavLst>
                                        <p:tav tm="0">
                                          <p:val>
                                            <p:strVal val="0-#ppt_h/2"/>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93"/>
                                        </p:tgtEl>
                                        <p:attrNameLst>
                                          <p:attrName>style.visibility</p:attrName>
                                        </p:attrNameLst>
                                      </p:cBhvr>
                                      <p:to>
                                        <p:strVal val="visible"/>
                                      </p:to>
                                    </p:set>
                                    <p:anim calcmode="lin" valueType="num">
                                      <p:cBhvr>
                                        <p:cTn id="70" dur="3000" fill="hold"/>
                                        <p:tgtEl>
                                          <p:spTgt spid="93"/>
                                        </p:tgtEl>
                                        <p:attrNameLst>
                                          <p:attrName>ppt_w</p:attrName>
                                        </p:attrNameLst>
                                      </p:cBhvr>
                                      <p:tavLst>
                                        <p:tav tm="0">
                                          <p:val>
                                            <p:strVal val="#ppt_w"/>
                                          </p:val>
                                        </p:tav>
                                        <p:tav tm="100000">
                                          <p:val>
                                            <p:strVal val="#ppt_w"/>
                                          </p:val>
                                        </p:tav>
                                      </p:tavLst>
                                    </p:anim>
                                    <p:anim calcmode="lin" valueType="num">
                                      <p:cBhvr>
                                        <p:cTn id="71" dur="3000" fill="hold"/>
                                        <p:tgtEl>
                                          <p:spTgt spid="93"/>
                                        </p:tgtEl>
                                        <p:attrNameLst>
                                          <p:attrName>ppt_h</p:attrName>
                                        </p:attrNameLst>
                                      </p:cBhvr>
                                      <p:tavLst>
                                        <p:tav tm="0" fmla="#ppt_h*sin(2.5*pi*$)">
                                          <p:val>
                                            <p:fltVal val="0"/>
                                          </p:val>
                                        </p:tav>
                                        <p:tav tm="100000">
                                          <p:val>
                                            <p:fltVal val="1"/>
                                          </p:val>
                                        </p:tav>
                                      </p:tavLst>
                                    </p:anim>
                                  </p:childTnLst>
                                </p:cTn>
                              </p:par>
                              <p:par>
                                <p:cTn id="72" presetID="2" presetClass="entr" presetSubtype="9" fill="hold" nodeType="withEffect">
                                  <p:stCondLst>
                                    <p:cond delay="0"/>
                                  </p:stCondLst>
                                  <p:childTnLst>
                                    <p:set>
                                      <p:cBhvr>
                                        <p:cTn id="73" dur="1" fill="hold">
                                          <p:stCondLst>
                                            <p:cond delay="0"/>
                                          </p:stCondLst>
                                        </p:cTn>
                                        <p:tgtEl>
                                          <p:spTgt spid="87"/>
                                        </p:tgtEl>
                                        <p:attrNameLst>
                                          <p:attrName>style.visibility</p:attrName>
                                        </p:attrNameLst>
                                      </p:cBhvr>
                                      <p:to>
                                        <p:strVal val="visible"/>
                                      </p:to>
                                    </p:set>
                                    <p:anim calcmode="lin" valueType="num">
                                      <p:cBhvr additive="base">
                                        <p:cTn id="74" dur="3000" fill="hold"/>
                                        <p:tgtEl>
                                          <p:spTgt spid="87"/>
                                        </p:tgtEl>
                                        <p:attrNameLst>
                                          <p:attrName>ppt_x</p:attrName>
                                        </p:attrNameLst>
                                      </p:cBhvr>
                                      <p:tavLst>
                                        <p:tav tm="0">
                                          <p:val>
                                            <p:strVal val="0-#ppt_w/2"/>
                                          </p:val>
                                        </p:tav>
                                        <p:tav tm="100000">
                                          <p:val>
                                            <p:strVal val="#ppt_x"/>
                                          </p:val>
                                        </p:tav>
                                      </p:tavLst>
                                    </p:anim>
                                    <p:anim calcmode="lin" valueType="num">
                                      <p:cBhvr additive="base">
                                        <p:cTn id="75" dur="3000" fill="hold"/>
                                        <p:tgtEl>
                                          <p:spTgt spid="87"/>
                                        </p:tgtEl>
                                        <p:attrNameLst>
                                          <p:attrName>ppt_y</p:attrName>
                                        </p:attrNameLst>
                                      </p:cBhvr>
                                      <p:tavLst>
                                        <p:tav tm="0">
                                          <p:val>
                                            <p:strVal val="0-#ppt_h/2"/>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87"/>
                                        </p:tgtEl>
                                        <p:attrNameLst>
                                          <p:attrName>style.visibility</p:attrName>
                                        </p:attrNameLst>
                                      </p:cBhvr>
                                      <p:to>
                                        <p:strVal val="visible"/>
                                      </p:to>
                                    </p:set>
                                    <p:anim calcmode="lin" valueType="num">
                                      <p:cBhvr>
                                        <p:cTn id="78" dur="3000" fill="hold"/>
                                        <p:tgtEl>
                                          <p:spTgt spid="87"/>
                                        </p:tgtEl>
                                        <p:attrNameLst>
                                          <p:attrName>ppt_w</p:attrName>
                                        </p:attrNameLst>
                                      </p:cBhvr>
                                      <p:tavLst>
                                        <p:tav tm="0">
                                          <p:val>
                                            <p:strVal val="#ppt_w"/>
                                          </p:val>
                                        </p:tav>
                                        <p:tav tm="100000">
                                          <p:val>
                                            <p:strVal val="#ppt_w"/>
                                          </p:val>
                                        </p:tav>
                                      </p:tavLst>
                                    </p:anim>
                                    <p:anim calcmode="lin" valueType="num">
                                      <p:cBhvr>
                                        <p:cTn id="79" dur="3000" fill="hold"/>
                                        <p:tgtEl>
                                          <p:spTgt spid="87"/>
                                        </p:tgtEl>
                                        <p:attrNameLst>
                                          <p:attrName>ppt_h</p:attrName>
                                        </p:attrNameLst>
                                      </p:cBhvr>
                                      <p:tavLst>
                                        <p:tav tm="0" fmla="#ppt_h*sin(2.5*pi*$)">
                                          <p:val>
                                            <p:fltVal val="0"/>
                                          </p:val>
                                        </p:tav>
                                        <p:tav tm="100000">
                                          <p:val>
                                            <p:fltVal val="1"/>
                                          </p:val>
                                        </p:tav>
                                      </p:tavLst>
                                    </p:anim>
                                  </p:childTnLst>
                                </p:cTn>
                              </p:par>
                              <p:par>
                                <p:cTn id="80" presetID="2" presetClass="entr" presetSubtype="3" fill="hold" nodeType="withEffect">
                                  <p:stCondLst>
                                    <p:cond delay="0"/>
                                  </p:stCondLst>
                                  <p:childTnLst>
                                    <p:set>
                                      <p:cBhvr>
                                        <p:cTn id="81" dur="1" fill="hold">
                                          <p:stCondLst>
                                            <p:cond delay="0"/>
                                          </p:stCondLst>
                                        </p:cTn>
                                        <p:tgtEl>
                                          <p:spTgt spid="117"/>
                                        </p:tgtEl>
                                        <p:attrNameLst>
                                          <p:attrName>style.visibility</p:attrName>
                                        </p:attrNameLst>
                                      </p:cBhvr>
                                      <p:to>
                                        <p:strVal val="visible"/>
                                      </p:to>
                                    </p:set>
                                    <p:anim calcmode="lin" valueType="num">
                                      <p:cBhvr additive="base">
                                        <p:cTn id="82" dur="3000" fill="hold"/>
                                        <p:tgtEl>
                                          <p:spTgt spid="117"/>
                                        </p:tgtEl>
                                        <p:attrNameLst>
                                          <p:attrName>ppt_x</p:attrName>
                                        </p:attrNameLst>
                                      </p:cBhvr>
                                      <p:tavLst>
                                        <p:tav tm="0">
                                          <p:val>
                                            <p:strVal val="1+#ppt_w/2"/>
                                          </p:val>
                                        </p:tav>
                                        <p:tav tm="100000">
                                          <p:val>
                                            <p:strVal val="#ppt_x"/>
                                          </p:val>
                                        </p:tav>
                                      </p:tavLst>
                                    </p:anim>
                                    <p:anim calcmode="lin" valueType="num">
                                      <p:cBhvr additive="base">
                                        <p:cTn id="83" dur="3000" fill="hold"/>
                                        <p:tgtEl>
                                          <p:spTgt spid="117"/>
                                        </p:tgtEl>
                                        <p:attrNameLst>
                                          <p:attrName>ppt_y</p:attrName>
                                        </p:attrNameLst>
                                      </p:cBhvr>
                                      <p:tavLst>
                                        <p:tav tm="0">
                                          <p:val>
                                            <p:strVal val="0-#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17"/>
                                        </p:tgtEl>
                                        <p:attrNameLst>
                                          <p:attrName>style.visibility</p:attrName>
                                        </p:attrNameLst>
                                      </p:cBhvr>
                                      <p:to>
                                        <p:strVal val="visible"/>
                                      </p:to>
                                    </p:set>
                                    <p:anim calcmode="lin" valueType="num">
                                      <p:cBhvr>
                                        <p:cTn id="86" dur="3000" fill="hold"/>
                                        <p:tgtEl>
                                          <p:spTgt spid="117"/>
                                        </p:tgtEl>
                                        <p:attrNameLst>
                                          <p:attrName>ppt_w</p:attrName>
                                        </p:attrNameLst>
                                      </p:cBhvr>
                                      <p:tavLst>
                                        <p:tav tm="0">
                                          <p:val>
                                            <p:strVal val="#ppt_w"/>
                                          </p:val>
                                        </p:tav>
                                        <p:tav tm="100000">
                                          <p:val>
                                            <p:strVal val="#ppt_w"/>
                                          </p:val>
                                        </p:tav>
                                      </p:tavLst>
                                    </p:anim>
                                    <p:anim calcmode="lin" valueType="num">
                                      <p:cBhvr>
                                        <p:cTn id="87" dur="3000" fill="hold"/>
                                        <p:tgtEl>
                                          <p:spTgt spid="117"/>
                                        </p:tgtEl>
                                        <p:attrNameLst>
                                          <p:attrName>ppt_h</p:attrName>
                                        </p:attrNameLst>
                                      </p:cBhvr>
                                      <p:tavLst>
                                        <p:tav tm="0" fmla="#ppt_h*sin(2.5*pi*$)">
                                          <p:val>
                                            <p:fltVal val="0"/>
                                          </p:val>
                                        </p:tav>
                                        <p:tav tm="100000">
                                          <p:val>
                                            <p:fltVal val="1"/>
                                          </p:val>
                                        </p:tav>
                                      </p:tavLst>
                                    </p:anim>
                                  </p:childTnLst>
                                </p:cTn>
                              </p:par>
                              <p:par>
                                <p:cTn id="88" presetID="2" presetClass="entr" presetSubtype="3" fill="hold" nodeType="withEffect">
                                  <p:stCondLst>
                                    <p:cond delay="0"/>
                                  </p:stCondLst>
                                  <p:childTnLst>
                                    <p:set>
                                      <p:cBhvr>
                                        <p:cTn id="89" dur="1" fill="hold">
                                          <p:stCondLst>
                                            <p:cond delay="0"/>
                                          </p:stCondLst>
                                        </p:cTn>
                                        <p:tgtEl>
                                          <p:spTgt spid="111"/>
                                        </p:tgtEl>
                                        <p:attrNameLst>
                                          <p:attrName>style.visibility</p:attrName>
                                        </p:attrNameLst>
                                      </p:cBhvr>
                                      <p:to>
                                        <p:strVal val="visible"/>
                                      </p:to>
                                    </p:set>
                                    <p:anim calcmode="lin" valueType="num">
                                      <p:cBhvr additive="base">
                                        <p:cTn id="90" dur="3000" fill="hold"/>
                                        <p:tgtEl>
                                          <p:spTgt spid="111"/>
                                        </p:tgtEl>
                                        <p:attrNameLst>
                                          <p:attrName>ppt_x</p:attrName>
                                        </p:attrNameLst>
                                      </p:cBhvr>
                                      <p:tavLst>
                                        <p:tav tm="0">
                                          <p:val>
                                            <p:strVal val="1+#ppt_w/2"/>
                                          </p:val>
                                        </p:tav>
                                        <p:tav tm="100000">
                                          <p:val>
                                            <p:strVal val="#ppt_x"/>
                                          </p:val>
                                        </p:tav>
                                      </p:tavLst>
                                    </p:anim>
                                    <p:anim calcmode="lin" valueType="num">
                                      <p:cBhvr additive="base">
                                        <p:cTn id="91" dur="3000" fill="hold"/>
                                        <p:tgtEl>
                                          <p:spTgt spid="111"/>
                                        </p:tgtEl>
                                        <p:attrNameLst>
                                          <p:attrName>ppt_y</p:attrName>
                                        </p:attrNameLst>
                                      </p:cBhvr>
                                      <p:tavLst>
                                        <p:tav tm="0">
                                          <p:val>
                                            <p:strVal val="0-#ppt_h/2"/>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11"/>
                                        </p:tgtEl>
                                        <p:attrNameLst>
                                          <p:attrName>style.visibility</p:attrName>
                                        </p:attrNameLst>
                                      </p:cBhvr>
                                      <p:to>
                                        <p:strVal val="visible"/>
                                      </p:to>
                                    </p:set>
                                    <p:anim calcmode="lin" valueType="num">
                                      <p:cBhvr>
                                        <p:cTn id="94" dur="3000" fill="hold"/>
                                        <p:tgtEl>
                                          <p:spTgt spid="111"/>
                                        </p:tgtEl>
                                        <p:attrNameLst>
                                          <p:attrName>ppt_w</p:attrName>
                                        </p:attrNameLst>
                                      </p:cBhvr>
                                      <p:tavLst>
                                        <p:tav tm="0">
                                          <p:val>
                                            <p:strVal val="#ppt_w"/>
                                          </p:val>
                                        </p:tav>
                                        <p:tav tm="100000">
                                          <p:val>
                                            <p:strVal val="#ppt_w"/>
                                          </p:val>
                                        </p:tav>
                                      </p:tavLst>
                                    </p:anim>
                                    <p:anim calcmode="lin" valueType="num">
                                      <p:cBhvr>
                                        <p:cTn id="95" dur="3000" fill="hold"/>
                                        <p:tgtEl>
                                          <p:spTgt spid="111"/>
                                        </p:tgtEl>
                                        <p:attrNameLst>
                                          <p:attrName>ppt_h</p:attrName>
                                        </p:attrNameLst>
                                      </p:cBhvr>
                                      <p:tavLst>
                                        <p:tav tm="0" fmla="#ppt_h*sin(2.5*pi*$)">
                                          <p:val>
                                            <p:fltVal val="0"/>
                                          </p:val>
                                        </p:tav>
                                        <p:tav tm="100000">
                                          <p:val>
                                            <p:fltVal val="1"/>
                                          </p:val>
                                        </p:tav>
                                      </p:tavLst>
                                    </p:anim>
                                  </p:childTnLst>
                                </p:cTn>
                              </p:par>
                              <p:par>
                                <p:cTn id="96" presetID="2" presetClass="entr" presetSubtype="3" fill="hold" nodeType="withEffect">
                                  <p:stCondLst>
                                    <p:cond delay="0"/>
                                  </p:stCondLst>
                                  <p:childTnLst>
                                    <p:set>
                                      <p:cBhvr>
                                        <p:cTn id="97" dur="1" fill="hold">
                                          <p:stCondLst>
                                            <p:cond delay="0"/>
                                          </p:stCondLst>
                                        </p:cTn>
                                        <p:tgtEl>
                                          <p:spTgt spid="105"/>
                                        </p:tgtEl>
                                        <p:attrNameLst>
                                          <p:attrName>style.visibility</p:attrName>
                                        </p:attrNameLst>
                                      </p:cBhvr>
                                      <p:to>
                                        <p:strVal val="visible"/>
                                      </p:to>
                                    </p:set>
                                    <p:anim calcmode="lin" valueType="num">
                                      <p:cBhvr additive="base">
                                        <p:cTn id="98" dur="3000" fill="hold"/>
                                        <p:tgtEl>
                                          <p:spTgt spid="105"/>
                                        </p:tgtEl>
                                        <p:attrNameLst>
                                          <p:attrName>ppt_x</p:attrName>
                                        </p:attrNameLst>
                                      </p:cBhvr>
                                      <p:tavLst>
                                        <p:tav tm="0">
                                          <p:val>
                                            <p:strVal val="1+#ppt_w/2"/>
                                          </p:val>
                                        </p:tav>
                                        <p:tav tm="100000">
                                          <p:val>
                                            <p:strVal val="#ppt_x"/>
                                          </p:val>
                                        </p:tav>
                                      </p:tavLst>
                                    </p:anim>
                                    <p:anim calcmode="lin" valueType="num">
                                      <p:cBhvr additive="base">
                                        <p:cTn id="99" dur="3000" fill="hold"/>
                                        <p:tgtEl>
                                          <p:spTgt spid="105"/>
                                        </p:tgtEl>
                                        <p:attrNameLst>
                                          <p:attrName>ppt_y</p:attrName>
                                        </p:attrNameLst>
                                      </p:cBhvr>
                                      <p:tavLst>
                                        <p:tav tm="0">
                                          <p:val>
                                            <p:strVal val="0-#ppt_h/2"/>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105"/>
                                        </p:tgtEl>
                                        <p:attrNameLst>
                                          <p:attrName>style.visibility</p:attrName>
                                        </p:attrNameLst>
                                      </p:cBhvr>
                                      <p:to>
                                        <p:strVal val="visible"/>
                                      </p:to>
                                    </p:set>
                                    <p:anim calcmode="lin" valueType="num">
                                      <p:cBhvr>
                                        <p:cTn id="102" dur="3000" fill="hold"/>
                                        <p:tgtEl>
                                          <p:spTgt spid="105"/>
                                        </p:tgtEl>
                                        <p:attrNameLst>
                                          <p:attrName>ppt_w</p:attrName>
                                        </p:attrNameLst>
                                      </p:cBhvr>
                                      <p:tavLst>
                                        <p:tav tm="0">
                                          <p:val>
                                            <p:strVal val="#ppt_w"/>
                                          </p:val>
                                        </p:tav>
                                        <p:tav tm="100000">
                                          <p:val>
                                            <p:strVal val="#ppt_w"/>
                                          </p:val>
                                        </p:tav>
                                      </p:tavLst>
                                    </p:anim>
                                    <p:anim calcmode="lin" valueType="num">
                                      <p:cBhvr>
                                        <p:cTn id="103" dur="3000" fill="hold"/>
                                        <p:tgtEl>
                                          <p:spTgt spid="105"/>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3" fill="hold" nodeType="afterEffect">
                                  <p:stCondLst>
                                    <p:cond delay="0"/>
                                  </p:stCondLst>
                                  <p:childTnLst>
                                    <p:anim calcmode="lin" valueType="num">
                                      <p:cBhvr additive="base">
                                        <p:cTn id="106" dur="3500"/>
                                        <p:tgtEl>
                                          <p:spTgt spid="105"/>
                                        </p:tgtEl>
                                        <p:attrNameLst>
                                          <p:attrName>ppt_x</p:attrName>
                                        </p:attrNameLst>
                                      </p:cBhvr>
                                      <p:tavLst>
                                        <p:tav tm="0">
                                          <p:val>
                                            <p:strVal val="ppt_x"/>
                                          </p:val>
                                        </p:tav>
                                        <p:tav tm="100000">
                                          <p:val>
                                            <p:strVal val="1+ppt_w/2"/>
                                          </p:val>
                                        </p:tav>
                                      </p:tavLst>
                                    </p:anim>
                                    <p:anim calcmode="lin" valueType="num">
                                      <p:cBhvr additive="base">
                                        <p:cTn id="107" dur="3500"/>
                                        <p:tgtEl>
                                          <p:spTgt spid="105"/>
                                        </p:tgtEl>
                                        <p:attrNameLst>
                                          <p:attrName>ppt_y</p:attrName>
                                        </p:attrNameLst>
                                      </p:cBhvr>
                                      <p:tavLst>
                                        <p:tav tm="0">
                                          <p:val>
                                            <p:strVal val="ppt_y"/>
                                          </p:val>
                                        </p:tav>
                                        <p:tav tm="100000">
                                          <p:val>
                                            <p:strVal val="0-ppt_h/2"/>
                                          </p:val>
                                        </p:tav>
                                      </p:tavLst>
                                    </p:anim>
                                    <p:set>
                                      <p:cBhvr>
                                        <p:cTn id="108" dur="1" fill="hold">
                                          <p:stCondLst>
                                            <p:cond delay="3499"/>
                                          </p:stCondLst>
                                        </p:cTn>
                                        <p:tgtEl>
                                          <p:spTgt spid="10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500"/>
                                        <p:tgtEl>
                                          <p:spTgt spid="105"/>
                                        </p:tgtEl>
                                        <p:attrNameLst>
                                          <p:attrName>ppt_w</p:attrName>
                                        </p:attrNameLst>
                                      </p:cBhvr>
                                      <p:tavLst>
                                        <p:tav tm="0">
                                          <p:val>
                                            <p:strVal val="ppt_w"/>
                                          </p:val>
                                        </p:tav>
                                        <p:tav tm="100000">
                                          <p:val>
                                            <p:strVal val="ppt_w"/>
                                          </p:val>
                                        </p:tav>
                                      </p:tavLst>
                                    </p:anim>
                                    <p:anim calcmode="lin" valueType="num">
                                      <p:cBhvr>
                                        <p:cTn id="111" dur="3500"/>
                                        <p:tgtEl>
                                          <p:spTgt spid="10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499"/>
                                          </p:stCondLst>
                                        </p:cTn>
                                        <p:tgtEl>
                                          <p:spTgt spid="105"/>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3500"/>
                                        <p:tgtEl>
                                          <p:spTgt spid="111"/>
                                        </p:tgtEl>
                                        <p:attrNameLst>
                                          <p:attrName>ppt_x</p:attrName>
                                        </p:attrNameLst>
                                      </p:cBhvr>
                                      <p:tavLst>
                                        <p:tav tm="0">
                                          <p:val>
                                            <p:strVal val="ppt_x"/>
                                          </p:val>
                                        </p:tav>
                                        <p:tav tm="100000">
                                          <p:val>
                                            <p:strVal val="1+ppt_w/2"/>
                                          </p:val>
                                        </p:tav>
                                      </p:tavLst>
                                    </p:anim>
                                    <p:anim calcmode="lin" valueType="num">
                                      <p:cBhvr additive="base">
                                        <p:cTn id="115" dur="3500"/>
                                        <p:tgtEl>
                                          <p:spTgt spid="111"/>
                                        </p:tgtEl>
                                        <p:attrNameLst>
                                          <p:attrName>ppt_y</p:attrName>
                                        </p:attrNameLst>
                                      </p:cBhvr>
                                      <p:tavLst>
                                        <p:tav tm="0">
                                          <p:val>
                                            <p:strVal val="ppt_y"/>
                                          </p:val>
                                        </p:tav>
                                        <p:tav tm="100000">
                                          <p:val>
                                            <p:strVal val="0-ppt_h/2"/>
                                          </p:val>
                                        </p:tav>
                                      </p:tavLst>
                                    </p:anim>
                                    <p:set>
                                      <p:cBhvr>
                                        <p:cTn id="116" dur="1" fill="hold">
                                          <p:stCondLst>
                                            <p:cond delay="3499"/>
                                          </p:stCondLst>
                                        </p:cTn>
                                        <p:tgtEl>
                                          <p:spTgt spid="111"/>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500"/>
                                        <p:tgtEl>
                                          <p:spTgt spid="111"/>
                                        </p:tgtEl>
                                        <p:attrNameLst>
                                          <p:attrName>ppt_w</p:attrName>
                                        </p:attrNameLst>
                                      </p:cBhvr>
                                      <p:tavLst>
                                        <p:tav tm="0">
                                          <p:val>
                                            <p:strVal val="ppt_w"/>
                                          </p:val>
                                        </p:tav>
                                        <p:tav tm="100000">
                                          <p:val>
                                            <p:strVal val="ppt_w"/>
                                          </p:val>
                                        </p:tav>
                                      </p:tavLst>
                                    </p:anim>
                                    <p:anim calcmode="lin" valueType="num">
                                      <p:cBhvr>
                                        <p:cTn id="119" dur="3500"/>
                                        <p:tgtEl>
                                          <p:spTgt spid="1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499"/>
                                          </p:stCondLst>
                                        </p:cTn>
                                        <p:tgtEl>
                                          <p:spTgt spid="111"/>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500"/>
                                        <p:tgtEl>
                                          <p:spTgt spid="117"/>
                                        </p:tgtEl>
                                        <p:attrNameLst>
                                          <p:attrName>ppt_x</p:attrName>
                                        </p:attrNameLst>
                                      </p:cBhvr>
                                      <p:tavLst>
                                        <p:tav tm="0">
                                          <p:val>
                                            <p:strVal val="ppt_x"/>
                                          </p:val>
                                        </p:tav>
                                        <p:tav tm="100000">
                                          <p:val>
                                            <p:strVal val="1+ppt_w/2"/>
                                          </p:val>
                                        </p:tav>
                                      </p:tavLst>
                                    </p:anim>
                                    <p:anim calcmode="lin" valueType="num">
                                      <p:cBhvr additive="base">
                                        <p:cTn id="123" dur="3500"/>
                                        <p:tgtEl>
                                          <p:spTgt spid="117"/>
                                        </p:tgtEl>
                                        <p:attrNameLst>
                                          <p:attrName>ppt_y</p:attrName>
                                        </p:attrNameLst>
                                      </p:cBhvr>
                                      <p:tavLst>
                                        <p:tav tm="0">
                                          <p:val>
                                            <p:strVal val="ppt_y"/>
                                          </p:val>
                                        </p:tav>
                                        <p:tav tm="100000">
                                          <p:val>
                                            <p:strVal val="0-ppt_h/2"/>
                                          </p:val>
                                        </p:tav>
                                      </p:tavLst>
                                    </p:anim>
                                    <p:set>
                                      <p:cBhvr>
                                        <p:cTn id="124" dur="1" fill="hold">
                                          <p:stCondLst>
                                            <p:cond delay="3499"/>
                                          </p:stCondLst>
                                        </p:cTn>
                                        <p:tgtEl>
                                          <p:spTgt spid="117"/>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500"/>
                                        <p:tgtEl>
                                          <p:spTgt spid="117"/>
                                        </p:tgtEl>
                                        <p:attrNameLst>
                                          <p:attrName>ppt_w</p:attrName>
                                        </p:attrNameLst>
                                      </p:cBhvr>
                                      <p:tavLst>
                                        <p:tav tm="0">
                                          <p:val>
                                            <p:strVal val="ppt_w"/>
                                          </p:val>
                                        </p:tav>
                                        <p:tav tm="100000">
                                          <p:val>
                                            <p:strVal val="ppt_w"/>
                                          </p:val>
                                        </p:tav>
                                      </p:tavLst>
                                    </p:anim>
                                    <p:anim calcmode="lin" valueType="num">
                                      <p:cBhvr>
                                        <p:cTn id="127" dur="3500"/>
                                        <p:tgtEl>
                                          <p:spTgt spid="1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3499"/>
                                          </p:stCondLst>
                                        </p:cTn>
                                        <p:tgtEl>
                                          <p:spTgt spid="117"/>
                                        </p:tgtEl>
                                        <p:attrNameLst>
                                          <p:attrName>style.visibility</p:attrName>
                                        </p:attrNameLst>
                                      </p:cBhvr>
                                      <p:to>
                                        <p:strVal val="hidden"/>
                                      </p:to>
                                    </p:set>
                                  </p:childTnLst>
                                </p:cTn>
                              </p:par>
                              <p:par>
                                <p:cTn id="129" presetID="2" presetClass="exit" presetSubtype="9" fill="hold" nodeType="withEffect">
                                  <p:stCondLst>
                                    <p:cond delay="0"/>
                                  </p:stCondLst>
                                  <p:childTnLst>
                                    <p:anim calcmode="lin" valueType="num">
                                      <p:cBhvr additive="base">
                                        <p:cTn id="130" dur="3500"/>
                                        <p:tgtEl>
                                          <p:spTgt spid="87"/>
                                        </p:tgtEl>
                                        <p:attrNameLst>
                                          <p:attrName>ppt_x</p:attrName>
                                        </p:attrNameLst>
                                      </p:cBhvr>
                                      <p:tavLst>
                                        <p:tav tm="0">
                                          <p:val>
                                            <p:strVal val="ppt_x"/>
                                          </p:val>
                                        </p:tav>
                                        <p:tav tm="100000">
                                          <p:val>
                                            <p:strVal val="0-ppt_w/2"/>
                                          </p:val>
                                        </p:tav>
                                      </p:tavLst>
                                    </p:anim>
                                    <p:anim calcmode="lin" valueType="num">
                                      <p:cBhvr additive="base">
                                        <p:cTn id="131" dur="3500"/>
                                        <p:tgtEl>
                                          <p:spTgt spid="87"/>
                                        </p:tgtEl>
                                        <p:attrNameLst>
                                          <p:attrName>ppt_y</p:attrName>
                                        </p:attrNameLst>
                                      </p:cBhvr>
                                      <p:tavLst>
                                        <p:tav tm="0">
                                          <p:val>
                                            <p:strVal val="ppt_y"/>
                                          </p:val>
                                        </p:tav>
                                        <p:tav tm="100000">
                                          <p:val>
                                            <p:strVal val="0-ppt_h/2"/>
                                          </p:val>
                                        </p:tav>
                                      </p:tavLst>
                                    </p:anim>
                                    <p:set>
                                      <p:cBhvr>
                                        <p:cTn id="132" dur="1" fill="hold">
                                          <p:stCondLst>
                                            <p:cond delay="3499"/>
                                          </p:stCondLst>
                                        </p:cTn>
                                        <p:tgtEl>
                                          <p:spTgt spid="87"/>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500"/>
                                        <p:tgtEl>
                                          <p:spTgt spid="87"/>
                                        </p:tgtEl>
                                        <p:attrNameLst>
                                          <p:attrName>ppt_w</p:attrName>
                                        </p:attrNameLst>
                                      </p:cBhvr>
                                      <p:tavLst>
                                        <p:tav tm="0">
                                          <p:val>
                                            <p:strVal val="ppt_w"/>
                                          </p:val>
                                        </p:tav>
                                        <p:tav tm="100000">
                                          <p:val>
                                            <p:strVal val="ppt_w"/>
                                          </p:val>
                                        </p:tav>
                                      </p:tavLst>
                                    </p:anim>
                                    <p:anim calcmode="lin" valueType="num">
                                      <p:cBhvr>
                                        <p:cTn id="135" dur="3500"/>
                                        <p:tgtEl>
                                          <p:spTgt spid="8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3499"/>
                                          </p:stCondLst>
                                        </p:cTn>
                                        <p:tgtEl>
                                          <p:spTgt spid="87"/>
                                        </p:tgtEl>
                                        <p:attrNameLst>
                                          <p:attrName>style.visibility</p:attrName>
                                        </p:attrNameLst>
                                      </p:cBhvr>
                                      <p:to>
                                        <p:strVal val="hidden"/>
                                      </p:to>
                                    </p:set>
                                  </p:childTnLst>
                                </p:cTn>
                              </p:par>
                              <p:par>
                                <p:cTn id="137" presetID="2" presetClass="exit" presetSubtype="9" fill="hold" nodeType="withEffect">
                                  <p:stCondLst>
                                    <p:cond delay="0"/>
                                  </p:stCondLst>
                                  <p:childTnLst>
                                    <p:anim calcmode="lin" valueType="num">
                                      <p:cBhvr additive="base">
                                        <p:cTn id="138" dur="3500"/>
                                        <p:tgtEl>
                                          <p:spTgt spid="93"/>
                                        </p:tgtEl>
                                        <p:attrNameLst>
                                          <p:attrName>ppt_x</p:attrName>
                                        </p:attrNameLst>
                                      </p:cBhvr>
                                      <p:tavLst>
                                        <p:tav tm="0">
                                          <p:val>
                                            <p:strVal val="ppt_x"/>
                                          </p:val>
                                        </p:tav>
                                        <p:tav tm="100000">
                                          <p:val>
                                            <p:strVal val="0-ppt_w/2"/>
                                          </p:val>
                                        </p:tav>
                                      </p:tavLst>
                                    </p:anim>
                                    <p:anim calcmode="lin" valueType="num">
                                      <p:cBhvr additive="base">
                                        <p:cTn id="139" dur="3500"/>
                                        <p:tgtEl>
                                          <p:spTgt spid="93"/>
                                        </p:tgtEl>
                                        <p:attrNameLst>
                                          <p:attrName>ppt_y</p:attrName>
                                        </p:attrNameLst>
                                      </p:cBhvr>
                                      <p:tavLst>
                                        <p:tav tm="0">
                                          <p:val>
                                            <p:strVal val="ppt_y"/>
                                          </p:val>
                                        </p:tav>
                                        <p:tav tm="100000">
                                          <p:val>
                                            <p:strVal val="0-ppt_h/2"/>
                                          </p:val>
                                        </p:tav>
                                      </p:tavLst>
                                    </p:anim>
                                    <p:set>
                                      <p:cBhvr>
                                        <p:cTn id="140" dur="1" fill="hold">
                                          <p:stCondLst>
                                            <p:cond delay="3499"/>
                                          </p:stCondLst>
                                        </p:cTn>
                                        <p:tgtEl>
                                          <p:spTgt spid="93"/>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500"/>
                                        <p:tgtEl>
                                          <p:spTgt spid="93"/>
                                        </p:tgtEl>
                                        <p:attrNameLst>
                                          <p:attrName>ppt_w</p:attrName>
                                        </p:attrNameLst>
                                      </p:cBhvr>
                                      <p:tavLst>
                                        <p:tav tm="0">
                                          <p:val>
                                            <p:strVal val="ppt_w"/>
                                          </p:val>
                                        </p:tav>
                                        <p:tav tm="100000">
                                          <p:val>
                                            <p:strVal val="ppt_w"/>
                                          </p:val>
                                        </p:tav>
                                      </p:tavLst>
                                    </p:anim>
                                    <p:anim calcmode="lin" valueType="num">
                                      <p:cBhvr>
                                        <p:cTn id="143" dur="3500"/>
                                        <p:tgtEl>
                                          <p:spTgt spid="9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499"/>
                                          </p:stCondLst>
                                        </p:cTn>
                                        <p:tgtEl>
                                          <p:spTgt spid="93"/>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500"/>
                                        <p:tgtEl>
                                          <p:spTgt spid="99"/>
                                        </p:tgtEl>
                                        <p:attrNameLst>
                                          <p:attrName>ppt_x</p:attrName>
                                        </p:attrNameLst>
                                      </p:cBhvr>
                                      <p:tavLst>
                                        <p:tav tm="0">
                                          <p:val>
                                            <p:strVal val="ppt_x"/>
                                          </p:val>
                                        </p:tav>
                                        <p:tav tm="100000">
                                          <p:val>
                                            <p:strVal val="0-ppt_w/2"/>
                                          </p:val>
                                        </p:tav>
                                      </p:tavLst>
                                    </p:anim>
                                    <p:anim calcmode="lin" valueType="num">
                                      <p:cBhvr additive="base">
                                        <p:cTn id="147" dur="3500"/>
                                        <p:tgtEl>
                                          <p:spTgt spid="99"/>
                                        </p:tgtEl>
                                        <p:attrNameLst>
                                          <p:attrName>ppt_y</p:attrName>
                                        </p:attrNameLst>
                                      </p:cBhvr>
                                      <p:tavLst>
                                        <p:tav tm="0">
                                          <p:val>
                                            <p:strVal val="ppt_y"/>
                                          </p:val>
                                        </p:tav>
                                        <p:tav tm="100000">
                                          <p:val>
                                            <p:strVal val="0-ppt_h/2"/>
                                          </p:val>
                                        </p:tav>
                                      </p:tavLst>
                                    </p:anim>
                                    <p:set>
                                      <p:cBhvr>
                                        <p:cTn id="148" dur="1" fill="hold">
                                          <p:stCondLst>
                                            <p:cond delay="3499"/>
                                          </p:stCondLst>
                                        </p:cTn>
                                        <p:tgtEl>
                                          <p:spTgt spid="99"/>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3500"/>
                                        <p:tgtEl>
                                          <p:spTgt spid="99"/>
                                        </p:tgtEl>
                                        <p:attrNameLst>
                                          <p:attrName>ppt_w</p:attrName>
                                        </p:attrNameLst>
                                      </p:cBhvr>
                                      <p:tavLst>
                                        <p:tav tm="0">
                                          <p:val>
                                            <p:strVal val="ppt_w"/>
                                          </p:val>
                                        </p:tav>
                                        <p:tav tm="100000">
                                          <p:val>
                                            <p:strVal val="ppt_w"/>
                                          </p:val>
                                        </p:tav>
                                      </p:tavLst>
                                    </p:anim>
                                    <p:anim calcmode="lin" valueType="num">
                                      <p:cBhvr>
                                        <p:cTn id="151" dur="3500"/>
                                        <p:tgtEl>
                                          <p:spTgt spid="9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499"/>
                                          </p:stCondLst>
                                        </p:cTn>
                                        <p:tgtEl>
                                          <p:spTgt spid="99"/>
                                        </p:tgtEl>
                                        <p:attrNameLst>
                                          <p:attrName>style.visibility</p:attrName>
                                        </p:attrNameLst>
                                      </p:cBhvr>
                                      <p:to>
                                        <p:strVal val="hidden"/>
                                      </p:to>
                                    </p:set>
                                  </p:childTnLst>
                                </p:cTn>
                              </p:par>
                              <p:par>
                                <p:cTn id="153" presetID="2" presetClass="exit" presetSubtype="6" fill="hold" nodeType="withEffect">
                                  <p:stCondLst>
                                    <p:cond delay="0"/>
                                  </p:stCondLst>
                                  <p:childTnLst>
                                    <p:anim calcmode="lin" valueType="num">
                                      <p:cBhvr additive="base">
                                        <p:cTn id="154" dur="3500"/>
                                        <p:tgtEl>
                                          <p:spTgt spid="69"/>
                                        </p:tgtEl>
                                        <p:attrNameLst>
                                          <p:attrName>ppt_x</p:attrName>
                                        </p:attrNameLst>
                                      </p:cBhvr>
                                      <p:tavLst>
                                        <p:tav tm="0">
                                          <p:val>
                                            <p:strVal val="ppt_x"/>
                                          </p:val>
                                        </p:tav>
                                        <p:tav tm="100000">
                                          <p:val>
                                            <p:strVal val="1+ppt_w/2"/>
                                          </p:val>
                                        </p:tav>
                                      </p:tavLst>
                                    </p:anim>
                                    <p:anim calcmode="lin" valueType="num">
                                      <p:cBhvr additive="base">
                                        <p:cTn id="155" dur="3500"/>
                                        <p:tgtEl>
                                          <p:spTgt spid="69"/>
                                        </p:tgtEl>
                                        <p:attrNameLst>
                                          <p:attrName>ppt_y</p:attrName>
                                        </p:attrNameLst>
                                      </p:cBhvr>
                                      <p:tavLst>
                                        <p:tav tm="0">
                                          <p:val>
                                            <p:strVal val="ppt_y"/>
                                          </p:val>
                                        </p:tav>
                                        <p:tav tm="100000">
                                          <p:val>
                                            <p:strVal val="1+ppt_h/2"/>
                                          </p:val>
                                        </p:tav>
                                      </p:tavLst>
                                    </p:anim>
                                    <p:set>
                                      <p:cBhvr>
                                        <p:cTn id="156" dur="1" fill="hold">
                                          <p:stCondLst>
                                            <p:cond delay="3499"/>
                                          </p:stCondLst>
                                        </p:cTn>
                                        <p:tgtEl>
                                          <p:spTgt spid="69"/>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500"/>
                                        <p:tgtEl>
                                          <p:spTgt spid="69"/>
                                        </p:tgtEl>
                                        <p:attrNameLst>
                                          <p:attrName>ppt_w</p:attrName>
                                        </p:attrNameLst>
                                      </p:cBhvr>
                                      <p:tavLst>
                                        <p:tav tm="0">
                                          <p:val>
                                            <p:strVal val="ppt_w"/>
                                          </p:val>
                                        </p:tav>
                                        <p:tav tm="100000">
                                          <p:val>
                                            <p:strVal val="ppt_w"/>
                                          </p:val>
                                        </p:tav>
                                      </p:tavLst>
                                    </p:anim>
                                    <p:anim calcmode="lin" valueType="num">
                                      <p:cBhvr>
                                        <p:cTn id="159" dur="3500"/>
                                        <p:tgtEl>
                                          <p:spTgt spid="6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3499"/>
                                          </p:stCondLst>
                                        </p:cTn>
                                        <p:tgtEl>
                                          <p:spTgt spid="69"/>
                                        </p:tgtEl>
                                        <p:attrNameLst>
                                          <p:attrName>style.visibility</p:attrName>
                                        </p:attrNameLst>
                                      </p:cBhvr>
                                      <p:to>
                                        <p:strVal val="hidden"/>
                                      </p:to>
                                    </p:set>
                                  </p:childTnLst>
                                </p:cTn>
                              </p:par>
                              <p:par>
                                <p:cTn id="161" presetID="2" presetClass="exit" presetSubtype="6" fill="hold" nodeType="withEffect">
                                  <p:stCondLst>
                                    <p:cond delay="0"/>
                                  </p:stCondLst>
                                  <p:childTnLst>
                                    <p:anim calcmode="lin" valueType="num">
                                      <p:cBhvr additive="base">
                                        <p:cTn id="162" dur="3500"/>
                                        <p:tgtEl>
                                          <p:spTgt spid="75"/>
                                        </p:tgtEl>
                                        <p:attrNameLst>
                                          <p:attrName>ppt_x</p:attrName>
                                        </p:attrNameLst>
                                      </p:cBhvr>
                                      <p:tavLst>
                                        <p:tav tm="0">
                                          <p:val>
                                            <p:strVal val="ppt_x"/>
                                          </p:val>
                                        </p:tav>
                                        <p:tav tm="100000">
                                          <p:val>
                                            <p:strVal val="1+ppt_w/2"/>
                                          </p:val>
                                        </p:tav>
                                      </p:tavLst>
                                    </p:anim>
                                    <p:anim calcmode="lin" valueType="num">
                                      <p:cBhvr additive="base">
                                        <p:cTn id="163" dur="3500"/>
                                        <p:tgtEl>
                                          <p:spTgt spid="75"/>
                                        </p:tgtEl>
                                        <p:attrNameLst>
                                          <p:attrName>ppt_y</p:attrName>
                                        </p:attrNameLst>
                                      </p:cBhvr>
                                      <p:tavLst>
                                        <p:tav tm="0">
                                          <p:val>
                                            <p:strVal val="ppt_y"/>
                                          </p:val>
                                        </p:tav>
                                        <p:tav tm="100000">
                                          <p:val>
                                            <p:strVal val="1+ppt_h/2"/>
                                          </p:val>
                                        </p:tav>
                                      </p:tavLst>
                                    </p:anim>
                                    <p:set>
                                      <p:cBhvr>
                                        <p:cTn id="164" dur="1" fill="hold">
                                          <p:stCondLst>
                                            <p:cond delay="3499"/>
                                          </p:stCondLst>
                                        </p:cTn>
                                        <p:tgtEl>
                                          <p:spTgt spid="7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500"/>
                                        <p:tgtEl>
                                          <p:spTgt spid="75"/>
                                        </p:tgtEl>
                                        <p:attrNameLst>
                                          <p:attrName>ppt_w</p:attrName>
                                        </p:attrNameLst>
                                      </p:cBhvr>
                                      <p:tavLst>
                                        <p:tav tm="0">
                                          <p:val>
                                            <p:strVal val="ppt_w"/>
                                          </p:val>
                                        </p:tav>
                                        <p:tav tm="100000">
                                          <p:val>
                                            <p:strVal val="ppt_w"/>
                                          </p:val>
                                        </p:tav>
                                      </p:tavLst>
                                    </p:anim>
                                    <p:anim calcmode="lin" valueType="num">
                                      <p:cBhvr>
                                        <p:cTn id="167" dur="3500"/>
                                        <p:tgtEl>
                                          <p:spTgt spid="7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3499"/>
                                          </p:stCondLst>
                                        </p:cTn>
                                        <p:tgtEl>
                                          <p:spTgt spid="75"/>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3500"/>
                                        <p:tgtEl>
                                          <p:spTgt spid="81"/>
                                        </p:tgtEl>
                                        <p:attrNameLst>
                                          <p:attrName>ppt_x</p:attrName>
                                        </p:attrNameLst>
                                      </p:cBhvr>
                                      <p:tavLst>
                                        <p:tav tm="0">
                                          <p:val>
                                            <p:strVal val="ppt_x"/>
                                          </p:val>
                                        </p:tav>
                                        <p:tav tm="100000">
                                          <p:val>
                                            <p:strVal val="1+ppt_w/2"/>
                                          </p:val>
                                        </p:tav>
                                      </p:tavLst>
                                    </p:anim>
                                    <p:anim calcmode="lin" valueType="num">
                                      <p:cBhvr additive="base">
                                        <p:cTn id="171" dur="3500"/>
                                        <p:tgtEl>
                                          <p:spTgt spid="81"/>
                                        </p:tgtEl>
                                        <p:attrNameLst>
                                          <p:attrName>ppt_y</p:attrName>
                                        </p:attrNameLst>
                                      </p:cBhvr>
                                      <p:tavLst>
                                        <p:tav tm="0">
                                          <p:val>
                                            <p:strVal val="ppt_y"/>
                                          </p:val>
                                        </p:tav>
                                        <p:tav tm="100000">
                                          <p:val>
                                            <p:strVal val="1+ppt_h/2"/>
                                          </p:val>
                                        </p:tav>
                                      </p:tavLst>
                                    </p:anim>
                                    <p:set>
                                      <p:cBhvr>
                                        <p:cTn id="172" dur="1" fill="hold">
                                          <p:stCondLst>
                                            <p:cond delay="3499"/>
                                          </p:stCondLst>
                                        </p:cTn>
                                        <p:tgtEl>
                                          <p:spTgt spid="81"/>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500"/>
                                        <p:tgtEl>
                                          <p:spTgt spid="81"/>
                                        </p:tgtEl>
                                        <p:attrNameLst>
                                          <p:attrName>ppt_w</p:attrName>
                                        </p:attrNameLst>
                                      </p:cBhvr>
                                      <p:tavLst>
                                        <p:tav tm="0">
                                          <p:val>
                                            <p:strVal val="ppt_w"/>
                                          </p:val>
                                        </p:tav>
                                        <p:tav tm="100000">
                                          <p:val>
                                            <p:strVal val="ppt_w"/>
                                          </p:val>
                                        </p:tav>
                                      </p:tavLst>
                                    </p:anim>
                                    <p:anim calcmode="lin" valueType="num">
                                      <p:cBhvr>
                                        <p:cTn id="175" dur="3500"/>
                                        <p:tgtEl>
                                          <p:spTgt spid="8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3499"/>
                                          </p:stCondLst>
                                        </p:cTn>
                                        <p:tgtEl>
                                          <p:spTgt spid="81"/>
                                        </p:tgtEl>
                                        <p:attrNameLst>
                                          <p:attrName>style.visibility</p:attrName>
                                        </p:attrNameLst>
                                      </p:cBhvr>
                                      <p:to>
                                        <p:strVal val="hidden"/>
                                      </p:to>
                                    </p:set>
                                  </p:childTnLst>
                                </p:cTn>
                              </p:par>
                              <p:par>
                                <p:cTn id="177" presetID="2" presetClass="exit" presetSubtype="12" fill="hold" nodeType="withEffect">
                                  <p:stCondLst>
                                    <p:cond delay="0"/>
                                  </p:stCondLst>
                                  <p:childTnLst>
                                    <p:anim calcmode="lin" valueType="num">
                                      <p:cBhvr additive="base">
                                        <p:cTn id="178" dur="3500"/>
                                        <p:tgtEl>
                                          <p:spTgt spid="57"/>
                                        </p:tgtEl>
                                        <p:attrNameLst>
                                          <p:attrName>ppt_x</p:attrName>
                                        </p:attrNameLst>
                                      </p:cBhvr>
                                      <p:tavLst>
                                        <p:tav tm="0">
                                          <p:val>
                                            <p:strVal val="ppt_x"/>
                                          </p:val>
                                        </p:tav>
                                        <p:tav tm="100000">
                                          <p:val>
                                            <p:strVal val="0-ppt_w/2"/>
                                          </p:val>
                                        </p:tav>
                                      </p:tavLst>
                                    </p:anim>
                                    <p:anim calcmode="lin" valueType="num">
                                      <p:cBhvr additive="base">
                                        <p:cTn id="179" dur="3500"/>
                                        <p:tgtEl>
                                          <p:spTgt spid="57"/>
                                        </p:tgtEl>
                                        <p:attrNameLst>
                                          <p:attrName>ppt_y</p:attrName>
                                        </p:attrNameLst>
                                      </p:cBhvr>
                                      <p:tavLst>
                                        <p:tav tm="0">
                                          <p:val>
                                            <p:strVal val="ppt_y"/>
                                          </p:val>
                                        </p:tav>
                                        <p:tav tm="100000">
                                          <p:val>
                                            <p:strVal val="1+ppt_h/2"/>
                                          </p:val>
                                        </p:tav>
                                      </p:tavLst>
                                    </p:anim>
                                    <p:set>
                                      <p:cBhvr>
                                        <p:cTn id="180" dur="1" fill="hold">
                                          <p:stCondLst>
                                            <p:cond delay="3499"/>
                                          </p:stCondLst>
                                        </p:cTn>
                                        <p:tgtEl>
                                          <p:spTgt spid="57"/>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500"/>
                                        <p:tgtEl>
                                          <p:spTgt spid="57"/>
                                        </p:tgtEl>
                                        <p:attrNameLst>
                                          <p:attrName>ppt_w</p:attrName>
                                        </p:attrNameLst>
                                      </p:cBhvr>
                                      <p:tavLst>
                                        <p:tav tm="0">
                                          <p:val>
                                            <p:strVal val="ppt_w"/>
                                          </p:val>
                                        </p:tav>
                                        <p:tav tm="100000">
                                          <p:val>
                                            <p:strVal val="ppt_w"/>
                                          </p:val>
                                        </p:tav>
                                      </p:tavLst>
                                    </p:anim>
                                    <p:anim calcmode="lin" valueType="num">
                                      <p:cBhvr>
                                        <p:cTn id="183" dur="35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3499"/>
                                          </p:stCondLst>
                                        </p:cTn>
                                        <p:tgtEl>
                                          <p:spTgt spid="57"/>
                                        </p:tgtEl>
                                        <p:attrNameLst>
                                          <p:attrName>style.visibility</p:attrName>
                                        </p:attrNameLst>
                                      </p:cBhvr>
                                      <p:to>
                                        <p:strVal val="hidden"/>
                                      </p:to>
                                    </p:set>
                                  </p:childTnLst>
                                </p:cTn>
                              </p:par>
                              <p:par>
                                <p:cTn id="185" presetID="2" presetClass="exit" presetSubtype="12" fill="hold" nodeType="withEffect">
                                  <p:stCondLst>
                                    <p:cond delay="0"/>
                                  </p:stCondLst>
                                  <p:childTnLst>
                                    <p:anim calcmode="lin" valueType="num">
                                      <p:cBhvr additive="base">
                                        <p:cTn id="186" dur="3500"/>
                                        <p:tgtEl>
                                          <p:spTgt spid="63"/>
                                        </p:tgtEl>
                                        <p:attrNameLst>
                                          <p:attrName>ppt_x</p:attrName>
                                        </p:attrNameLst>
                                      </p:cBhvr>
                                      <p:tavLst>
                                        <p:tav tm="0">
                                          <p:val>
                                            <p:strVal val="ppt_x"/>
                                          </p:val>
                                        </p:tav>
                                        <p:tav tm="100000">
                                          <p:val>
                                            <p:strVal val="0-ppt_w/2"/>
                                          </p:val>
                                        </p:tav>
                                      </p:tavLst>
                                    </p:anim>
                                    <p:anim calcmode="lin" valueType="num">
                                      <p:cBhvr additive="base">
                                        <p:cTn id="187" dur="3500"/>
                                        <p:tgtEl>
                                          <p:spTgt spid="63"/>
                                        </p:tgtEl>
                                        <p:attrNameLst>
                                          <p:attrName>ppt_y</p:attrName>
                                        </p:attrNameLst>
                                      </p:cBhvr>
                                      <p:tavLst>
                                        <p:tav tm="0">
                                          <p:val>
                                            <p:strVal val="ppt_y"/>
                                          </p:val>
                                        </p:tav>
                                        <p:tav tm="100000">
                                          <p:val>
                                            <p:strVal val="1+ppt_h/2"/>
                                          </p:val>
                                        </p:tav>
                                      </p:tavLst>
                                    </p:anim>
                                    <p:set>
                                      <p:cBhvr>
                                        <p:cTn id="188" dur="1" fill="hold">
                                          <p:stCondLst>
                                            <p:cond delay="3499"/>
                                          </p:stCondLst>
                                        </p:cTn>
                                        <p:tgtEl>
                                          <p:spTgt spid="63"/>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500"/>
                                        <p:tgtEl>
                                          <p:spTgt spid="63"/>
                                        </p:tgtEl>
                                        <p:attrNameLst>
                                          <p:attrName>ppt_w</p:attrName>
                                        </p:attrNameLst>
                                      </p:cBhvr>
                                      <p:tavLst>
                                        <p:tav tm="0">
                                          <p:val>
                                            <p:strVal val="ppt_w"/>
                                          </p:val>
                                        </p:tav>
                                        <p:tav tm="100000">
                                          <p:val>
                                            <p:strVal val="ppt_w"/>
                                          </p:val>
                                        </p:tav>
                                      </p:tavLst>
                                    </p:anim>
                                    <p:anim calcmode="lin" valueType="num">
                                      <p:cBhvr>
                                        <p:cTn id="191" dur="3500"/>
                                        <p:tgtEl>
                                          <p:spTgt spid="6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3499"/>
                                          </p:stCondLst>
                                        </p:cTn>
                                        <p:tgtEl>
                                          <p:spTgt spid="63"/>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500"/>
                                        <p:tgtEl>
                                          <p:spTgt spid="27"/>
                                        </p:tgtEl>
                                        <p:attrNameLst>
                                          <p:attrName>ppt_x</p:attrName>
                                        </p:attrNameLst>
                                      </p:cBhvr>
                                      <p:tavLst>
                                        <p:tav tm="0">
                                          <p:val>
                                            <p:strVal val="ppt_x"/>
                                          </p:val>
                                        </p:tav>
                                        <p:tav tm="100000">
                                          <p:val>
                                            <p:strVal val="0-ppt_w/2"/>
                                          </p:val>
                                        </p:tav>
                                      </p:tavLst>
                                    </p:anim>
                                    <p:anim calcmode="lin" valueType="num">
                                      <p:cBhvr additive="base">
                                        <p:cTn id="195" dur="3500"/>
                                        <p:tgtEl>
                                          <p:spTgt spid="27"/>
                                        </p:tgtEl>
                                        <p:attrNameLst>
                                          <p:attrName>ppt_y</p:attrName>
                                        </p:attrNameLst>
                                      </p:cBhvr>
                                      <p:tavLst>
                                        <p:tav tm="0">
                                          <p:val>
                                            <p:strVal val="ppt_y"/>
                                          </p:val>
                                        </p:tav>
                                        <p:tav tm="100000">
                                          <p:val>
                                            <p:strVal val="1+ppt_h/2"/>
                                          </p:val>
                                        </p:tav>
                                      </p:tavLst>
                                    </p:anim>
                                    <p:set>
                                      <p:cBhvr>
                                        <p:cTn id="196" dur="1" fill="hold">
                                          <p:stCondLst>
                                            <p:cond delay="3499"/>
                                          </p:stCondLst>
                                        </p:cTn>
                                        <p:tgtEl>
                                          <p:spTgt spid="27"/>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500"/>
                                        <p:tgtEl>
                                          <p:spTgt spid="27"/>
                                        </p:tgtEl>
                                        <p:attrNameLst>
                                          <p:attrName>ppt_w</p:attrName>
                                        </p:attrNameLst>
                                      </p:cBhvr>
                                      <p:tavLst>
                                        <p:tav tm="0">
                                          <p:val>
                                            <p:strVal val="ppt_w"/>
                                          </p:val>
                                        </p:tav>
                                        <p:tav tm="100000">
                                          <p:val>
                                            <p:strVal val="ppt_w"/>
                                          </p:val>
                                        </p:tav>
                                      </p:tavLst>
                                    </p:anim>
                                    <p:anim calcmode="lin" valueType="num">
                                      <p:cBhvr>
                                        <p:cTn id="199" dur="35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3499"/>
                                          </p:stCondLst>
                                        </p:cTn>
                                        <p:tgtEl>
                                          <p:spTgt spid="27"/>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124"/>
                                        </p:tgtEl>
                                        <p:attrNameLst>
                                          <p:attrName>style.visibility</p:attrName>
                                        </p:attrNameLst>
                                      </p:cBhvr>
                                      <p:to>
                                        <p:strVal val="visible"/>
                                      </p:to>
                                    </p:set>
                                    <p:anim calcmode="lin" valueType="num">
                                      <p:cBhvr>
                                        <p:cTn id="203" dur="3000" fill="hold"/>
                                        <p:tgtEl>
                                          <p:spTgt spid="124"/>
                                        </p:tgtEl>
                                        <p:attrNameLst>
                                          <p:attrName>ppt_w</p:attrName>
                                        </p:attrNameLst>
                                      </p:cBhvr>
                                      <p:tavLst>
                                        <p:tav tm="0">
                                          <p:val>
                                            <p:strVal val="2/3*#ppt_w"/>
                                          </p:val>
                                        </p:tav>
                                        <p:tav tm="100000">
                                          <p:val>
                                            <p:strVal val="#ppt_w"/>
                                          </p:val>
                                        </p:tav>
                                      </p:tavLst>
                                    </p:anim>
                                    <p:anim calcmode="lin" valueType="num">
                                      <p:cBhvr>
                                        <p:cTn id="204" dur="3000" fill="hold"/>
                                        <p:tgtEl>
                                          <p:spTgt spid="124"/>
                                        </p:tgtEl>
                                        <p:attrNameLst>
                                          <p:attrName>ppt_h</p:attrName>
                                        </p:attrNameLst>
                                      </p:cBhvr>
                                      <p:tavLst>
                                        <p:tav tm="0">
                                          <p:val>
                                            <p:strVal val="2/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124"/>
                                        </p:tgtEl>
                                        <p:attrNameLst>
                                          <p:attrName>style.visibility</p:attrName>
                                        </p:attrNameLst>
                                      </p:cBhvr>
                                      <p:to>
                                        <p:strVal val="visible"/>
                                      </p:to>
                                    </p:set>
                                    <p:animEffect transition="in" filter="barn(outHorizontal)">
                                      <p:cBhvr>
                                        <p:cTn id="207" dur="3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4 Rectángulo"/>
          <p:cNvSpPr/>
          <p:nvPr/>
        </p:nvSpPr>
        <p:spPr>
          <a:xfrm>
            <a:off x="-31815"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38"/>
          <p:cNvPicPr>
            <a:picLocks noGrp="1" noChangeAspect="1"/>
          </p:cNvPicPr>
          <p:nvPr isPhoto="1"/>
        </p:nvPicPr>
        <p:blipFill rotWithShape="1">
          <a:blip r:embed="rId2" cstate="print">
            <a:lum/>
            <a:extLst>
              <a:ext uri="{28A0092B-C50C-407E-A947-70E740481C1C}">
                <a14:useLocalDpi xmlns:a14="http://schemas.microsoft.com/office/drawing/2010/main"/>
              </a:ext>
            </a:extLst>
          </a:blip>
          <a:srcRect t="5688" b="5630"/>
          <a:stretch/>
        </p:blipFill>
        <p:spPr>
          <a:xfrm>
            <a:off x="-17884" y="390144"/>
            <a:ext cx="9172656" cy="6081771"/>
          </a:xfrm>
          <a:prstGeom prst="rect">
            <a:avLst/>
          </a:prstGeom>
          <a:noFill/>
          <a:ln>
            <a:noFill/>
          </a:ln>
        </p:spPr>
      </p:pic>
      <p:pic>
        <p:nvPicPr>
          <p:cNvPr id="1026"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rcRect/>
          <a:stretch>
            <a:fillRect/>
          </a:stretch>
        </p:blipFill>
        <p:spPr bwMode="auto">
          <a:xfrm>
            <a:off x="5767413" y="869752"/>
            <a:ext cx="3339108"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2000"/>
                    </a14:imgEffect>
                  </a14:imgLayer>
                </a14:imgProps>
              </a:ext>
              <a:ext uri="{28A0092B-C50C-407E-A947-70E740481C1C}">
                <a14:useLocalDpi xmlns:a14="http://schemas.microsoft.com/office/drawing/2010/main"/>
              </a:ext>
            </a:extLst>
          </a:blip>
          <a:srcRect/>
          <a:stretch>
            <a:fillRect/>
          </a:stretch>
        </p:blipFill>
        <p:spPr bwMode="auto">
          <a:xfrm>
            <a:off x="5791224" y="2348880"/>
            <a:ext cx="3339108"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2000"/>
                    </a14:imgEffect>
                  </a14:imgLayer>
                </a14:imgProps>
              </a:ext>
              <a:ext uri="{28A0092B-C50C-407E-A947-70E740481C1C}">
                <a14:useLocalDpi xmlns:a14="http://schemas.microsoft.com/office/drawing/2010/main"/>
              </a:ext>
            </a:extLst>
          </a:blip>
          <a:srcRect/>
          <a:stretch>
            <a:fillRect/>
          </a:stretch>
        </p:blipFill>
        <p:spPr bwMode="auto">
          <a:xfrm>
            <a:off x="5767413" y="3789040"/>
            <a:ext cx="3339108"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2000"/>
                    </a14:imgEffect>
                  </a14:imgLayer>
                </a14:imgProps>
              </a:ext>
              <a:ext uri="{28A0092B-C50C-407E-A947-70E740481C1C}">
                <a14:useLocalDpi xmlns:a14="http://schemas.microsoft.com/office/drawing/2010/main"/>
              </a:ext>
            </a:extLst>
          </a:blip>
          <a:srcRect/>
          <a:stretch>
            <a:fillRect/>
          </a:stretch>
        </p:blipFill>
        <p:spPr bwMode="auto">
          <a:xfrm flipH="1">
            <a:off x="13321" y="869752"/>
            <a:ext cx="3339108"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2000"/>
                    </a14:imgEffect>
                  </a14:imgLayer>
                </a14:imgProps>
              </a:ext>
              <a:ext uri="{28A0092B-C50C-407E-A947-70E740481C1C}">
                <a14:useLocalDpi xmlns:a14="http://schemas.microsoft.com/office/drawing/2010/main"/>
              </a:ext>
            </a:extLst>
          </a:blip>
          <a:srcRect/>
          <a:stretch>
            <a:fillRect/>
          </a:stretch>
        </p:blipFill>
        <p:spPr bwMode="auto">
          <a:xfrm flipH="1">
            <a:off x="13321" y="2327423"/>
            <a:ext cx="3339108"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2000"/>
                    </a14:imgEffect>
                  </a14:imgLayer>
                </a14:imgProps>
              </a:ext>
              <a:ext uri="{28A0092B-C50C-407E-A947-70E740481C1C}">
                <a14:useLocalDpi xmlns:a14="http://schemas.microsoft.com/office/drawing/2010/main"/>
              </a:ext>
            </a:extLst>
          </a:blip>
          <a:srcRect/>
          <a:stretch>
            <a:fillRect/>
          </a:stretch>
        </p:blipFill>
        <p:spPr bwMode="auto">
          <a:xfrm flipH="1">
            <a:off x="0" y="3785468"/>
            <a:ext cx="3339108" cy="268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Forma libre"/>
          <p:cNvSpPr/>
          <p:nvPr/>
        </p:nvSpPr>
        <p:spPr>
          <a:xfrm>
            <a:off x="-57313" y="0"/>
            <a:ext cx="9201313" cy="112474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Forma libre"/>
          <p:cNvSpPr/>
          <p:nvPr/>
        </p:nvSpPr>
        <p:spPr>
          <a:xfrm rot="10800000">
            <a:off x="-46541" y="5733256"/>
            <a:ext cx="9201313" cy="112474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Rectángulo"/>
          <p:cNvSpPr/>
          <p:nvPr/>
        </p:nvSpPr>
        <p:spPr>
          <a:xfrm>
            <a:off x="-90850" y="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2766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4500" fill="hold"/>
                                        <p:tgtEl>
                                          <p:spTgt spid="1026"/>
                                        </p:tgtEl>
                                        <p:attrNameLst>
                                          <p:attrName>ppt_x</p:attrName>
                                        </p:attrNameLst>
                                      </p:cBhvr>
                                      <p:tavLst>
                                        <p:tav tm="0">
                                          <p:val>
                                            <p:strVal val="0-#ppt_w/2"/>
                                          </p:val>
                                        </p:tav>
                                        <p:tav tm="100000">
                                          <p:val>
                                            <p:strVal val="#ppt_x"/>
                                          </p:val>
                                        </p:tav>
                                      </p:tavLst>
                                    </p:anim>
                                    <p:anim calcmode="lin" valueType="num">
                                      <p:cBhvr additive="base">
                                        <p:cTn id="11" dur="4500" fill="hold"/>
                                        <p:tgtEl>
                                          <p:spTgt spid="1026"/>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4500" fill="hold"/>
                                        <p:tgtEl>
                                          <p:spTgt spid="1026"/>
                                        </p:tgtEl>
                                        <p:attrNameLst>
                                          <p:attrName>ppt_w</p:attrName>
                                        </p:attrNameLst>
                                      </p:cBhvr>
                                      <p:tavLst>
                                        <p:tav tm="0">
                                          <p:val>
                                            <p:strVal val="#ppt_w"/>
                                          </p:val>
                                        </p:tav>
                                        <p:tav tm="100000">
                                          <p:val>
                                            <p:strVal val="#ppt_w"/>
                                          </p:val>
                                        </p:tav>
                                      </p:tavLst>
                                    </p:anim>
                                    <p:anim calcmode="lin" valueType="num">
                                      <p:cBhvr>
                                        <p:cTn id="15" dur="4500" fill="hold"/>
                                        <p:tgtEl>
                                          <p:spTgt spid="102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1026"/>
                                        </p:tgtEl>
                                        <p:attrNameLst>
                                          <p:attrName>r</p:attrName>
                                        </p:attrNameLst>
                                      </p:cBhvr>
                                    </p:animRot>
                                  </p:childTnLst>
                                </p:cTn>
                              </p:par>
                              <p:par>
                                <p:cTn id="18" presetID="2" presetClass="exit" presetSubtype="8" fill="hold" nodeType="withEffect">
                                  <p:stCondLst>
                                    <p:cond delay="0"/>
                                  </p:stCondLst>
                                  <p:childTnLst>
                                    <p:anim calcmode="lin" valueType="num">
                                      <p:cBhvr additive="base">
                                        <p:cTn id="19" dur="5500"/>
                                        <p:tgtEl>
                                          <p:spTgt spid="1026"/>
                                        </p:tgtEl>
                                        <p:attrNameLst>
                                          <p:attrName>ppt_x</p:attrName>
                                        </p:attrNameLst>
                                      </p:cBhvr>
                                      <p:tavLst>
                                        <p:tav tm="0">
                                          <p:val>
                                            <p:strVal val="ppt_x"/>
                                          </p:val>
                                        </p:tav>
                                        <p:tav tm="100000">
                                          <p:val>
                                            <p:strVal val="0-ppt_w/2"/>
                                          </p:val>
                                        </p:tav>
                                      </p:tavLst>
                                    </p:anim>
                                    <p:anim calcmode="lin" valueType="num">
                                      <p:cBhvr additive="base">
                                        <p:cTn id="20" dur="5500"/>
                                        <p:tgtEl>
                                          <p:spTgt spid="1026"/>
                                        </p:tgtEl>
                                        <p:attrNameLst>
                                          <p:attrName>ppt_y</p:attrName>
                                        </p:attrNameLst>
                                      </p:cBhvr>
                                      <p:tavLst>
                                        <p:tav tm="0">
                                          <p:val>
                                            <p:strVal val="ppt_y"/>
                                          </p:val>
                                        </p:tav>
                                        <p:tav tm="100000">
                                          <p:val>
                                            <p:strVal val="ppt_y"/>
                                          </p:val>
                                        </p:tav>
                                      </p:tavLst>
                                    </p:anim>
                                    <p:set>
                                      <p:cBhvr>
                                        <p:cTn id="21" dur="1" fill="hold">
                                          <p:stCondLst>
                                            <p:cond delay="5499"/>
                                          </p:stCondLst>
                                        </p:cTn>
                                        <p:tgtEl>
                                          <p:spTgt spid="1026"/>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4500" fill="hold"/>
                                        <p:tgtEl>
                                          <p:spTgt spid="3"/>
                                        </p:tgtEl>
                                        <p:attrNameLst>
                                          <p:attrName>ppt_x</p:attrName>
                                        </p:attrNameLst>
                                      </p:cBhvr>
                                      <p:tavLst>
                                        <p:tav tm="0">
                                          <p:val>
                                            <p:strVal val="0-#ppt_w/2"/>
                                          </p:val>
                                        </p:tav>
                                        <p:tav tm="100000">
                                          <p:val>
                                            <p:strVal val="#ppt_x"/>
                                          </p:val>
                                        </p:tav>
                                      </p:tavLst>
                                    </p:anim>
                                    <p:anim calcmode="lin" valueType="num">
                                      <p:cBhvr additive="base">
                                        <p:cTn id="25" dur="4500" fill="hold"/>
                                        <p:tgtEl>
                                          <p:spTgt spid="3"/>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3"/>
                                        </p:tgtEl>
                                        <p:attrNameLst>
                                          <p:attrName>r</p:attrName>
                                        </p:attrNameLst>
                                      </p:cBhvr>
                                    </p:animRot>
                                  </p:childTnLst>
                                </p:cTn>
                              </p:par>
                              <p:par>
                                <p:cTn id="32" presetID="2" presetClass="exit" presetSubtype="8" fill="hold" nodeType="withEffect">
                                  <p:stCondLst>
                                    <p:cond delay="0"/>
                                  </p:stCondLst>
                                  <p:childTnLst>
                                    <p:anim calcmode="lin" valueType="num">
                                      <p:cBhvr additive="base">
                                        <p:cTn id="33" dur="5500"/>
                                        <p:tgtEl>
                                          <p:spTgt spid="3"/>
                                        </p:tgtEl>
                                        <p:attrNameLst>
                                          <p:attrName>ppt_x</p:attrName>
                                        </p:attrNameLst>
                                      </p:cBhvr>
                                      <p:tavLst>
                                        <p:tav tm="0">
                                          <p:val>
                                            <p:strVal val="ppt_x"/>
                                          </p:val>
                                        </p:tav>
                                        <p:tav tm="100000">
                                          <p:val>
                                            <p:strVal val="0-ppt_w/2"/>
                                          </p:val>
                                        </p:tav>
                                      </p:tavLst>
                                    </p:anim>
                                    <p:anim calcmode="lin" valueType="num">
                                      <p:cBhvr additive="base">
                                        <p:cTn id="34" dur="5500"/>
                                        <p:tgtEl>
                                          <p:spTgt spid="3"/>
                                        </p:tgtEl>
                                        <p:attrNameLst>
                                          <p:attrName>ppt_y</p:attrName>
                                        </p:attrNameLst>
                                      </p:cBhvr>
                                      <p:tavLst>
                                        <p:tav tm="0">
                                          <p:val>
                                            <p:strVal val="ppt_y"/>
                                          </p:val>
                                        </p:tav>
                                        <p:tav tm="100000">
                                          <p:val>
                                            <p:strVal val="ppt_y"/>
                                          </p:val>
                                        </p:tav>
                                      </p:tavLst>
                                    </p:anim>
                                    <p:set>
                                      <p:cBhvr>
                                        <p:cTn id="35" dur="1" fill="hold">
                                          <p:stCondLst>
                                            <p:cond delay="5499"/>
                                          </p:stCondLst>
                                        </p:cTn>
                                        <p:tgtEl>
                                          <p:spTgt spid="3"/>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500" fill="hold"/>
                                        <p:tgtEl>
                                          <p:spTgt spid="4"/>
                                        </p:tgtEl>
                                        <p:attrNameLst>
                                          <p:attrName>ppt_x</p:attrName>
                                        </p:attrNameLst>
                                      </p:cBhvr>
                                      <p:tavLst>
                                        <p:tav tm="0">
                                          <p:val>
                                            <p:strVal val="0-#ppt_w/2"/>
                                          </p:val>
                                        </p:tav>
                                        <p:tav tm="100000">
                                          <p:val>
                                            <p:strVal val="#ppt_x"/>
                                          </p:val>
                                        </p:tav>
                                      </p:tavLst>
                                    </p:anim>
                                    <p:anim calcmode="lin" valueType="num">
                                      <p:cBhvr additive="base">
                                        <p:cTn id="39" dur="45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4500" fill="hold"/>
                                        <p:tgtEl>
                                          <p:spTgt spid="4"/>
                                        </p:tgtEl>
                                        <p:attrNameLst>
                                          <p:attrName>ppt_w</p:attrName>
                                        </p:attrNameLst>
                                      </p:cBhvr>
                                      <p:tavLst>
                                        <p:tav tm="0">
                                          <p:val>
                                            <p:strVal val="#ppt_w"/>
                                          </p:val>
                                        </p:tav>
                                        <p:tav tm="100000">
                                          <p:val>
                                            <p:strVal val="#ppt_w"/>
                                          </p:val>
                                        </p:tav>
                                      </p:tavLst>
                                    </p:anim>
                                    <p:anim calcmode="lin" valueType="num">
                                      <p:cBhvr>
                                        <p:cTn id="43" dur="4500" fill="hold"/>
                                        <p:tgtEl>
                                          <p:spTgt spid="4"/>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4"/>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5500"/>
                                        <p:tgtEl>
                                          <p:spTgt spid="4"/>
                                        </p:tgtEl>
                                        <p:attrNameLst>
                                          <p:attrName>ppt_x</p:attrName>
                                        </p:attrNameLst>
                                      </p:cBhvr>
                                      <p:tavLst>
                                        <p:tav tm="0">
                                          <p:val>
                                            <p:strVal val="ppt_x"/>
                                          </p:val>
                                        </p:tav>
                                        <p:tav tm="100000">
                                          <p:val>
                                            <p:strVal val="0-ppt_w/2"/>
                                          </p:val>
                                        </p:tav>
                                      </p:tavLst>
                                    </p:anim>
                                    <p:anim calcmode="lin" valueType="num">
                                      <p:cBhvr additive="base">
                                        <p:cTn id="48" dur="5500"/>
                                        <p:tgtEl>
                                          <p:spTgt spid="4"/>
                                        </p:tgtEl>
                                        <p:attrNameLst>
                                          <p:attrName>ppt_y</p:attrName>
                                        </p:attrNameLst>
                                      </p:cBhvr>
                                      <p:tavLst>
                                        <p:tav tm="0">
                                          <p:val>
                                            <p:strVal val="ppt_y"/>
                                          </p:val>
                                        </p:tav>
                                        <p:tav tm="100000">
                                          <p:val>
                                            <p:strVal val="ppt_y"/>
                                          </p:val>
                                        </p:tav>
                                      </p:tavLst>
                                    </p:anim>
                                    <p:set>
                                      <p:cBhvr>
                                        <p:cTn id="49" dur="1" fill="hold">
                                          <p:stCondLst>
                                            <p:cond delay="5499"/>
                                          </p:stCondLst>
                                        </p:cTn>
                                        <p:tgtEl>
                                          <p:spTgt spid="4"/>
                                        </p:tgtEl>
                                        <p:attrNameLst>
                                          <p:attrName>style.visibility</p:attrName>
                                        </p:attrNameLst>
                                      </p:cBhvr>
                                      <p:to>
                                        <p:strVal val="hidden"/>
                                      </p:to>
                                    </p:set>
                                  </p:childTnLst>
                                </p:cTn>
                              </p:par>
                              <p:par>
                                <p:cTn id="50" presetID="2" presetClass="entr" presetSubtype="2"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500" fill="hold"/>
                                        <p:tgtEl>
                                          <p:spTgt spid="5"/>
                                        </p:tgtEl>
                                        <p:attrNameLst>
                                          <p:attrName>ppt_x</p:attrName>
                                        </p:attrNameLst>
                                      </p:cBhvr>
                                      <p:tavLst>
                                        <p:tav tm="0">
                                          <p:val>
                                            <p:strVal val="1+#ppt_w/2"/>
                                          </p:val>
                                        </p:tav>
                                        <p:tav tm="100000">
                                          <p:val>
                                            <p:strVal val="#ppt_x"/>
                                          </p:val>
                                        </p:tav>
                                      </p:tavLst>
                                    </p:anim>
                                    <p:anim calcmode="lin" valueType="num">
                                      <p:cBhvr additive="base">
                                        <p:cTn id="53" dur="4500" fill="hold"/>
                                        <p:tgtEl>
                                          <p:spTgt spid="5"/>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500" fill="hold"/>
                                        <p:tgtEl>
                                          <p:spTgt spid="5"/>
                                        </p:tgtEl>
                                        <p:attrNameLst>
                                          <p:attrName>ppt_w</p:attrName>
                                        </p:attrNameLst>
                                      </p:cBhvr>
                                      <p:tavLst>
                                        <p:tav tm="0">
                                          <p:val>
                                            <p:strVal val="#ppt_w"/>
                                          </p:val>
                                        </p:tav>
                                        <p:tav tm="100000">
                                          <p:val>
                                            <p:strVal val="#ppt_w"/>
                                          </p:val>
                                        </p:tav>
                                      </p:tavLst>
                                    </p:anim>
                                    <p:anim calcmode="lin" valueType="num">
                                      <p:cBhvr>
                                        <p:cTn id="57" dur="4500" fill="hold"/>
                                        <p:tgtEl>
                                          <p:spTgt spid="5"/>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5"/>
                                        </p:tgtEl>
                                        <p:attrNameLst>
                                          <p:attrName>r</p:attrName>
                                        </p:attrNameLst>
                                      </p:cBhvr>
                                    </p:animRot>
                                  </p:childTnLst>
                                </p:cTn>
                              </p:par>
                              <p:par>
                                <p:cTn id="60" presetID="2" presetClass="exit" presetSubtype="2" fill="hold" nodeType="withEffect">
                                  <p:stCondLst>
                                    <p:cond delay="0"/>
                                  </p:stCondLst>
                                  <p:childTnLst>
                                    <p:anim calcmode="lin" valueType="num">
                                      <p:cBhvr additive="base">
                                        <p:cTn id="61" dur="5500"/>
                                        <p:tgtEl>
                                          <p:spTgt spid="5"/>
                                        </p:tgtEl>
                                        <p:attrNameLst>
                                          <p:attrName>ppt_x</p:attrName>
                                        </p:attrNameLst>
                                      </p:cBhvr>
                                      <p:tavLst>
                                        <p:tav tm="0">
                                          <p:val>
                                            <p:strVal val="ppt_x"/>
                                          </p:val>
                                        </p:tav>
                                        <p:tav tm="100000">
                                          <p:val>
                                            <p:strVal val="1+ppt_w/2"/>
                                          </p:val>
                                        </p:tav>
                                      </p:tavLst>
                                    </p:anim>
                                    <p:anim calcmode="lin" valueType="num">
                                      <p:cBhvr additive="base">
                                        <p:cTn id="62" dur="5500"/>
                                        <p:tgtEl>
                                          <p:spTgt spid="5"/>
                                        </p:tgtEl>
                                        <p:attrNameLst>
                                          <p:attrName>ppt_y</p:attrName>
                                        </p:attrNameLst>
                                      </p:cBhvr>
                                      <p:tavLst>
                                        <p:tav tm="0">
                                          <p:val>
                                            <p:strVal val="ppt_y"/>
                                          </p:val>
                                        </p:tav>
                                        <p:tav tm="100000">
                                          <p:val>
                                            <p:strVal val="ppt_y"/>
                                          </p:val>
                                        </p:tav>
                                      </p:tavLst>
                                    </p:anim>
                                    <p:set>
                                      <p:cBhvr>
                                        <p:cTn id="63" dur="1" fill="hold">
                                          <p:stCondLst>
                                            <p:cond delay="5499"/>
                                          </p:stCondLst>
                                        </p:cTn>
                                        <p:tgtEl>
                                          <p:spTgt spid="5"/>
                                        </p:tgtEl>
                                        <p:attrNameLst>
                                          <p:attrName>style.visibility</p:attrName>
                                        </p:attrNameLst>
                                      </p:cBhvr>
                                      <p:to>
                                        <p:strVal val="hidden"/>
                                      </p:to>
                                    </p:set>
                                  </p:childTnLst>
                                </p:cTn>
                              </p:par>
                              <p:par>
                                <p:cTn id="64" presetID="2" presetClass="entr" presetSubtype="2"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4500" fill="hold"/>
                                        <p:tgtEl>
                                          <p:spTgt spid="6"/>
                                        </p:tgtEl>
                                        <p:attrNameLst>
                                          <p:attrName>ppt_x</p:attrName>
                                        </p:attrNameLst>
                                      </p:cBhvr>
                                      <p:tavLst>
                                        <p:tav tm="0">
                                          <p:val>
                                            <p:strVal val="1+#ppt_w/2"/>
                                          </p:val>
                                        </p:tav>
                                        <p:tav tm="100000">
                                          <p:val>
                                            <p:strVal val="#ppt_x"/>
                                          </p:val>
                                        </p:tav>
                                      </p:tavLst>
                                    </p:anim>
                                    <p:anim calcmode="lin" valueType="num">
                                      <p:cBhvr additive="base">
                                        <p:cTn id="67" dur="4500" fill="hold"/>
                                        <p:tgtEl>
                                          <p:spTgt spid="6"/>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4500" fill="hold"/>
                                        <p:tgtEl>
                                          <p:spTgt spid="6"/>
                                        </p:tgtEl>
                                        <p:attrNameLst>
                                          <p:attrName>ppt_w</p:attrName>
                                        </p:attrNameLst>
                                      </p:cBhvr>
                                      <p:tavLst>
                                        <p:tav tm="0">
                                          <p:val>
                                            <p:strVal val="#ppt_w"/>
                                          </p:val>
                                        </p:tav>
                                        <p:tav tm="100000">
                                          <p:val>
                                            <p:strVal val="#ppt_w"/>
                                          </p:val>
                                        </p:tav>
                                      </p:tavLst>
                                    </p:anim>
                                    <p:anim calcmode="lin" valueType="num">
                                      <p:cBhvr>
                                        <p:cTn id="71" dur="4500" fill="hold"/>
                                        <p:tgtEl>
                                          <p:spTgt spid="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6"/>
                                        </p:tgtEl>
                                        <p:attrNameLst>
                                          <p:attrName>r</p:attrName>
                                        </p:attrNameLst>
                                      </p:cBhvr>
                                    </p:animRot>
                                  </p:childTnLst>
                                </p:cTn>
                              </p:par>
                              <p:par>
                                <p:cTn id="74" presetID="2" presetClass="exit" presetSubtype="2" fill="hold" nodeType="withEffect">
                                  <p:stCondLst>
                                    <p:cond delay="0"/>
                                  </p:stCondLst>
                                  <p:childTnLst>
                                    <p:anim calcmode="lin" valueType="num">
                                      <p:cBhvr additive="base">
                                        <p:cTn id="75" dur="5500"/>
                                        <p:tgtEl>
                                          <p:spTgt spid="6"/>
                                        </p:tgtEl>
                                        <p:attrNameLst>
                                          <p:attrName>ppt_x</p:attrName>
                                        </p:attrNameLst>
                                      </p:cBhvr>
                                      <p:tavLst>
                                        <p:tav tm="0">
                                          <p:val>
                                            <p:strVal val="ppt_x"/>
                                          </p:val>
                                        </p:tav>
                                        <p:tav tm="100000">
                                          <p:val>
                                            <p:strVal val="1+ppt_w/2"/>
                                          </p:val>
                                        </p:tav>
                                      </p:tavLst>
                                    </p:anim>
                                    <p:anim calcmode="lin" valueType="num">
                                      <p:cBhvr additive="base">
                                        <p:cTn id="76" dur="5500"/>
                                        <p:tgtEl>
                                          <p:spTgt spid="6"/>
                                        </p:tgtEl>
                                        <p:attrNameLst>
                                          <p:attrName>ppt_y</p:attrName>
                                        </p:attrNameLst>
                                      </p:cBhvr>
                                      <p:tavLst>
                                        <p:tav tm="0">
                                          <p:val>
                                            <p:strVal val="ppt_y"/>
                                          </p:val>
                                        </p:tav>
                                        <p:tav tm="100000">
                                          <p:val>
                                            <p:strVal val="ppt_y"/>
                                          </p:val>
                                        </p:tav>
                                      </p:tavLst>
                                    </p:anim>
                                    <p:set>
                                      <p:cBhvr>
                                        <p:cTn id="77" dur="1" fill="hold">
                                          <p:stCondLst>
                                            <p:cond delay="5499"/>
                                          </p:stCondLst>
                                        </p:cTn>
                                        <p:tgtEl>
                                          <p:spTgt spid="6"/>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4500" fill="hold"/>
                                        <p:tgtEl>
                                          <p:spTgt spid="7"/>
                                        </p:tgtEl>
                                        <p:attrNameLst>
                                          <p:attrName>ppt_x</p:attrName>
                                        </p:attrNameLst>
                                      </p:cBhvr>
                                      <p:tavLst>
                                        <p:tav tm="0">
                                          <p:val>
                                            <p:strVal val="1+#ppt_w/2"/>
                                          </p:val>
                                        </p:tav>
                                        <p:tav tm="100000">
                                          <p:val>
                                            <p:strVal val="#ppt_x"/>
                                          </p:val>
                                        </p:tav>
                                      </p:tavLst>
                                    </p:anim>
                                    <p:anim calcmode="lin" valueType="num">
                                      <p:cBhvr additive="base">
                                        <p:cTn id="81" dur="4500" fill="hold"/>
                                        <p:tgtEl>
                                          <p:spTgt spid="7"/>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4500" fill="hold"/>
                                        <p:tgtEl>
                                          <p:spTgt spid="7"/>
                                        </p:tgtEl>
                                        <p:attrNameLst>
                                          <p:attrName>ppt_w</p:attrName>
                                        </p:attrNameLst>
                                      </p:cBhvr>
                                      <p:tavLst>
                                        <p:tav tm="0">
                                          <p:val>
                                            <p:strVal val="#ppt_w"/>
                                          </p:val>
                                        </p:tav>
                                        <p:tav tm="100000">
                                          <p:val>
                                            <p:strVal val="#ppt_w"/>
                                          </p:val>
                                        </p:tav>
                                      </p:tavLst>
                                    </p:anim>
                                    <p:anim calcmode="lin" valueType="num">
                                      <p:cBhvr>
                                        <p:cTn id="85" dur="4500" fill="hold"/>
                                        <p:tgtEl>
                                          <p:spTgt spid="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7"/>
                                        </p:tgtEl>
                                        <p:attrNameLst>
                                          <p:attrName>r</p:attrName>
                                        </p:attrNameLst>
                                      </p:cBhvr>
                                    </p:animRot>
                                  </p:childTnLst>
                                </p:cTn>
                              </p:par>
                              <p:par>
                                <p:cTn id="88" presetID="2" presetClass="exit" presetSubtype="2" fill="hold" nodeType="withEffect">
                                  <p:stCondLst>
                                    <p:cond delay="0"/>
                                  </p:stCondLst>
                                  <p:childTnLst>
                                    <p:anim calcmode="lin" valueType="num">
                                      <p:cBhvr additive="base">
                                        <p:cTn id="89" dur="5500"/>
                                        <p:tgtEl>
                                          <p:spTgt spid="7"/>
                                        </p:tgtEl>
                                        <p:attrNameLst>
                                          <p:attrName>ppt_x</p:attrName>
                                        </p:attrNameLst>
                                      </p:cBhvr>
                                      <p:tavLst>
                                        <p:tav tm="0">
                                          <p:val>
                                            <p:strVal val="ppt_x"/>
                                          </p:val>
                                        </p:tav>
                                        <p:tav tm="100000">
                                          <p:val>
                                            <p:strVal val="1+ppt_w/2"/>
                                          </p:val>
                                        </p:tav>
                                      </p:tavLst>
                                    </p:anim>
                                    <p:anim calcmode="lin" valueType="num">
                                      <p:cBhvr additive="base">
                                        <p:cTn id="90" dur="5500"/>
                                        <p:tgtEl>
                                          <p:spTgt spid="7"/>
                                        </p:tgtEl>
                                        <p:attrNameLst>
                                          <p:attrName>ppt_y</p:attrName>
                                        </p:attrNameLst>
                                      </p:cBhvr>
                                      <p:tavLst>
                                        <p:tav tm="0">
                                          <p:val>
                                            <p:strVal val="ppt_y"/>
                                          </p:val>
                                        </p:tav>
                                        <p:tav tm="100000">
                                          <p:val>
                                            <p:strVal val="ppt_y"/>
                                          </p:val>
                                        </p:tav>
                                      </p:tavLst>
                                    </p:anim>
                                    <p:set>
                                      <p:cBhvr>
                                        <p:cTn id="91" dur="1" fill="hold">
                                          <p:stCondLst>
                                            <p:cond delay="5499"/>
                                          </p:stCondLst>
                                        </p:cTn>
                                        <p:tgtEl>
                                          <p:spTgt spid="7"/>
                                        </p:tgtEl>
                                        <p:attrNameLst>
                                          <p:attrName>style.visibility</p:attrName>
                                        </p:attrNameLst>
                                      </p:cBhvr>
                                      <p:to>
                                        <p:strVal val="hidden"/>
                                      </p:to>
                                    </p:set>
                                  </p:childTnLst>
                                </p:cTn>
                              </p:par>
                              <p:par>
                                <p:cTn id="92" presetID="23" presetClass="entr" presetSubtype="272" fill="hold" nodeType="withEffect">
                                  <p:stCondLst>
                                    <p:cond delay="500"/>
                                  </p:stCondLst>
                                  <p:childTnLst>
                                    <p:set>
                                      <p:cBhvr>
                                        <p:cTn id="93" dur="1" fill="hold">
                                          <p:stCondLst>
                                            <p:cond delay="0"/>
                                          </p:stCondLst>
                                        </p:cTn>
                                        <p:tgtEl>
                                          <p:spTgt spid="8"/>
                                        </p:tgtEl>
                                        <p:attrNameLst>
                                          <p:attrName>style.visibility</p:attrName>
                                        </p:attrNameLst>
                                      </p:cBhvr>
                                      <p:to>
                                        <p:strVal val="visible"/>
                                      </p:to>
                                    </p:set>
                                    <p:anim calcmode="lin" valueType="num">
                                      <p:cBhvr>
                                        <p:cTn id="94" dur="4500" fill="hold"/>
                                        <p:tgtEl>
                                          <p:spTgt spid="8"/>
                                        </p:tgtEl>
                                        <p:attrNameLst>
                                          <p:attrName>ppt_w</p:attrName>
                                        </p:attrNameLst>
                                      </p:cBhvr>
                                      <p:tavLst>
                                        <p:tav tm="0">
                                          <p:val>
                                            <p:strVal val="2/3*#ppt_w"/>
                                          </p:val>
                                        </p:tav>
                                        <p:tav tm="100000">
                                          <p:val>
                                            <p:strVal val="#ppt_w"/>
                                          </p:val>
                                        </p:tav>
                                      </p:tavLst>
                                    </p:anim>
                                    <p:anim calcmode="lin" valueType="num">
                                      <p:cBhvr>
                                        <p:cTn id="95" dur="4500" fill="hold"/>
                                        <p:tgtEl>
                                          <p:spTgt spid="8"/>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500"/>
                                  </p:stCondLst>
                                  <p:childTnLst>
                                    <p:set>
                                      <p:cBhvr>
                                        <p:cTn id="97" dur="1" fill="hold">
                                          <p:stCondLst>
                                            <p:cond delay="0"/>
                                          </p:stCondLst>
                                        </p:cTn>
                                        <p:tgtEl>
                                          <p:spTgt spid="8"/>
                                        </p:tgtEl>
                                        <p:attrNameLst>
                                          <p:attrName>style.visibility</p:attrName>
                                        </p:attrNameLst>
                                      </p:cBhvr>
                                      <p:to>
                                        <p:strVal val="visible"/>
                                      </p:to>
                                    </p:set>
                                    <p:animEffect transition="in" filter="barn(outVertical)">
                                      <p:cBhvr>
                                        <p:cTn id="98" dur="4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4 Rectángulo"/>
          <p:cNvSpPr/>
          <p:nvPr/>
        </p:nvSpPr>
        <p:spPr>
          <a:xfrm>
            <a:off x="-31815" y="6180"/>
            <a:ext cx="9175255" cy="6858000"/>
          </a:xfrm>
          <a:prstGeom prst="rect">
            <a:avLst/>
          </a:prstGeom>
          <a:gradFill flip="none" rotWithShape="1">
            <a:gsLst>
              <a:gs pos="87000">
                <a:srgbClr val="080008"/>
              </a:gs>
              <a:gs pos="100000">
                <a:srgbClr val="550534">
                  <a:lumMod val="0"/>
                </a:srgbClr>
              </a:gs>
              <a:gs pos="0">
                <a:srgbClr val="FFC000">
                  <a:lumMod val="41000"/>
                  <a:lumOff val="59000"/>
                </a:srgbClr>
              </a:gs>
              <a:gs pos="61000">
                <a:srgbClr val="B50B27">
                  <a:lumMod val="33000"/>
                </a:srgbClr>
              </a:gs>
              <a:gs pos="9000">
                <a:srgbClr val="B70922">
                  <a:lumMod val="88000"/>
                  <a:lumOff val="12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854454" y="2687715"/>
            <a:ext cx="1437626" cy="1389357"/>
          </a:xfrm>
          <a:prstGeom prst="rect">
            <a:avLst/>
          </a:prstGeom>
          <a:gradFill flip="none" rotWithShape="1">
            <a:gsLst>
              <a:gs pos="0">
                <a:srgbClr val="FF0066"/>
              </a:gs>
              <a:gs pos="19000">
                <a:srgbClr val="C00000"/>
              </a:gs>
              <a:gs pos="65000">
                <a:srgbClr val="710706">
                  <a:alpha val="0"/>
                </a:srgbClr>
              </a:gs>
              <a:gs pos="38000">
                <a:srgbClr val="4D0808">
                  <a:lumMod val="91000"/>
                  <a:lumOff val="9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17910"/>
            <a:ext cx="9144000" cy="6858000"/>
          </a:xfrm>
          <a:prstGeom prst="rect">
            <a:avLst/>
          </a:prstGeom>
          <a:noFill/>
          <a:ln>
            <a:noFill/>
          </a:ln>
        </p:spPr>
      </p:pic>
      <p:sp>
        <p:nvSpPr>
          <p:cNvPr id="6" name="Forma libre 12"/>
          <p:cNvSpPr/>
          <p:nvPr/>
        </p:nvSpPr>
        <p:spPr>
          <a:xfrm rot="12044505" flipH="1">
            <a:off x="2367716" y="1150906"/>
            <a:ext cx="4422478" cy="4410179"/>
          </a:xfrm>
          <a:custGeom>
            <a:avLst/>
            <a:gdLst/>
            <a:ahLst/>
            <a:cxnLst/>
            <a:rect l="l" t="t" r="r" b="b"/>
            <a:pathLst>
              <a:path w="5796645" h="6008914">
                <a:moveTo>
                  <a:pt x="2904996" y="409720"/>
                </a:moveTo>
                <a:cubicBezTo>
                  <a:pt x="2897210" y="409720"/>
                  <a:pt x="2889362" y="409113"/>
                  <a:pt x="2881451" y="407899"/>
                </a:cubicBezTo>
                <a:cubicBezTo>
                  <a:pt x="2873540" y="406685"/>
                  <a:pt x="2867073" y="405074"/>
                  <a:pt x="2862050" y="403065"/>
                </a:cubicBezTo>
                <a:cubicBezTo>
                  <a:pt x="2858199" y="401641"/>
                  <a:pt x="2854955" y="399193"/>
                  <a:pt x="2852318" y="395719"/>
                </a:cubicBezTo>
                <a:cubicBezTo>
                  <a:pt x="2849681" y="392244"/>
                  <a:pt x="2848362" y="388875"/>
                  <a:pt x="2848362" y="385610"/>
                </a:cubicBezTo>
                <a:cubicBezTo>
                  <a:pt x="2848362" y="384019"/>
                  <a:pt x="2848823" y="382680"/>
                  <a:pt x="2849743" y="381591"/>
                </a:cubicBezTo>
                <a:cubicBezTo>
                  <a:pt x="2850664" y="380503"/>
                  <a:pt x="2851836" y="379959"/>
                  <a:pt x="2853260" y="379959"/>
                </a:cubicBezTo>
                <a:cubicBezTo>
                  <a:pt x="2854432" y="379959"/>
                  <a:pt x="2856608" y="380545"/>
                  <a:pt x="2859789" y="381717"/>
                </a:cubicBezTo>
                <a:cubicBezTo>
                  <a:pt x="2862385" y="382722"/>
                  <a:pt x="2864645" y="383454"/>
                  <a:pt x="2866570" y="383915"/>
                </a:cubicBezTo>
                <a:cubicBezTo>
                  <a:pt x="2868496" y="384375"/>
                  <a:pt x="2870840" y="384605"/>
                  <a:pt x="2873603" y="384605"/>
                </a:cubicBezTo>
                <a:lnTo>
                  <a:pt x="2871844" y="380210"/>
                </a:lnTo>
                <a:lnTo>
                  <a:pt x="2848990" y="312024"/>
                </a:lnTo>
                <a:lnTo>
                  <a:pt x="2846604" y="304364"/>
                </a:lnTo>
                <a:lnTo>
                  <a:pt x="2844344" y="297332"/>
                </a:lnTo>
                <a:cubicBezTo>
                  <a:pt x="2838986" y="280253"/>
                  <a:pt x="2835449" y="268408"/>
                  <a:pt x="2833733" y="261794"/>
                </a:cubicBezTo>
                <a:cubicBezTo>
                  <a:pt x="2832017" y="255181"/>
                  <a:pt x="2831159" y="250158"/>
                  <a:pt x="2831159" y="246725"/>
                </a:cubicBezTo>
                <a:cubicBezTo>
                  <a:pt x="2831159" y="243628"/>
                  <a:pt x="2832017" y="241221"/>
                  <a:pt x="2833734" y="239505"/>
                </a:cubicBezTo>
                <a:cubicBezTo>
                  <a:pt x="2835451" y="237789"/>
                  <a:pt x="2837774" y="236931"/>
                  <a:pt x="2840704" y="236931"/>
                </a:cubicBezTo>
                <a:cubicBezTo>
                  <a:pt x="2845142" y="236931"/>
                  <a:pt x="2850439" y="238249"/>
                  <a:pt x="2856594" y="240885"/>
                </a:cubicBezTo>
                <a:cubicBezTo>
                  <a:pt x="2862749" y="243522"/>
                  <a:pt x="2867837" y="246598"/>
                  <a:pt x="2871856" y="250114"/>
                </a:cubicBezTo>
                <a:cubicBezTo>
                  <a:pt x="2874369" y="252793"/>
                  <a:pt x="2876421" y="255513"/>
                  <a:pt x="2878011" y="258276"/>
                </a:cubicBezTo>
                <a:cubicBezTo>
                  <a:pt x="2881612" y="264553"/>
                  <a:pt x="2885463" y="275771"/>
                  <a:pt x="2889564" y="291928"/>
                </a:cubicBezTo>
                <a:cubicBezTo>
                  <a:pt x="2891824" y="301304"/>
                  <a:pt x="2893624" y="307918"/>
                  <a:pt x="2894964" y="311769"/>
                </a:cubicBezTo>
                <a:lnTo>
                  <a:pt x="2898103" y="321563"/>
                </a:lnTo>
                <a:lnTo>
                  <a:pt x="2915303" y="377318"/>
                </a:lnTo>
                <a:cubicBezTo>
                  <a:pt x="2920573" y="373551"/>
                  <a:pt x="2924379" y="369281"/>
                  <a:pt x="2926722" y="364510"/>
                </a:cubicBezTo>
                <a:cubicBezTo>
                  <a:pt x="2929065" y="359738"/>
                  <a:pt x="2930236" y="353920"/>
                  <a:pt x="2930236" y="347057"/>
                </a:cubicBezTo>
                <a:cubicBezTo>
                  <a:pt x="2930236" y="339857"/>
                  <a:pt x="2929253" y="333662"/>
                  <a:pt x="2927285" y="328472"/>
                </a:cubicBezTo>
                <a:cubicBezTo>
                  <a:pt x="2925318" y="323281"/>
                  <a:pt x="2922241" y="318384"/>
                  <a:pt x="2918056" y="313780"/>
                </a:cubicBezTo>
                <a:cubicBezTo>
                  <a:pt x="2914539" y="310515"/>
                  <a:pt x="2910772" y="307711"/>
                  <a:pt x="2906754" y="305368"/>
                </a:cubicBezTo>
                <a:cubicBezTo>
                  <a:pt x="2902066" y="302354"/>
                  <a:pt x="2898843" y="299822"/>
                  <a:pt x="2897085" y="297771"/>
                </a:cubicBezTo>
                <a:cubicBezTo>
                  <a:pt x="2895327" y="295720"/>
                  <a:pt x="2894448" y="293522"/>
                  <a:pt x="2894448" y="291178"/>
                </a:cubicBezTo>
                <a:cubicBezTo>
                  <a:pt x="2894448" y="289672"/>
                  <a:pt x="2895557" y="288395"/>
                  <a:pt x="2897775" y="287348"/>
                </a:cubicBezTo>
                <a:cubicBezTo>
                  <a:pt x="2899994" y="286302"/>
                  <a:pt x="2902568" y="285779"/>
                  <a:pt x="2905498" y="285779"/>
                </a:cubicBezTo>
                <a:cubicBezTo>
                  <a:pt x="2912363" y="285779"/>
                  <a:pt x="2919960" y="287600"/>
                  <a:pt x="2928290" y="291241"/>
                </a:cubicBezTo>
                <a:cubicBezTo>
                  <a:pt x="2936620" y="294883"/>
                  <a:pt x="2943505" y="299341"/>
                  <a:pt x="2948947" y="304615"/>
                </a:cubicBezTo>
                <a:cubicBezTo>
                  <a:pt x="2953635" y="309135"/>
                  <a:pt x="2957946" y="314661"/>
                  <a:pt x="2961881" y="321191"/>
                </a:cubicBezTo>
                <a:cubicBezTo>
                  <a:pt x="2965815" y="327720"/>
                  <a:pt x="2968892" y="334418"/>
                  <a:pt x="2971110" y="341282"/>
                </a:cubicBezTo>
                <a:cubicBezTo>
                  <a:pt x="2973329" y="348147"/>
                  <a:pt x="2974438" y="354342"/>
                  <a:pt x="2974438" y="359867"/>
                </a:cubicBezTo>
                <a:cubicBezTo>
                  <a:pt x="2974438" y="365978"/>
                  <a:pt x="2973329" y="371755"/>
                  <a:pt x="2971110" y="377196"/>
                </a:cubicBezTo>
                <a:cubicBezTo>
                  <a:pt x="2968892" y="382638"/>
                  <a:pt x="2965732" y="387410"/>
                  <a:pt x="2961630" y="391512"/>
                </a:cubicBezTo>
                <a:cubicBezTo>
                  <a:pt x="2957528" y="395614"/>
                  <a:pt x="2952756" y="399046"/>
                  <a:pt x="2947314" y="401809"/>
                </a:cubicBezTo>
                <a:cubicBezTo>
                  <a:pt x="2941873" y="404571"/>
                  <a:pt x="2935657" y="406581"/>
                  <a:pt x="2928667" y="407836"/>
                </a:cubicBezTo>
                <a:cubicBezTo>
                  <a:pt x="2921676" y="409092"/>
                  <a:pt x="2913786" y="409720"/>
                  <a:pt x="2904996" y="409720"/>
                </a:cubicBezTo>
                <a:close/>
                <a:moveTo>
                  <a:pt x="2913312" y="1920537"/>
                </a:moveTo>
                <a:cubicBezTo>
                  <a:pt x="2977778" y="1481724"/>
                  <a:pt x="3212893" y="-8161"/>
                  <a:pt x="2890559" y="34"/>
                </a:cubicBezTo>
                <a:cubicBezTo>
                  <a:pt x="2568224" y="8229"/>
                  <a:pt x="2814715" y="1480752"/>
                  <a:pt x="2913312" y="1920537"/>
                </a:cubicBezTo>
                <a:close/>
                <a:moveTo>
                  <a:pt x="2209391" y="2184167"/>
                </a:moveTo>
                <a:cubicBezTo>
                  <a:pt x="1923759" y="1838774"/>
                  <a:pt x="965300" y="652037"/>
                  <a:pt x="746299" y="936151"/>
                </a:cubicBezTo>
                <a:cubicBezTo>
                  <a:pt x="527299" y="1220263"/>
                  <a:pt x="1809114" y="1979124"/>
                  <a:pt x="2209391" y="2184167"/>
                </a:cubicBezTo>
                <a:close/>
                <a:moveTo>
                  <a:pt x="3607008" y="2214183"/>
                </a:moveTo>
                <a:cubicBezTo>
                  <a:pt x="3993218" y="1999622"/>
                  <a:pt x="5315165" y="1285729"/>
                  <a:pt x="5096888" y="1001013"/>
                </a:cubicBezTo>
                <a:cubicBezTo>
                  <a:pt x="4878609" y="716298"/>
                  <a:pt x="3886803" y="1852412"/>
                  <a:pt x="3607008" y="2214183"/>
                </a:cubicBezTo>
                <a:close/>
                <a:moveTo>
                  <a:pt x="3116236" y="2224990"/>
                </a:moveTo>
                <a:cubicBezTo>
                  <a:pt x="3326280" y="1953831"/>
                  <a:pt x="3967495" y="1017072"/>
                  <a:pt x="3730816" y="900234"/>
                </a:cubicBezTo>
                <a:cubicBezTo>
                  <a:pt x="3494136" y="783395"/>
                  <a:pt x="3204956" y="1898275"/>
                  <a:pt x="3116236" y="2224990"/>
                </a:cubicBezTo>
                <a:close/>
                <a:moveTo>
                  <a:pt x="2555070" y="2284130"/>
                </a:moveTo>
                <a:cubicBezTo>
                  <a:pt x="2487205" y="1956840"/>
                  <a:pt x="2202922" y="888968"/>
                  <a:pt x="1980529" y="991349"/>
                </a:cubicBezTo>
                <a:cubicBezTo>
                  <a:pt x="1758136" y="1093730"/>
                  <a:pt x="2376272" y="2012057"/>
                  <a:pt x="2555070" y="2284130"/>
                </a:cubicBezTo>
                <a:close/>
                <a:moveTo>
                  <a:pt x="2796090" y="2516543"/>
                </a:moveTo>
                <a:cubicBezTo>
                  <a:pt x="2802724" y="2308563"/>
                  <a:pt x="2786495" y="1620192"/>
                  <a:pt x="2637622" y="1647335"/>
                </a:cubicBezTo>
                <a:cubicBezTo>
                  <a:pt x="2488750" y="1674477"/>
                  <a:pt x="2727863" y="2324605"/>
                  <a:pt x="2796090" y="2516543"/>
                </a:cubicBezTo>
                <a:close/>
                <a:moveTo>
                  <a:pt x="3142817" y="2568209"/>
                </a:moveTo>
                <a:cubicBezTo>
                  <a:pt x="3308757" y="2437341"/>
                  <a:pt x="3831160" y="1972100"/>
                  <a:pt x="3705512" y="1864788"/>
                </a:cubicBezTo>
                <a:cubicBezTo>
                  <a:pt x="3579864" y="1757476"/>
                  <a:pt x="3243719" y="2384948"/>
                  <a:pt x="3142817" y="2568209"/>
                </a:cubicBezTo>
                <a:close/>
                <a:moveTo>
                  <a:pt x="3562357" y="2617488"/>
                </a:moveTo>
                <a:cubicBezTo>
                  <a:pt x="3768383" y="2573505"/>
                  <a:pt x="4265448" y="2440268"/>
                  <a:pt x="4583299" y="2286363"/>
                </a:cubicBezTo>
                <a:cubicBezTo>
                  <a:pt x="4774008" y="2194020"/>
                  <a:pt x="4900202" y="2094238"/>
                  <a:pt x="4860304" y="2001829"/>
                </a:cubicBezTo>
                <a:cubicBezTo>
                  <a:pt x="4753906" y="1755405"/>
                  <a:pt x="3834738" y="2424141"/>
                  <a:pt x="3562357" y="2617488"/>
                </a:cubicBezTo>
                <a:close/>
                <a:moveTo>
                  <a:pt x="2172098" y="2712770"/>
                </a:moveTo>
                <a:cubicBezTo>
                  <a:pt x="1870088" y="2564308"/>
                  <a:pt x="844481" y="2135936"/>
                  <a:pt x="783062" y="2399506"/>
                </a:cubicBezTo>
                <a:cubicBezTo>
                  <a:pt x="721644" y="2663077"/>
                  <a:pt x="1842729" y="2698430"/>
                  <a:pt x="2172098" y="2712770"/>
                </a:cubicBezTo>
                <a:close/>
                <a:moveTo>
                  <a:pt x="2503081" y="2715487"/>
                </a:moveTo>
                <a:cubicBezTo>
                  <a:pt x="2342660" y="2578933"/>
                  <a:pt x="1786871" y="2160920"/>
                  <a:pt x="1711590" y="2310343"/>
                </a:cubicBezTo>
                <a:cubicBezTo>
                  <a:pt x="1636308" y="2459766"/>
                  <a:pt x="2306698" y="2655574"/>
                  <a:pt x="2503081" y="2715487"/>
                </a:cubicBezTo>
                <a:close/>
                <a:moveTo>
                  <a:pt x="3483264" y="2876446"/>
                </a:moveTo>
                <a:cubicBezTo>
                  <a:pt x="3534855" y="2876266"/>
                  <a:pt x="3593633" y="2875054"/>
                  <a:pt x="3655016" y="2872314"/>
                </a:cubicBezTo>
                <a:cubicBezTo>
                  <a:pt x="3777782" y="2866835"/>
                  <a:pt x="3910966" y="2855243"/>
                  <a:pt x="4017903" y="2833561"/>
                </a:cubicBezTo>
                <a:cubicBezTo>
                  <a:pt x="4146227" y="2807543"/>
                  <a:pt x="4236757" y="2766996"/>
                  <a:pt x="4226133" y="2705046"/>
                </a:cubicBezTo>
                <a:cubicBezTo>
                  <a:pt x="4197807" y="2539848"/>
                  <a:pt x="3546840" y="2800162"/>
                  <a:pt x="3354637" y="2874393"/>
                </a:cubicBezTo>
                <a:cubicBezTo>
                  <a:pt x="3387270" y="2875777"/>
                  <a:pt x="3431673" y="2876627"/>
                  <a:pt x="3483264" y="2876446"/>
                </a:cubicBezTo>
                <a:close/>
                <a:moveTo>
                  <a:pt x="5315709" y="3108229"/>
                </a:moveTo>
                <a:cubicBezTo>
                  <a:pt x="5350647" y="3107878"/>
                  <a:pt x="5384411" y="3106821"/>
                  <a:pt x="5416745" y="3104971"/>
                </a:cubicBezTo>
                <a:cubicBezTo>
                  <a:pt x="5643076" y="3092033"/>
                  <a:pt x="5799260" y="3040342"/>
                  <a:pt x="5796612" y="2920834"/>
                </a:cubicBezTo>
                <a:cubicBezTo>
                  <a:pt x="5788543" y="2556626"/>
                  <a:pt x="4338490" y="2835139"/>
                  <a:pt x="3905417" y="2946544"/>
                </a:cubicBezTo>
                <a:cubicBezTo>
                  <a:pt x="4175490" y="2992071"/>
                  <a:pt x="4849871" y="3112916"/>
                  <a:pt x="5315709" y="3108229"/>
                </a:cubicBezTo>
                <a:close/>
                <a:moveTo>
                  <a:pt x="487776" y="3136805"/>
                </a:moveTo>
                <a:cubicBezTo>
                  <a:pt x="545883" y="3136497"/>
                  <a:pt x="607162" y="3134119"/>
                  <a:pt x="670442" y="3130058"/>
                </a:cubicBezTo>
                <a:cubicBezTo>
                  <a:pt x="1113404" y="3101631"/>
                  <a:pt x="1654391" y="2990728"/>
                  <a:pt x="1891228" y="2929803"/>
                </a:cubicBezTo>
                <a:cubicBezTo>
                  <a:pt x="1459111" y="2856961"/>
                  <a:pt x="-8035" y="2591302"/>
                  <a:pt x="33" y="2955512"/>
                </a:cubicBezTo>
                <a:cubicBezTo>
                  <a:pt x="3060" y="3092091"/>
                  <a:pt x="208865" y="3138287"/>
                  <a:pt x="487776" y="3136805"/>
                </a:cubicBezTo>
                <a:close/>
                <a:moveTo>
                  <a:pt x="1649735" y="3297499"/>
                </a:moveTo>
                <a:cubicBezTo>
                  <a:pt x="1666813" y="3298406"/>
                  <a:pt x="1685841" y="3297847"/>
                  <a:pt x="1706444" y="3296035"/>
                </a:cubicBezTo>
                <a:cubicBezTo>
                  <a:pt x="1733915" y="3293618"/>
                  <a:pt x="1764186" y="3288974"/>
                  <a:pt x="1796363" y="3282605"/>
                </a:cubicBezTo>
                <a:cubicBezTo>
                  <a:pt x="2010885" y="3240149"/>
                  <a:pt x="2310216" y="3121066"/>
                  <a:pt x="2430344" y="3074672"/>
                </a:cubicBezTo>
                <a:cubicBezTo>
                  <a:pt x="2221493" y="3065814"/>
                  <a:pt x="1530520" y="3078819"/>
                  <a:pt x="1558846" y="3244018"/>
                </a:cubicBezTo>
                <a:cubicBezTo>
                  <a:pt x="1564822" y="3278865"/>
                  <a:pt x="1598501" y="3294778"/>
                  <a:pt x="1649735" y="3297499"/>
                </a:cubicBezTo>
                <a:close/>
                <a:moveTo>
                  <a:pt x="3983168" y="3802715"/>
                </a:moveTo>
                <a:cubicBezTo>
                  <a:pt x="3987924" y="3801971"/>
                  <a:pt x="3992408" y="3800755"/>
                  <a:pt x="3996605" y="3799042"/>
                </a:cubicBezTo>
                <a:cubicBezTo>
                  <a:pt x="4005555" y="3795386"/>
                  <a:pt x="4013189" y="3789468"/>
                  <a:pt x="4019331" y="3781043"/>
                </a:cubicBezTo>
                <a:cubicBezTo>
                  <a:pt x="4117594" y="3646264"/>
                  <a:pt x="3488358" y="3339892"/>
                  <a:pt x="3304442" y="3247624"/>
                </a:cubicBezTo>
                <a:cubicBezTo>
                  <a:pt x="3428074" y="3394612"/>
                  <a:pt x="3835753" y="3825762"/>
                  <a:pt x="3983168" y="3802715"/>
                </a:cubicBezTo>
                <a:close/>
                <a:moveTo>
                  <a:pt x="4845518" y="3824067"/>
                </a:moveTo>
                <a:cubicBezTo>
                  <a:pt x="4863607" y="3822595"/>
                  <a:pt x="4879717" y="3818991"/>
                  <a:pt x="4893571" y="3813029"/>
                </a:cubicBezTo>
                <a:cubicBezTo>
                  <a:pt x="4900720" y="3809952"/>
                  <a:pt x="4907270" y="3806246"/>
                  <a:pt x="4913181" y="3801880"/>
                </a:cubicBezTo>
                <a:cubicBezTo>
                  <a:pt x="4925790" y="3792566"/>
                  <a:pt x="4935491" y="3780250"/>
                  <a:pt x="4941918" y="3764626"/>
                </a:cubicBezTo>
                <a:cubicBezTo>
                  <a:pt x="5044751" y="3514648"/>
                  <a:pt x="3946380" y="3290134"/>
                  <a:pt x="3624320" y="3220266"/>
                </a:cubicBezTo>
                <a:cubicBezTo>
                  <a:pt x="3857247" y="3388622"/>
                  <a:pt x="4574173" y="3846144"/>
                  <a:pt x="4845518" y="3824067"/>
                </a:cubicBezTo>
                <a:close/>
                <a:moveTo>
                  <a:pt x="984655" y="3971906"/>
                </a:moveTo>
                <a:cubicBezTo>
                  <a:pt x="999005" y="3972681"/>
                  <a:pt x="1014689" y="3971875"/>
                  <a:pt x="1031558" y="3969630"/>
                </a:cubicBezTo>
                <a:cubicBezTo>
                  <a:pt x="1099035" y="3960654"/>
                  <a:pt x="1185465" y="3928670"/>
                  <a:pt x="1281225" y="3882845"/>
                </a:cubicBezTo>
                <a:cubicBezTo>
                  <a:pt x="1600428" y="3730095"/>
                  <a:pt x="2023317" y="3423555"/>
                  <a:pt x="2193556" y="3302713"/>
                </a:cubicBezTo>
                <a:cubicBezTo>
                  <a:pt x="1863913" y="3373084"/>
                  <a:pt x="789213" y="3671949"/>
                  <a:pt x="895610" y="3918372"/>
                </a:cubicBezTo>
                <a:cubicBezTo>
                  <a:pt x="910572" y="3953026"/>
                  <a:pt x="941607" y="3969581"/>
                  <a:pt x="984655" y="3971906"/>
                </a:cubicBezTo>
                <a:close/>
                <a:moveTo>
                  <a:pt x="2132798" y="4108382"/>
                </a:moveTo>
                <a:cubicBezTo>
                  <a:pt x="2278267" y="4085448"/>
                  <a:pt x="2546392" y="3545657"/>
                  <a:pt x="2632667" y="3376719"/>
                </a:cubicBezTo>
                <a:cubicBezTo>
                  <a:pt x="2470834" y="3512880"/>
                  <a:pt x="1963008" y="3994750"/>
                  <a:pt x="2091927" y="4097925"/>
                </a:cubicBezTo>
                <a:cubicBezTo>
                  <a:pt x="2104014" y="4107596"/>
                  <a:pt x="2117749" y="4110755"/>
                  <a:pt x="2132798" y="4108382"/>
                </a:cubicBezTo>
                <a:close/>
                <a:moveTo>
                  <a:pt x="3150888" y="4363270"/>
                </a:moveTo>
                <a:cubicBezTo>
                  <a:pt x="3312396" y="4333596"/>
                  <a:pt x="3060758" y="3668328"/>
                  <a:pt x="2989028" y="3471891"/>
                </a:cubicBezTo>
                <a:cubicBezTo>
                  <a:pt x="2979515" y="3685708"/>
                  <a:pt x="2989382" y="4392946"/>
                  <a:pt x="3150888" y="4363270"/>
                </a:cubicBezTo>
                <a:close/>
                <a:moveTo>
                  <a:pt x="4948660" y="5015143"/>
                </a:moveTo>
                <a:cubicBezTo>
                  <a:pt x="4981091" y="5013525"/>
                  <a:pt x="5008525" y="5000714"/>
                  <a:pt x="5029855" y="4974769"/>
                </a:cubicBezTo>
                <a:cubicBezTo>
                  <a:pt x="5257381" y="4698014"/>
                  <a:pt x="3999271" y="3897297"/>
                  <a:pt x="3605425" y="3679168"/>
                </a:cubicBezTo>
                <a:cubicBezTo>
                  <a:pt x="3854638" y="4000553"/>
                  <a:pt x="4635158" y="5030786"/>
                  <a:pt x="4948660" y="5015143"/>
                </a:cubicBezTo>
                <a:close/>
                <a:moveTo>
                  <a:pt x="3758418" y="5030661"/>
                </a:moveTo>
                <a:cubicBezTo>
                  <a:pt x="3773744" y="5032679"/>
                  <a:pt x="3788974" y="5030446"/>
                  <a:pt x="3804048" y="5023482"/>
                </a:cubicBezTo>
                <a:cubicBezTo>
                  <a:pt x="4045229" y="4912054"/>
                  <a:pt x="3401827" y="3975145"/>
                  <a:pt x="3215867" y="3697463"/>
                </a:cubicBezTo>
                <a:cubicBezTo>
                  <a:pt x="3277333" y="4013928"/>
                  <a:pt x="3528532" y="5000401"/>
                  <a:pt x="3758418" y="5030661"/>
                </a:cubicBezTo>
                <a:close/>
                <a:moveTo>
                  <a:pt x="2083556" y="5043666"/>
                </a:moveTo>
                <a:cubicBezTo>
                  <a:pt x="2094860" y="5043571"/>
                  <a:pt x="2106178" y="5040977"/>
                  <a:pt x="2117487" y="5036092"/>
                </a:cubicBezTo>
                <a:cubicBezTo>
                  <a:pt x="2336144" y="4941650"/>
                  <a:pt x="2552031" y="3991045"/>
                  <a:pt x="2623284" y="3692583"/>
                </a:cubicBezTo>
                <a:cubicBezTo>
                  <a:pt x="2421648" y="3970348"/>
                  <a:pt x="1809463" y="4927184"/>
                  <a:pt x="2049696" y="5036245"/>
                </a:cubicBezTo>
                <a:cubicBezTo>
                  <a:pt x="2060957" y="5041357"/>
                  <a:pt x="2072251" y="5043762"/>
                  <a:pt x="2083556" y="5043666"/>
                </a:cubicBezTo>
                <a:close/>
                <a:moveTo>
                  <a:pt x="955208" y="5184445"/>
                </a:moveTo>
                <a:cubicBezTo>
                  <a:pt x="1272828" y="5168179"/>
                  <a:pt x="1949602" y="4069735"/>
                  <a:pt x="2148226" y="3702055"/>
                </a:cubicBezTo>
                <a:cubicBezTo>
                  <a:pt x="1801264" y="3979966"/>
                  <a:pt x="610407" y="4910980"/>
                  <a:pt x="870770" y="5154337"/>
                </a:cubicBezTo>
                <a:cubicBezTo>
                  <a:pt x="887043" y="5169547"/>
                  <a:pt x="905417" y="5178764"/>
                  <a:pt x="925621" y="5182580"/>
                </a:cubicBezTo>
                <a:cubicBezTo>
                  <a:pt x="935090" y="5184368"/>
                  <a:pt x="944963" y="5184969"/>
                  <a:pt x="955208" y="5184445"/>
                </a:cubicBezTo>
                <a:close/>
                <a:moveTo>
                  <a:pt x="2923774" y="6008880"/>
                </a:moveTo>
                <a:cubicBezTo>
                  <a:pt x="3273557" y="6000478"/>
                  <a:pt x="3006077" y="4490614"/>
                  <a:pt x="2899083" y="4039678"/>
                </a:cubicBezTo>
                <a:cubicBezTo>
                  <a:pt x="2829128" y="4489619"/>
                  <a:pt x="2573991" y="6017282"/>
                  <a:pt x="2923774" y="6008880"/>
                </a:cubicBezTo>
                <a:close/>
              </a:path>
            </a:pathLst>
          </a:custGeom>
          <a:gradFill>
            <a:gsLst>
              <a:gs pos="94000">
                <a:srgbClr val="C4004F"/>
              </a:gs>
              <a:gs pos="100000">
                <a:srgbClr val="391B03">
                  <a:lumMod val="0"/>
                </a:srgbClr>
              </a:gs>
              <a:gs pos="75000">
                <a:schemeClr val="accent2">
                  <a:lumMod val="75000"/>
                </a:schemeClr>
              </a:gs>
              <a:gs pos="57000">
                <a:srgbClr val="99FF33"/>
              </a:gs>
              <a:gs pos="100000">
                <a:schemeClr val="bg1"/>
              </a:gs>
            </a:gsLst>
            <a:path path="shape">
              <a:fillToRect l="50000" t="50000" r="50000" b="50000"/>
            </a:path>
          </a:gradFill>
          <a:ln>
            <a:noFill/>
          </a:ln>
          <a:scene3d>
            <a:camera prst="orthographicFront"/>
            <a:lightRig rig="flood" dir="t"/>
          </a:scene3d>
          <a:sp3d>
            <a:bevelT w="203200" h="508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12"/>
          <p:cNvSpPr/>
          <p:nvPr/>
        </p:nvSpPr>
        <p:spPr>
          <a:xfrm rot="10800000" flipH="1">
            <a:off x="2332104" y="1241819"/>
            <a:ext cx="4422478" cy="4410180"/>
          </a:xfrm>
          <a:custGeom>
            <a:avLst/>
            <a:gdLst/>
            <a:ahLst/>
            <a:cxnLst/>
            <a:rect l="l" t="t" r="r" b="b"/>
            <a:pathLst>
              <a:path w="5796645" h="6008914">
                <a:moveTo>
                  <a:pt x="2904996" y="409720"/>
                </a:moveTo>
                <a:cubicBezTo>
                  <a:pt x="2897210" y="409720"/>
                  <a:pt x="2889362" y="409113"/>
                  <a:pt x="2881451" y="407899"/>
                </a:cubicBezTo>
                <a:cubicBezTo>
                  <a:pt x="2873540" y="406685"/>
                  <a:pt x="2867073" y="405074"/>
                  <a:pt x="2862050" y="403065"/>
                </a:cubicBezTo>
                <a:cubicBezTo>
                  <a:pt x="2858199" y="401641"/>
                  <a:pt x="2854955" y="399193"/>
                  <a:pt x="2852318" y="395719"/>
                </a:cubicBezTo>
                <a:cubicBezTo>
                  <a:pt x="2849681" y="392244"/>
                  <a:pt x="2848362" y="388875"/>
                  <a:pt x="2848362" y="385610"/>
                </a:cubicBezTo>
                <a:cubicBezTo>
                  <a:pt x="2848362" y="384019"/>
                  <a:pt x="2848823" y="382680"/>
                  <a:pt x="2849743" y="381591"/>
                </a:cubicBezTo>
                <a:cubicBezTo>
                  <a:pt x="2850664" y="380503"/>
                  <a:pt x="2851836" y="379959"/>
                  <a:pt x="2853260" y="379959"/>
                </a:cubicBezTo>
                <a:cubicBezTo>
                  <a:pt x="2854432" y="379959"/>
                  <a:pt x="2856608" y="380545"/>
                  <a:pt x="2859789" y="381717"/>
                </a:cubicBezTo>
                <a:cubicBezTo>
                  <a:pt x="2862385" y="382722"/>
                  <a:pt x="2864645" y="383454"/>
                  <a:pt x="2866570" y="383915"/>
                </a:cubicBezTo>
                <a:cubicBezTo>
                  <a:pt x="2868496" y="384375"/>
                  <a:pt x="2870840" y="384605"/>
                  <a:pt x="2873603" y="384605"/>
                </a:cubicBezTo>
                <a:lnTo>
                  <a:pt x="2871844" y="380210"/>
                </a:lnTo>
                <a:lnTo>
                  <a:pt x="2848990" y="312024"/>
                </a:lnTo>
                <a:lnTo>
                  <a:pt x="2846604" y="304364"/>
                </a:lnTo>
                <a:lnTo>
                  <a:pt x="2844344" y="297332"/>
                </a:lnTo>
                <a:cubicBezTo>
                  <a:pt x="2838986" y="280253"/>
                  <a:pt x="2835449" y="268408"/>
                  <a:pt x="2833733" y="261794"/>
                </a:cubicBezTo>
                <a:cubicBezTo>
                  <a:pt x="2832017" y="255181"/>
                  <a:pt x="2831159" y="250158"/>
                  <a:pt x="2831159" y="246725"/>
                </a:cubicBezTo>
                <a:cubicBezTo>
                  <a:pt x="2831159" y="243628"/>
                  <a:pt x="2832017" y="241221"/>
                  <a:pt x="2833734" y="239505"/>
                </a:cubicBezTo>
                <a:cubicBezTo>
                  <a:pt x="2835451" y="237789"/>
                  <a:pt x="2837774" y="236931"/>
                  <a:pt x="2840704" y="236931"/>
                </a:cubicBezTo>
                <a:cubicBezTo>
                  <a:pt x="2845142" y="236931"/>
                  <a:pt x="2850439" y="238249"/>
                  <a:pt x="2856594" y="240885"/>
                </a:cubicBezTo>
                <a:cubicBezTo>
                  <a:pt x="2862749" y="243522"/>
                  <a:pt x="2867837" y="246598"/>
                  <a:pt x="2871856" y="250114"/>
                </a:cubicBezTo>
                <a:cubicBezTo>
                  <a:pt x="2874369" y="252793"/>
                  <a:pt x="2876421" y="255513"/>
                  <a:pt x="2878011" y="258276"/>
                </a:cubicBezTo>
                <a:cubicBezTo>
                  <a:pt x="2881612" y="264553"/>
                  <a:pt x="2885463" y="275771"/>
                  <a:pt x="2889564" y="291928"/>
                </a:cubicBezTo>
                <a:cubicBezTo>
                  <a:pt x="2891824" y="301304"/>
                  <a:pt x="2893624" y="307918"/>
                  <a:pt x="2894964" y="311769"/>
                </a:cubicBezTo>
                <a:lnTo>
                  <a:pt x="2898103" y="321563"/>
                </a:lnTo>
                <a:lnTo>
                  <a:pt x="2915303" y="377318"/>
                </a:lnTo>
                <a:cubicBezTo>
                  <a:pt x="2920573" y="373551"/>
                  <a:pt x="2924379" y="369281"/>
                  <a:pt x="2926722" y="364510"/>
                </a:cubicBezTo>
                <a:cubicBezTo>
                  <a:pt x="2929065" y="359738"/>
                  <a:pt x="2930236" y="353920"/>
                  <a:pt x="2930236" y="347057"/>
                </a:cubicBezTo>
                <a:cubicBezTo>
                  <a:pt x="2930236" y="339857"/>
                  <a:pt x="2929253" y="333662"/>
                  <a:pt x="2927285" y="328472"/>
                </a:cubicBezTo>
                <a:cubicBezTo>
                  <a:pt x="2925318" y="323281"/>
                  <a:pt x="2922241" y="318384"/>
                  <a:pt x="2918056" y="313780"/>
                </a:cubicBezTo>
                <a:cubicBezTo>
                  <a:pt x="2914539" y="310515"/>
                  <a:pt x="2910772" y="307711"/>
                  <a:pt x="2906754" y="305368"/>
                </a:cubicBezTo>
                <a:cubicBezTo>
                  <a:pt x="2902066" y="302354"/>
                  <a:pt x="2898843" y="299822"/>
                  <a:pt x="2897085" y="297771"/>
                </a:cubicBezTo>
                <a:cubicBezTo>
                  <a:pt x="2895327" y="295720"/>
                  <a:pt x="2894448" y="293522"/>
                  <a:pt x="2894448" y="291178"/>
                </a:cubicBezTo>
                <a:cubicBezTo>
                  <a:pt x="2894448" y="289672"/>
                  <a:pt x="2895557" y="288395"/>
                  <a:pt x="2897775" y="287348"/>
                </a:cubicBezTo>
                <a:cubicBezTo>
                  <a:pt x="2899994" y="286302"/>
                  <a:pt x="2902568" y="285779"/>
                  <a:pt x="2905498" y="285779"/>
                </a:cubicBezTo>
                <a:cubicBezTo>
                  <a:pt x="2912363" y="285779"/>
                  <a:pt x="2919960" y="287600"/>
                  <a:pt x="2928290" y="291241"/>
                </a:cubicBezTo>
                <a:cubicBezTo>
                  <a:pt x="2936620" y="294883"/>
                  <a:pt x="2943505" y="299341"/>
                  <a:pt x="2948947" y="304615"/>
                </a:cubicBezTo>
                <a:cubicBezTo>
                  <a:pt x="2953635" y="309135"/>
                  <a:pt x="2957946" y="314661"/>
                  <a:pt x="2961881" y="321191"/>
                </a:cubicBezTo>
                <a:cubicBezTo>
                  <a:pt x="2965815" y="327720"/>
                  <a:pt x="2968892" y="334418"/>
                  <a:pt x="2971110" y="341282"/>
                </a:cubicBezTo>
                <a:cubicBezTo>
                  <a:pt x="2973329" y="348147"/>
                  <a:pt x="2974438" y="354342"/>
                  <a:pt x="2974438" y="359867"/>
                </a:cubicBezTo>
                <a:cubicBezTo>
                  <a:pt x="2974438" y="365978"/>
                  <a:pt x="2973329" y="371755"/>
                  <a:pt x="2971110" y="377196"/>
                </a:cubicBezTo>
                <a:cubicBezTo>
                  <a:pt x="2968892" y="382638"/>
                  <a:pt x="2965732" y="387410"/>
                  <a:pt x="2961630" y="391512"/>
                </a:cubicBezTo>
                <a:cubicBezTo>
                  <a:pt x="2957528" y="395614"/>
                  <a:pt x="2952756" y="399046"/>
                  <a:pt x="2947314" y="401809"/>
                </a:cubicBezTo>
                <a:cubicBezTo>
                  <a:pt x="2941873" y="404571"/>
                  <a:pt x="2935657" y="406581"/>
                  <a:pt x="2928667" y="407836"/>
                </a:cubicBezTo>
                <a:cubicBezTo>
                  <a:pt x="2921676" y="409092"/>
                  <a:pt x="2913786" y="409720"/>
                  <a:pt x="2904996" y="409720"/>
                </a:cubicBezTo>
                <a:close/>
                <a:moveTo>
                  <a:pt x="2913312" y="1920537"/>
                </a:moveTo>
                <a:cubicBezTo>
                  <a:pt x="2977778" y="1481724"/>
                  <a:pt x="3212893" y="-8161"/>
                  <a:pt x="2890559" y="34"/>
                </a:cubicBezTo>
                <a:cubicBezTo>
                  <a:pt x="2568224" y="8229"/>
                  <a:pt x="2814715" y="1480752"/>
                  <a:pt x="2913312" y="1920537"/>
                </a:cubicBezTo>
                <a:close/>
                <a:moveTo>
                  <a:pt x="2209391" y="2184167"/>
                </a:moveTo>
                <a:cubicBezTo>
                  <a:pt x="1923759" y="1838774"/>
                  <a:pt x="965300" y="652037"/>
                  <a:pt x="746299" y="936151"/>
                </a:cubicBezTo>
                <a:cubicBezTo>
                  <a:pt x="527299" y="1220263"/>
                  <a:pt x="1809114" y="1979124"/>
                  <a:pt x="2209391" y="2184167"/>
                </a:cubicBezTo>
                <a:close/>
                <a:moveTo>
                  <a:pt x="3607008" y="2214183"/>
                </a:moveTo>
                <a:cubicBezTo>
                  <a:pt x="3993218" y="1999622"/>
                  <a:pt x="5315165" y="1285729"/>
                  <a:pt x="5096888" y="1001013"/>
                </a:cubicBezTo>
                <a:cubicBezTo>
                  <a:pt x="4878609" y="716298"/>
                  <a:pt x="3886803" y="1852412"/>
                  <a:pt x="3607008" y="2214183"/>
                </a:cubicBezTo>
                <a:close/>
                <a:moveTo>
                  <a:pt x="3116236" y="2224990"/>
                </a:moveTo>
                <a:cubicBezTo>
                  <a:pt x="3326280" y="1953831"/>
                  <a:pt x="3967495" y="1017072"/>
                  <a:pt x="3730816" y="900234"/>
                </a:cubicBezTo>
                <a:cubicBezTo>
                  <a:pt x="3494136" y="783395"/>
                  <a:pt x="3204956" y="1898275"/>
                  <a:pt x="3116236" y="2224990"/>
                </a:cubicBezTo>
                <a:close/>
                <a:moveTo>
                  <a:pt x="2555070" y="2284130"/>
                </a:moveTo>
                <a:cubicBezTo>
                  <a:pt x="2487205" y="1956840"/>
                  <a:pt x="2202922" y="888968"/>
                  <a:pt x="1980529" y="991349"/>
                </a:cubicBezTo>
                <a:cubicBezTo>
                  <a:pt x="1758136" y="1093730"/>
                  <a:pt x="2376272" y="2012057"/>
                  <a:pt x="2555070" y="2284130"/>
                </a:cubicBezTo>
                <a:close/>
                <a:moveTo>
                  <a:pt x="2796090" y="2516543"/>
                </a:moveTo>
                <a:cubicBezTo>
                  <a:pt x="2802724" y="2308563"/>
                  <a:pt x="2786495" y="1620192"/>
                  <a:pt x="2637622" y="1647335"/>
                </a:cubicBezTo>
                <a:cubicBezTo>
                  <a:pt x="2488750" y="1674477"/>
                  <a:pt x="2727863" y="2324605"/>
                  <a:pt x="2796090" y="2516543"/>
                </a:cubicBezTo>
                <a:close/>
                <a:moveTo>
                  <a:pt x="3142817" y="2568209"/>
                </a:moveTo>
                <a:cubicBezTo>
                  <a:pt x="3308757" y="2437341"/>
                  <a:pt x="3831160" y="1972100"/>
                  <a:pt x="3705512" y="1864788"/>
                </a:cubicBezTo>
                <a:cubicBezTo>
                  <a:pt x="3579864" y="1757476"/>
                  <a:pt x="3243719" y="2384948"/>
                  <a:pt x="3142817" y="2568209"/>
                </a:cubicBezTo>
                <a:close/>
                <a:moveTo>
                  <a:pt x="3562357" y="2617488"/>
                </a:moveTo>
                <a:cubicBezTo>
                  <a:pt x="3768383" y="2573505"/>
                  <a:pt x="4265448" y="2440268"/>
                  <a:pt x="4583299" y="2286363"/>
                </a:cubicBezTo>
                <a:cubicBezTo>
                  <a:pt x="4774008" y="2194020"/>
                  <a:pt x="4900202" y="2094238"/>
                  <a:pt x="4860304" y="2001829"/>
                </a:cubicBezTo>
                <a:cubicBezTo>
                  <a:pt x="4753906" y="1755405"/>
                  <a:pt x="3834738" y="2424141"/>
                  <a:pt x="3562357" y="2617488"/>
                </a:cubicBezTo>
                <a:close/>
                <a:moveTo>
                  <a:pt x="2172098" y="2712770"/>
                </a:moveTo>
                <a:cubicBezTo>
                  <a:pt x="1870088" y="2564308"/>
                  <a:pt x="844481" y="2135936"/>
                  <a:pt x="783062" y="2399506"/>
                </a:cubicBezTo>
                <a:cubicBezTo>
                  <a:pt x="721644" y="2663077"/>
                  <a:pt x="1842729" y="2698430"/>
                  <a:pt x="2172098" y="2712770"/>
                </a:cubicBezTo>
                <a:close/>
                <a:moveTo>
                  <a:pt x="2503081" y="2715487"/>
                </a:moveTo>
                <a:cubicBezTo>
                  <a:pt x="2342660" y="2578933"/>
                  <a:pt x="1786871" y="2160920"/>
                  <a:pt x="1711590" y="2310343"/>
                </a:cubicBezTo>
                <a:cubicBezTo>
                  <a:pt x="1636308" y="2459766"/>
                  <a:pt x="2306698" y="2655574"/>
                  <a:pt x="2503081" y="2715487"/>
                </a:cubicBezTo>
                <a:close/>
                <a:moveTo>
                  <a:pt x="3483264" y="2876446"/>
                </a:moveTo>
                <a:cubicBezTo>
                  <a:pt x="3534855" y="2876266"/>
                  <a:pt x="3593633" y="2875054"/>
                  <a:pt x="3655016" y="2872314"/>
                </a:cubicBezTo>
                <a:cubicBezTo>
                  <a:pt x="3777782" y="2866835"/>
                  <a:pt x="3910966" y="2855243"/>
                  <a:pt x="4017903" y="2833561"/>
                </a:cubicBezTo>
                <a:cubicBezTo>
                  <a:pt x="4146227" y="2807543"/>
                  <a:pt x="4236757" y="2766996"/>
                  <a:pt x="4226133" y="2705046"/>
                </a:cubicBezTo>
                <a:cubicBezTo>
                  <a:pt x="4197807" y="2539848"/>
                  <a:pt x="3546840" y="2800162"/>
                  <a:pt x="3354637" y="2874393"/>
                </a:cubicBezTo>
                <a:cubicBezTo>
                  <a:pt x="3387270" y="2875777"/>
                  <a:pt x="3431673" y="2876627"/>
                  <a:pt x="3483264" y="2876446"/>
                </a:cubicBezTo>
                <a:close/>
                <a:moveTo>
                  <a:pt x="5315709" y="3108229"/>
                </a:moveTo>
                <a:cubicBezTo>
                  <a:pt x="5350647" y="3107878"/>
                  <a:pt x="5384411" y="3106821"/>
                  <a:pt x="5416745" y="3104971"/>
                </a:cubicBezTo>
                <a:cubicBezTo>
                  <a:pt x="5643076" y="3092033"/>
                  <a:pt x="5799260" y="3040342"/>
                  <a:pt x="5796612" y="2920834"/>
                </a:cubicBezTo>
                <a:cubicBezTo>
                  <a:pt x="5788543" y="2556626"/>
                  <a:pt x="4338490" y="2835139"/>
                  <a:pt x="3905417" y="2946544"/>
                </a:cubicBezTo>
                <a:cubicBezTo>
                  <a:pt x="4175490" y="2992071"/>
                  <a:pt x="4849871" y="3112916"/>
                  <a:pt x="5315709" y="3108229"/>
                </a:cubicBezTo>
                <a:close/>
                <a:moveTo>
                  <a:pt x="487776" y="3136805"/>
                </a:moveTo>
                <a:cubicBezTo>
                  <a:pt x="545883" y="3136497"/>
                  <a:pt x="607162" y="3134119"/>
                  <a:pt x="670442" y="3130058"/>
                </a:cubicBezTo>
                <a:cubicBezTo>
                  <a:pt x="1113404" y="3101631"/>
                  <a:pt x="1654391" y="2990728"/>
                  <a:pt x="1891228" y="2929803"/>
                </a:cubicBezTo>
                <a:cubicBezTo>
                  <a:pt x="1459111" y="2856961"/>
                  <a:pt x="-8035" y="2591302"/>
                  <a:pt x="33" y="2955512"/>
                </a:cubicBezTo>
                <a:cubicBezTo>
                  <a:pt x="3060" y="3092091"/>
                  <a:pt x="208865" y="3138287"/>
                  <a:pt x="487776" y="3136805"/>
                </a:cubicBezTo>
                <a:close/>
                <a:moveTo>
                  <a:pt x="1649735" y="3297499"/>
                </a:moveTo>
                <a:cubicBezTo>
                  <a:pt x="1666813" y="3298406"/>
                  <a:pt x="1685841" y="3297847"/>
                  <a:pt x="1706444" y="3296035"/>
                </a:cubicBezTo>
                <a:cubicBezTo>
                  <a:pt x="1733915" y="3293618"/>
                  <a:pt x="1764186" y="3288974"/>
                  <a:pt x="1796363" y="3282605"/>
                </a:cubicBezTo>
                <a:cubicBezTo>
                  <a:pt x="2010885" y="3240149"/>
                  <a:pt x="2310216" y="3121066"/>
                  <a:pt x="2430344" y="3074672"/>
                </a:cubicBezTo>
                <a:cubicBezTo>
                  <a:pt x="2221493" y="3065814"/>
                  <a:pt x="1530520" y="3078819"/>
                  <a:pt x="1558846" y="3244018"/>
                </a:cubicBezTo>
                <a:cubicBezTo>
                  <a:pt x="1564822" y="3278865"/>
                  <a:pt x="1598501" y="3294778"/>
                  <a:pt x="1649735" y="3297499"/>
                </a:cubicBezTo>
                <a:close/>
                <a:moveTo>
                  <a:pt x="3983168" y="3802715"/>
                </a:moveTo>
                <a:cubicBezTo>
                  <a:pt x="3987924" y="3801971"/>
                  <a:pt x="3992408" y="3800755"/>
                  <a:pt x="3996605" y="3799042"/>
                </a:cubicBezTo>
                <a:cubicBezTo>
                  <a:pt x="4005555" y="3795386"/>
                  <a:pt x="4013189" y="3789468"/>
                  <a:pt x="4019331" y="3781043"/>
                </a:cubicBezTo>
                <a:cubicBezTo>
                  <a:pt x="4117594" y="3646264"/>
                  <a:pt x="3488358" y="3339892"/>
                  <a:pt x="3304442" y="3247624"/>
                </a:cubicBezTo>
                <a:cubicBezTo>
                  <a:pt x="3428074" y="3394612"/>
                  <a:pt x="3835753" y="3825762"/>
                  <a:pt x="3983168" y="3802715"/>
                </a:cubicBezTo>
                <a:close/>
                <a:moveTo>
                  <a:pt x="4845518" y="3824067"/>
                </a:moveTo>
                <a:cubicBezTo>
                  <a:pt x="4863607" y="3822595"/>
                  <a:pt x="4879717" y="3818991"/>
                  <a:pt x="4893571" y="3813029"/>
                </a:cubicBezTo>
                <a:cubicBezTo>
                  <a:pt x="4900720" y="3809952"/>
                  <a:pt x="4907270" y="3806246"/>
                  <a:pt x="4913181" y="3801880"/>
                </a:cubicBezTo>
                <a:cubicBezTo>
                  <a:pt x="4925790" y="3792566"/>
                  <a:pt x="4935491" y="3780250"/>
                  <a:pt x="4941918" y="3764626"/>
                </a:cubicBezTo>
                <a:cubicBezTo>
                  <a:pt x="5044751" y="3514648"/>
                  <a:pt x="3946380" y="3290134"/>
                  <a:pt x="3624320" y="3220266"/>
                </a:cubicBezTo>
                <a:cubicBezTo>
                  <a:pt x="3857247" y="3388622"/>
                  <a:pt x="4574173" y="3846144"/>
                  <a:pt x="4845518" y="3824067"/>
                </a:cubicBezTo>
                <a:close/>
                <a:moveTo>
                  <a:pt x="984655" y="3971906"/>
                </a:moveTo>
                <a:cubicBezTo>
                  <a:pt x="999005" y="3972681"/>
                  <a:pt x="1014689" y="3971875"/>
                  <a:pt x="1031558" y="3969630"/>
                </a:cubicBezTo>
                <a:cubicBezTo>
                  <a:pt x="1099035" y="3960654"/>
                  <a:pt x="1185465" y="3928670"/>
                  <a:pt x="1281225" y="3882845"/>
                </a:cubicBezTo>
                <a:cubicBezTo>
                  <a:pt x="1600428" y="3730095"/>
                  <a:pt x="2023317" y="3423555"/>
                  <a:pt x="2193556" y="3302713"/>
                </a:cubicBezTo>
                <a:cubicBezTo>
                  <a:pt x="1863913" y="3373084"/>
                  <a:pt x="789213" y="3671949"/>
                  <a:pt x="895610" y="3918372"/>
                </a:cubicBezTo>
                <a:cubicBezTo>
                  <a:pt x="910572" y="3953026"/>
                  <a:pt x="941607" y="3969581"/>
                  <a:pt x="984655" y="3971906"/>
                </a:cubicBezTo>
                <a:close/>
                <a:moveTo>
                  <a:pt x="2132798" y="4108382"/>
                </a:moveTo>
                <a:cubicBezTo>
                  <a:pt x="2278267" y="4085448"/>
                  <a:pt x="2546392" y="3545657"/>
                  <a:pt x="2632667" y="3376719"/>
                </a:cubicBezTo>
                <a:cubicBezTo>
                  <a:pt x="2470834" y="3512880"/>
                  <a:pt x="1963008" y="3994750"/>
                  <a:pt x="2091927" y="4097925"/>
                </a:cubicBezTo>
                <a:cubicBezTo>
                  <a:pt x="2104014" y="4107596"/>
                  <a:pt x="2117749" y="4110755"/>
                  <a:pt x="2132798" y="4108382"/>
                </a:cubicBezTo>
                <a:close/>
                <a:moveTo>
                  <a:pt x="3150888" y="4363270"/>
                </a:moveTo>
                <a:cubicBezTo>
                  <a:pt x="3312396" y="4333596"/>
                  <a:pt x="3060758" y="3668328"/>
                  <a:pt x="2989028" y="3471891"/>
                </a:cubicBezTo>
                <a:cubicBezTo>
                  <a:pt x="2979515" y="3685708"/>
                  <a:pt x="2989382" y="4392946"/>
                  <a:pt x="3150888" y="4363270"/>
                </a:cubicBezTo>
                <a:close/>
                <a:moveTo>
                  <a:pt x="4948660" y="5015143"/>
                </a:moveTo>
                <a:cubicBezTo>
                  <a:pt x="4981091" y="5013525"/>
                  <a:pt x="5008525" y="5000714"/>
                  <a:pt x="5029855" y="4974769"/>
                </a:cubicBezTo>
                <a:cubicBezTo>
                  <a:pt x="5257381" y="4698014"/>
                  <a:pt x="3999271" y="3897297"/>
                  <a:pt x="3605425" y="3679168"/>
                </a:cubicBezTo>
                <a:cubicBezTo>
                  <a:pt x="3854638" y="4000553"/>
                  <a:pt x="4635158" y="5030786"/>
                  <a:pt x="4948660" y="5015143"/>
                </a:cubicBezTo>
                <a:close/>
                <a:moveTo>
                  <a:pt x="3758418" y="5030661"/>
                </a:moveTo>
                <a:cubicBezTo>
                  <a:pt x="3773744" y="5032679"/>
                  <a:pt x="3788974" y="5030446"/>
                  <a:pt x="3804048" y="5023482"/>
                </a:cubicBezTo>
                <a:cubicBezTo>
                  <a:pt x="4045229" y="4912054"/>
                  <a:pt x="3401827" y="3975145"/>
                  <a:pt x="3215867" y="3697463"/>
                </a:cubicBezTo>
                <a:cubicBezTo>
                  <a:pt x="3277333" y="4013928"/>
                  <a:pt x="3528532" y="5000401"/>
                  <a:pt x="3758418" y="5030661"/>
                </a:cubicBezTo>
                <a:close/>
                <a:moveTo>
                  <a:pt x="2083556" y="5043666"/>
                </a:moveTo>
                <a:cubicBezTo>
                  <a:pt x="2094860" y="5043571"/>
                  <a:pt x="2106178" y="5040977"/>
                  <a:pt x="2117487" y="5036092"/>
                </a:cubicBezTo>
                <a:cubicBezTo>
                  <a:pt x="2336144" y="4941650"/>
                  <a:pt x="2552031" y="3991045"/>
                  <a:pt x="2623284" y="3692583"/>
                </a:cubicBezTo>
                <a:cubicBezTo>
                  <a:pt x="2421648" y="3970348"/>
                  <a:pt x="1809463" y="4927184"/>
                  <a:pt x="2049696" y="5036245"/>
                </a:cubicBezTo>
                <a:cubicBezTo>
                  <a:pt x="2060957" y="5041357"/>
                  <a:pt x="2072251" y="5043762"/>
                  <a:pt x="2083556" y="5043666"/>
                </a:cubicBezTo>
                <a:close/>
                <a:moveTo>
                  <a:pt x="955208" y="5184445"/>
                </a:moveTo>
                <a:cubicBezTo>
                  <a:pt x="1272828" y="5168179"/>
                  <a:pt x="1949602" y="4069735"/>
                  <a:pt x="2148226" y="3702055"/>
                </a:cubicBezTo>
                <a:cubicBezTo>
                  <a:pt x="1801264" y="3979966"/>
                  <a:pt x="610407" y="4910980"/>
                  <a:pt x="870770" y="5154337"/>
                </a:cubicBezTo>
                <a:cubicBezTo>
                  <a:pt x="887043" y="5169547"/>
                  <a:pt x="905417" y="5178764"/>
                  <a:pt x="925621" y="5182580"/>
                </a:cubicBezTo>
                <a:cubicBezTo>
                  <a:pt x="935090" y="5184368"/>
                  <a:pt x="944963" y="5184969"/>
                  <a:pt x="955208" y="5184445"/>
                </a:cubicBezTo>
                <a:close/>
                <a:moveTo>
                  <a:pt x="2923774" y="6008880"/>
                </a:moveTo>
                <a:cubicBezTo>
                  <a:pt x="3273557" y="6000478"/>
                  <a:pt x="3006077" y="4490614"/>
                  <a:pt x="2899083" y="4039678"/>
                </a:cubicBezTo>
                <a:cubicBezTo>
                  <a:pt x="2829128" y="4489619"/>
                  <a:pt x="2573991" y="6017282"/>
                  <a:pt x="2923774" y="6008880"/>
                </a:cubicBezTo>
                <a:close/>
              </a:path>
            </a:pathLst>
          </a:custGeom>
          <a:gradFill>
            <a:gsLst>
              <a:gs pos="94000">
                <a:srgbClr val="C4004F"/>
              </a:gs>
              <a:gs pos="100000">
                <a:srgbClr val="391B03">
                  <a:lumMod val="0"/>
                </a:srgbClr>
              </a:gs>
              <a:gs pos="75000">
                <a:schemeClr val="accent2">
                  <a:lumMod val="75000"/>
                </a:schemeClr>
              </a:gs>
              <a:gs pos="57000">
                <a:srgbClr val="99FF33"/>
              </a:gs>
              <a:gs pos="100000">
                <a:schemeClr val="bg1"/>
              </a:gs>
            </a:gsLst>
            <a:path path="shape">
              <a:fillToRect l="50000" t="50000" r="50000" b="50000"/>
            </a:path>
          </a:gradFill>
          <a:ln>
            <a:noFill/>
          </a:ln>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B70922">
                  <a:lumMod val="83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0223" y="5542017"/>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B70922">
                  <a:lumMod val="83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a:off x="-91410" y="-5176"/>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03014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500" fill="hold"/>
                                        <p:tgtEl>
                                          <p:spTgt spid="5"/>
                                        </p:tgtEl>
                                        <p:attrNameLst>
                                          <p:attrName>ppt_w</p:attrName>
                                        </p:attrNameLst>
                                      </p:cBhvr>
                                      <p:tavLst>
                                        <p:tav tm="0">
                                          <p:val>
                                            <p:fltVal val="0"/>
                                          </p:val>
                                        </p:tav>
                                        <p:tav tm="100000">
                                          <p:val>
                                            <p:strVal val="#ppt_w"/>
                                          </p:val>
                                        </p:tav>
                                      </p:tavLst>
                                    </p:anim>
                                    <p:anim calcmode="lin" valueType="num">
                                      <p:cBhvr>
                                        <p:cTn id="11" dur="2500" fill="hold"/>
                                        <p:tgtEl>
                                          <p:spTgt spid="5"/>
                                        </p:tgtEl>
                                        <p:attrNameLst>
                                          <p:attrName>ppt_h</p:attrName>
                                        </p:attrNameLst>
                                      </p:cBhvr>
                                      <p:tavLst>
                                        <p:tav tm="0">
                                          <p:val>
                                            <p:fltVal val="0"/>
                                          </p:val>
                                        </p:tav>
                                        <p:tav tm="100000">
                                          <p:val>
                                            <p:strVal val="#ppt_h"/>
                                          </p:val>
                                        </p:tav>
                                      </p:tavLst>
                                    </p:anim>
                                  </p:childTnLst>
                                </p:cTn>
                              </p:par>
                              <p:par>
                                <p:cTn id="12" presetID="23" presetClass="entr" presetSubtype="3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p:val>
                                            <p:strVal val="4*#ppt_w"/>
                                          </p:val>
                                        </p:tav>
                                        <p:tav tm="100000">
                                          <p:val>
                                            <p:strVal val="#ppt_w"/>
                                          </p:val>
                                        </p:tav>
                                      </p:tavLst>
                                    </p:anim>
                                    <p:anim calcmode="lin" valueType="num">
                                      <p:cBhvr>
                                        <p:cTn id="15" dur="2500" fill="hold"/>
                                        <p:tgtEl>
                                          <p:spTgt spid="6"/>
                                        </p:tgtEl>
                                        <p:attrNameLst>
                                          <p:attrName>ppt_h</p:attrName>
                                        </p:attrNameLst>
                                      </p:cBhvr>
                                      <p:tavLst>
                                        <p:tav tm="0">
                                          <p:val>
                                            <p:strVal val="4*#ppt_h"/>
                                          </p:val>
                                        </p:tav>
                                        <p:tav tm="100000">
                                          <p:val>
                                            <p:strVal val="#ppt_h"/>
                                          </p:val>
                                        </p:tav>
                                      </p:tavLst>
                                    </p:anim>
                                  </p:childTnLst>
                                </p:cTn>
                              </p:par>
                            </p:childTnLst>
                          </p:cTn>
                        </p:par>
                        <p:par>
                          <p:cTn id="16" fill="hold">
                            <p:stCondLst>
                              <p:cond delay="2500"/>
                            </p:stCondLst>
                            <p:childTnLst>
                              <p:par>
                                <p:cTn id="17" presetID="23" presetClass="exit" presetSubtype="16" fill="hold" grpId="1" nodeType="afterEffect">
                                  <p:stCondLst>
                                    <p:cond delay="0"/>
                                  </p:stCondLst>
                                  <p:childTnLst>
                                    <p:anim calcmode="lin" valueType="num">
                                      <p:cBhvr>
                                        <p:cTn id="18" dur="3500"/>
                                        <p:tgtEl>
                                          <p:spTgt spid="6"/>
                                        </p:tgtEl>
                                        <p:attrNameLst>
                                          <p:attrName>ppt_w</p:attrName>
                                        </p:attrNameLst>
                                      </p:cBhvr>
                                      <p:tavLst>
                                        <p:tav tm="0">
                                          <p:val>
                                            <p:strVal val="ppt_w"/>
                                          </p:val>
                                        </p:tav>
                                        <p:tav tm="100000">
                                          <p:val>
                                            <p:strVal val="4*ppt_w"/>
                                          </p:val>
                                        </p:tav>
                                      </p:tavLst>
                                    </p:anim>
                                    <p:anim calcmode="lin" valueType="num">
                                      <p:cBhvr>
                                        <p:cTn id="19" dur="3500"/>
                                        <p:tgtEl>
                                          <p:spTgt spid="6"/>
                                        </p:tgtEl>
                                        <p:attrNameLst>
                                          <p:attrName>ppt_h</p:attrName>
                                        </p:attrNameLst>
                                      </p:cBhvr>
                                      <p:tavLst>
                                        <p:tav tm="0">
                                          <p:val>
                                            <p:strVal val="ppt_h"/>
                                          </p:val>
                                        </p:tav>
                                        <p:tav tm="100000">
                                          <p:val>
                                            <p:strVal val="4*ppt_h"/>
                                          </p:val>
                                        </p:tav>
                                      </p:tavLst>
                                    </p:anim>
                                    <p:set>
                                      <p:cBhvr>
                                        <p:cTn id="20" dur="1" fill="hold">
                                          <p:stCondLst>
                                            <p:cond delay="3499"/>
                                          </p:stCondLst>
                                        </p:cTn>
                                        <p:tgtEl>
                                          <p:spTgt spid="6"/>
                                        </p:tgtEl>
                                        <p:attrNameLst>
                                          <p:attrName>style.visibility</p:attrName>
                                        </p:attrNameLst>
                                      </p:cBhvr>
                                      <p:to>
                                        <p:strVal val="hidden"/>
                                      </p:to>
                                    </p:set>
                                  </p:childTnLst>
                                </p:cTn>
                              </p:par>
                              <p:par>
                                <p:cTn id="21" presetID="23" presetClass="exit" presetSubtype="544" fill="hold" grpId="1" nodeType="withEffect">
                                  <p:stCondLst>
                                    <p:cond delay="0"/>
                                  </p:stCondLst>
                                  <p:childTnLst>
                                    <p:anim calcmode="lin" valueType="num">
                                      <p:cBhvr>
                                        <p:cTn id="22" dur="3500"/>
                                        <p:tgtEl>
                                          <p:spTgt spid="5"/>
                                        </p:tgtEl>
                                        <p:attrNameLst>
                                          <p:attrName>ppt_w</p:attrName>
                                        </p:attrNameLst>
                                      </p:cBhvr>
                                      <p:tavLst>
                                        <p:tav tm="0">
                                          <p:val>
                                            <p:strVal val="ppt_w"/>
                                          </p:val>
                                        </p:tav>
                                        <p:tav tm="100000">
                                          <p:val>
                                            <p:fltVal val="0"/>
                                          </p:val>
                                        </p:tav>
                                      </p:tavLst>
                                    </p:anim>
                                    <p:anim calcmode="lin" valueType="num">
                                      <p:cBhvr>
                                        <p:cTn id="23" dur="3500"/>
                                        <p:tgtEl>
                                          <p:spTgt spid="5"/>
                                        </p:tgtEl>
                                        <p:attrNameLst>
                                          <p:attrName>ppt_h</p:attrName>
                                        </p:attrNameLst>
                                      </p:cBhvr>
                                      <p:tavLst>
                                        <p:tav tm="0">
                                          <p:val>
                                            <p:strVal val="ppt_h"/>
                                          </p:val>
                                        </p:tav>
                                        <p:tav tm="100000">
                                          <p:val>
                                            <p:fltVal val="0"/>
                                          </p:val>
                                        </p:tav>
                                      </p:tavLst>
                                    </p:anim>
                                    <p:anim calcmode="lin" valueType="num">
                                      <p:cBhvr>
                                        <p:cTn id="24" dur="3500"/>
                                        <p:tgtEl>
                                          <p:spTgt spid="5"/>
                                        </p:tgtEl>
                                        <p:attrNameLst>
                                          <p:attrName>ppt_x</p:attrName>
                                        </p:attrNameLst>
                                      </p:cBhvr>
                                      <p:tavLst>
                                        <p:tav tm="0">
                                          <p:val>
                                            <p:strVal val="ppt_x"/>
                                          </p:val>
                                        </p:tav>
                                        <p:tav tm="100000">
                                          <p:val>
                                            <p:fltVal val="0.5"/>
                                          </p:val>
                                        </p:tav>
                                      </p:tavLst>
                                    </p:anim>
                                    <p:anim calcmode="lin" valueType="num">
                                      <p:cBhvr>
                                        <p:cTn id="25" dur="3500"/>
                                        <p:tgtEl>
                                          <p:spTgt spid="5"/>
                                        </p:tgtEl>
                                        <p:attrNameLst>
                                          <p:attrName>ppt_y</p:attrName>
                                        </p:attrNameLst>
                                      </p:cBhvr>
                                      <p:tavLst>
                                        <p:tav tm="0">
                                          <p:val>
                                            <p:strVal val="ppt_y"/>
                                          </p:val>
                                        </p:tav>
                                        <p:tav tm="100000">
                                          <p:val>
                                            <p:fltVal val="0.5"/>
                                          </p:val>
                                        </p:tav>
                                      </p:tavLst>
                                    </p:anim>
                                    <p:set>
                                      <p:cBhvr>
                                        <p:cTn id="26" dur="1" fill="hold">
                                          <p:stCondLst>
                                            <p:cond delay="3499"/>
                                          </p:stCondLst>
                                        </p:cTn>
                                        <p:tgtEl>
                                          <p:spTgt spid="5"/>
                                        </p:tgtEl>
                                        <p:attrNameLst>
                                          <p:attrName>style.visibility</p:attrName>
                                        </p:attrNameLst>
                                      </p:cBhvr>
                                      <p:to>
                                        <p:strVal val="hidden"/>
                                      </p:to>
                                    </p:set>
                                  </p:childTnLst>
                                </p:cTn>
                              </p:par>
                              <p:par>
                                <p:cTn id="27" presetID="23" presetClass="entr" presetSubtype="288"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3000" fill="hold"/>
                                        <p:tgtEl>
                                          <p:spTgt spid="2"/>
                                        </p:tgtEl>
                                        <p:attrNameLst>
                                          <p:attrName>ppt_w</p:attrName>
                                        </p:attrNameLst>
                                      </p:cBhvr>
                                      <p:tavLst>
                                        <p:tav tm="0">
                                          <p:val>
                                            <p:strVal val="4/3*#ppt_w"/>
                                          </p:val>
                                        </p:tav>
                                        <p:tav tm="100000">
                                          <p:val>
                                            <p:strVal val="#ppt_w"/>
                                          </p:val>
                                        </p:tav>
                                      </p:tavLst>
                                    </p:anim>
                                    <p:anim calcmode="lin" valueType="num">
                                      <p:cBhvr>
                                        <p:cTn id="30" dur="3000" fill="hold"/>
                                        <p:tgtEl>
                                          <p:spTgt spid="2"/>
                                        </p:tgtEl>
                                        <p:attrNameLst>
                                          <p:attrName>ppt_h</p:attrName>
                                        </p:attrNameLst>
                                      </p:cBhvr>
                                      <p:tavLst>
                                        <p:tav tm="0">
                                          <p:val>
                                            <p:strVal val="4/3*#ppt_h"/>
                                          </p:val>
                                        </p:tav>
                                        <p:tav tm="100000">
                                          <p:val>
                                            <p:strVal val="#ppt_h"/>
                                          </p:val>
                                        </p:tav>
                                      </p:tavLst>
                                    </p:anim>
                                  </p:childTnLst>
                                </p:cTn>
                              </p:par>
                              <p:par>
                                <p:cTn id="31" presetID="10" presetClass="entr" presetSubtype="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 BENEFICIOS DE COMER CEREZAS"/>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1346" y="-9447"/>
            <a:ext cx="9144000" cy="6858000"/>
          </a:xfrm>
          <a:prstGeom prst="rect">
            <a:avLst/>
          </a:prstGeom>
          <a:noFill/>
          <a:ln>
            <a:noFill/>
          </a:ln>
        </p:spPr>
      </p:pic>
      <p:sp>
        <p:nvSpPr>
          <p:cNvPr id="5" name="4 Rectángulo"/>
          <p:cNvSpPr/>
          <p:nvPr/>
        </p:nvSpPr>
        <p:spPr>
          <a:xfrm>
            <a:off x="1115616" y="1541928"/>
            <a:ext cx="5184576" cy="3046988"/>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2</a:t>
            </a:r>
            <a:r>
              <a:rPr lang="es-ES" sz="2400" dirty="0">
                <a:solidFill>
                  <a:schemeClr val="bg1"/>
                </a:solidFill>
                <a:latin typeface="Hobo Std" pitchFamily="34" charset="0"/>
              </a:rPr>
              <a:t>. Las cerezas son una de las pocas fuentes alimenticias que contienen melatonina, un antioxidante que ayuda a regular el ritmo cardíaco y los ciclos de sueño del cuerpo.</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98519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4 Rectángulo"/>
          <p:cNvSpPr/>
          <p:nvPr/>
        </p:nvSpPr>
        <p:spPr>
          <a:xfrm>
            <a:off x="-31815" y="6180"/>
            <a:ext cx="9175255" cy="6858000"/>
          </a:xfrm>
          <a:prstGeom prst="rect">
            <a:avLst/>
          </a:prstGeom>
          <a:gradFill flip="none" rotWithShape="1">
            <a:gsLst>
              <a:gs pos="87000">
                <a:srgbClr val="080008"/>
              </a:gs>
              <a:gs pos="100000">
                <a:srgbClr val="550534">
                  <a:lumMod val="0"/>
                </a:srgbClr>
              </a:gs>
              <a:gs pos="0">
                <a:srgbClr val="FFC000">
                  <a:lumMod val="41000"/>
                  <a:lumOff val="59000"/>
                </a:srgbClr>
              </a:gs>
              <a:gs pos="61000">
                <a:srgbClr val="B50B27">
                  <a:lumMod val="33000"/>
                </a:srgbClr>
              </a:gs>
              <a:gs pos="9000">
                <a:srgbClr val="B70922">
                  <a:lumMod val="88000"/>
                  <a:lumOff val="12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1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6" name="Forma libre 23"/>
          <p:cNvSpPr/>
          <p:nvPr/>
        </p:nvSpPr>
        <p:spPr>
          <a:xfrm flipH="1">
            <a:off x="2008760" y="934033"/>
            <a:ext cx="5112568" cy="4989934"/>
          </a:xfrm>
          <a:custGeom>
            <a:avLst/>
            <a:gdLst>
              <a:gd name="connsiteX0" fmla="*/ 2189773 w 5606482"/>
              <a:gd name="connsiteY0" fmla="*/ 3903496 h 5504367"/>
              <a:gd name="connsiteX1" fmla="*/ 1672616 w 5606482"/>
              <a:gd name="connsiteY1" fmla="*/ 4812591 h 5504367"/>
              <a:gd name="connsiteX2" fmla="*/ 1963094 w 5606482"/>
              <a:gd name="connsiteY2" fmla="*/ 5504367 h 5504367"/>
              <a:gd name="connsiteX3" fmla="*/ 1806744 w 5606482"/>
              <a:gd name="connsiteY3" fmla="*/ 4664605 h 5504367"/>
              <a:gd name="connsiteX4" fmla="*/ 2361705 w 5606482"/>
              <a:gd name="connsiteY4" fmla="*/ 3965127 h 5504367"/>
              <a:gd name="connsiteX5" fmla="*/ 2189773 w 5606482"/>
              <a:gd name="connsiteY5" fmla="*/ 3903496 h 5504367"/>
              <a:gd name="connsiteX6" fmla="*/ 3376138 w 5606482"/>
              <a:gd name="connsiteY6" fmla="*/ 3898237 h 5504367"/>
              <a:gd name="connsiteX7" fmla="*/ 3282160 w 5606482"/>
              <a:gd name="connsiteY7" fmla="*/ 3921313 h 5504367"/>
              <a:gd name="connsiteX8" fmla="*/ 3207496 w 5606482"/>
              <a:gd name="connsiteY8" fmla="*/ 3974234 h 5504367"/>
              <a:gd name="connsiteX9" fmla="*/ 3487524 w 5606482"/>
              <a:gd name="connsiteY9" fmla="*/ 4963869 h 5504367"/>
              <a:gd name="connsiteX10" fmla="*/ 4195158 w 5606482"/>
              <a:gd name="connsiteY10" fmla="*/ 5244097 h 5504367"/>
              <a:gd name="connsiteX11" fmla="*/ 3478049 w 5606482"/>
              <a:gd name="connsiteY11" fmla="*/ 4768248 h 5504367"/>
              <a:gd name="connsiteX12" fmla="*/ 3376138 w 5606482"/>
              <a:gd name="connsiteY12" fmla="*/ 3898237 h 5504367"/>
              <a:gd name="connsiteX13" fmla="*/ 2801968 w 5606482"/>
              <a:gd name="connsiteY13" fmla="*/ 3631044 h 5504367"/>
              <a:gd name="connsiteX14" fmla="*/ 2736584 w 5606482"/>
              <a:gd name="connsiteY14" fmla="*/ 3646631 h 5504367"/>
              <a:gd name="connsiteX15" fmla="*/ 2651230 w 5606482"/>
              <a:gd name="connsiteY15" fmla="*/ 4418522 h 5504367"/>
              <a:gd name="connsiteX16" fmla="*/ 3053389 w 5606482"/>
              <a:gd name="connsiteY16" fmla="*/ 4817173 h 5504367"/>
              <a:gd name="connsiteX17" fmla="*/ 2699230 w 5606482"/>
              <a:gd name="connsiteY17" fmla="*/ 4279091 h 5504367"/>
              <a:gd name="connsiteX18" fmla="*/ 2872153 w 5606482"/>
              <a:gd name="connsiteY18" fmla="*/ 3641850 h 5504367"/>
              <a:gd name="connsiteX19" fmla="*/ 2801968 w 5606482"/>
              <a:gd name="connsiteY19" fmla="*/ 3631044 h 5504367"/>
              <a:gd name="connsiteX20" fmla="*/ 2065742 w 5606482"/>
              <a:gd name="connsiteY20" fmla="*/ 3305518 h 5504367"/>
              <a:gd name="connsiteX21" fmla="*/ 1461907 w 5606482"/>
              <a:gd name="connsiteY21" fmla="*/ 3792653 h 5504367"/>
              <a:gd name="connsiteX22" fmla="*/ 1466518 w 5606482"/>
              <a:gd name="connsiteY22" fmla="*/ 4359372 h 5504367"/>
              <a:gd name="connsiteX23" fmla="*/ 1594088 w 5606482"/>
              <a:gd name="connsiteY23" fmla="*/ 3727668 h 5504367"/>
              <a:gd name="connsiteX24" fmla="*/ 2165249 w 5606482"/>
              <a:gd name="connsiteY24" fmla="*/ 3397866 h 5504367"/>
              <a:gd name="connsiteX25" fmla="*/ 2065742 w 5606482"/>
              <a:gd name="connsiteY25" fmla="*/ 3305518 h 5504367"/>
              <a:gd name="connsiteX26" fmla="*/ 3589275 w 5606482"/>
              <a:gd name="connsiteY26" fmla="*/ 3290846 h 5504367"/>
              <a:gd name="connsiteX27" fmla="*/ 3526881 w 5606482"/>
              <a:gd name="connsiteY27" fmla="*/ 3295378 h 5504367"/>
              <a:gd name="connsiteX28" fmla="*/ 3439044 w 5606482"/>
              <a:gd name="connsiteY28" fmla="*/ 3398924 h 5504367"/>
              <a:gd name="connsiteX29" fmla="*/ 3950849 w 5606482"/>
              <a:gd name="connsiteY29" fmla="*/ 3982287 h 5504367"/>
              <a:gd name="connsiteX30" fmla="*/ 4515910 w 5606482"/>
              <a:gd name="connsiteY30" fmla="*/ 3953340 h 5504367"/>
              <a:gd name="connsiteX31" fmla="*/ 3880358 w 5606482"/>
              <a:gd name="connsiteY31" fmla="*/ 3852799 h 5504367"/>
              <a:gd name="connsiteX32" fmla="*/ 3589275 w 5606482"/>
              <a:gd name="connsiteY32" fmla="*/ 3290846 h 5504367"/>
              <a:gd name="connsiteX33" fmla="*/ 3000407 w 5606482"/>
              <a:gd name="connsiteY33" fmla="*/ 3188665 h 5504367"/>
              <a:gd name="connsiteX34" fmla="*/ 2964305 w 5606482"/>
              <a:gd name="connsiteY34" fmla="*/ 3195787 h 5504367"/>
              <a:gd name="connsiteX35" fmla="*/ 2934955 w 5606482"/>
              <a:gd name="connsiteY35" fmla="*/ 3214466 h 5504367"/>
              <a:gd name="connsiteX36" fmla="*/ 3022100 w 5606482"/>
              <a:gd name="connsiteY36" fmla="*/ 3591700 h 5504367"/>
              <a:gd name="connsiteX37" fmla="*/ 3285174 w 5606482"/>
              <a:gd name="connsiteY37" fmla="*/ 3708991 h 5504367"/>
              <a:gd name="connsiteX38" fmla="*/ 3022281 w 5606482"/>
              <a:gd name="connsiteY38" fmla="*/ 3517897 h 5504367"/>
              <a:gd name="connsiteX39" fmla="*/ 3000407 w 5606482"/>
              <a:gd name="connsiteY39" fmla="*/ 3188665 h 5504367"/>
              <a:gd name="connsiteX40" fmla="*/ 2550187 w 5606482"/>
              <a:gd name="connsiteY40" fmla="*/ 3170874 h 5504367"/>
              <a:gd name="connsiteX41" fmla="*/ 2336426 w 5606482"/>
              <a:gd name="connsiteY41" fmla="*/ 3504502 h 5504367"/>
              <a:gd name="connsiteX42" fmla="*/ 2433284 w 5606482"/>
              <a:gd name="connsiteY42" fmla="*/ 3769776 h 5504367"/>
              <a:gd name="connsiteX43" fmla="*/ 2390172 w 5606482"/>
              <a:gd name="connsiteY43" fmla="*/ 3451025 h 5504367"/>
              <a:gd name="connsiteX44" fmla="*/ 2614230 w 5606482"/>
              <a:gd name="connsiteY44" fmla="*/ 3196941 h 5504367"/>
              <a:gd name="connsiteX45" fmla="*/ 2550187 w 5606482"/>
              <a:gd name="connsiteY45" fmla="*/ 3170874 h 5504367"/>
              <a:gd name="connsiteX46" fmla="*/ 4225836 w 5606482"/>
              <a:gd name="connsiteY46" fmla="*/ 3079380 h 5504367"/>
              <a:gd name="connsiteX47" fmla="*/ 4104604 w 5606482"/>
              <a:gd name="connsiteY47" fmla="*/ 3097272 h 5504367"/>
              <a:gd name="connsiteX48" fmla="*/ 4028160 w 5606482"/>
              <a:gd name="connsiteY48" fmla="*/ 3135106 h 5504367"/>
              <a:gd name="connsiteX49" fmla="*/ 3969348 w 5606482"/>
              <a:gd name="connsiteY49" fmla="*/ 3307382 h 5504367"/>
              <a:gd name="connsiteX50" fmla="*/ 4908100 w 5606482"/>
              <a:gd name="connsiteY50" fmla="*/ 3757131 h 5504367"/>
              <a:gd name="connsiteX51" fmla="*/ 5606482 w 5606482"/>
              <a:gd name="connsiteY51" fmla="*/ 3429322 h 5504367"/>
              <a:gd name="connsiteX52" fmla="*/ 4754121 w 5606482"/>
              <a:gd name="connsiteY52" fmla="*/ 3634995 h 5504367"/>
              <a:gd name="connsiteX53" fmla="*/ 4225836 w 5606482"/>
              <a:gd name="connsiteY53" fmla="*/ 3079380 h 5504367"/>
              <a:gd name="connsiteX54" fmla="*/ 1436172 w 5606482"/>
              <a:gd name="connsiteY54" fmla="*/ 3073680 h 5504367"/>
              <a:gd name="connsiteX55" fmla="*/ 865945 w 5606482"/>
              <a:gd name="connsiteY55" fmla="*/ 3661952 h 5504367"/>
              <a:gd name="connsiteX56" fmla="*/ 66280 w 5606482"/>
              <a:gd name="connsiteY56" fmla="*/ 3476929 h 5504367"/>
              <a:gd name="connsiteX57" fmla="*/ 9998 w 5606482"/>
              <a:gd name="connsiteY57" fmla="*/ 3505365 h 5504367"/>
              <a:gd name="connsiteX58" fmla="*/ 714471 w 5606482"/>
              <a:gd name="connsiteY58" fmla="*/ 3792865 h 5504367"/>
              <a:gd name="connsiteX59" fmla="*/ 1643789 w 5606482"/>
              <a:gd name="connsiteY59" fmla="*/ 3289440 h 5504367"/>
              <a:gd name="connsiteX60" fmla="*/ 1581602 w 5606482"/>
              <a:gd name="connsiteY60" fmla="*/ 3120640 h 5504367"/>
              <a:gd name="connsiteX61" fmla="*/ 1436172 w 5606482"/>
              <a:gd name="connsiteY61" fmla="*/ 3073680 h 5504367"/>
              <a:gd name="connsiteX62" fmla="*/ 3338595 w 5606482"/>
              <a:gd name="connsiteY62" fmla="*/ 2894552 h 5504367"/>
              <a:gd name="connsiteX63" fmla="*/ 3292253 w 5606482"/>
              <a:gd name="connsiteY63" fmla="*/ 2899267 h 5504367"/>
              <a:gd name="connsiteX64" fmla="*/ 3262519 w 5606482"/>
              <a:gd name="connsiteY64" fmla="*/ 2912236 h 5504367"/>
              <a:gd name="connsiteX65" fmla="*/ 3236880 w 5606482"/>
              <a:gd name="connsiteY65" fmla="*/ 2976113 h 5504367"/>
              <a:gd name="connsiteX66" fmla="*/ 3584371 w 5606482"/>
              <a:gd name="connsiteY66" fmla="*/ 3161075 h 5504367"/>
              <a:gd name="connsiteX67" fmla="*/ 3855671 w 5606482"/>
              <a:gd name="connsiteY67" fmla="*/ 3049303 h 5504367"/>
              <a:gd name="connsiteX68" fmla="*/ 3528308 w 5606482"/>
              <a:gd name="connsiteY68" fmla="*/ 3112528 h 5504367"/>
              <a:gd name="connsiteX69" fmla="*/ 3338595 w 5606482"/>
              <a:gd name="connsiteY69" fmla="*/ 2894552 h 5504367"/>
              <a:gd name="connsiteX70" fmla="*/ 2280279 w 5606482"/>
              <a:gd name="connsiteY70" fmla="*/ 2845914 h 5504367"/>
              <a:gd name="connsiteX71" fmla="*/ 2052576 w 5606482"/>
              <a:gd name="connsiteY71" fmla="*/ 3057877 h 5504367"/>
              <a:gd name="connsiteX72" fmla="*/ 1752746 w 5606482"/>
              <a:gd name="connsiteY72" fmla="*/ 2974895 h 5504367"/>
              <a:gd name="connsiteX73" fmla="*/ 1730844 w 5606482"/>
              <a:gd name="connsiteY73" fmla="*/ 2984662 h 5504367"/>
              <a:gd name="connsiteX74" fmla="*/ 1992578 w 5606482"/>
              <a:gd name="connsiteY74" fmla="*/ 3104638 h 5504367"/>
              <a:gd name="connsiteX75" fmla="*/ 2354887 w 5606482"/>
              <a:gd name="connsiteY75" fmla="*/ 2930601 h 5504367"/>
              <a:gd name="connsiteX76" fmla="*/ 2334551 w 5606482"/>
              <a:gd name="connsiteY76" fmla="*/ 2866017 h 5504367"/>
              <a:gd name="connsiteX77" fmla="*/ 2280279 w 5606482"/>
              <a:gd name="connsiteY77" fmla="*/ 2845914 h 5504367"/>
              <a:gd name="connsiteX78" fmla="*/ 4869478 w 5606482"/>
              <a:gd name="connsiteY78" fmla="*/ 2421671 h 5504367"/>
              <a:gd name="connsiteX79" fmla="*/ 4378387 w 5606482"/>
              <a:gd name="connsiteY79" fmla="*/ 2780160 h 5504367"/>
              <a:gd name="connsiteX80" fmla="*/ 3742201 w 5606482"/>
              <a:gd name="connsiteY80" fmla="*/ 2606951 h 5504367"/>
              <a:gd name="connsiteX81" fmla="*/ 3746974 w 5606482"/>
              <a:gd name="connsiteY81" fmla="*/ 2742744 h 5504367"/>
              <a:gd name="connsiteX82" fmla="*/ 4517587 w 5606482"/>
              <a:gd name="connsiteY82" fmla="*/ 2828240 h 5504367"/>
              <a:gd name="connsiteX83" fmla="*/ 4915578 w 5606482"/>
              <a:gd name="connsiteY83" fmla="*/ 2425414 h 5504367"/>
              <a:gd name="connsiteX84" fmla="*/ 4869478 w 5606482"/>
              <a:gd name="connsiteY84" fmla="*/ 2421671 h 5504367"/>
              <a:gd name="connsiteX85" fmla="*/ 743640 w 5606482"/>
              <a:gd name="connsiteY85" fmla="*/ 2398816 h 5504367"/>
              <a:gd name="connsiteX86" fmla="*/ 697541 w 5606482"/>
              <a:gd name="connsiteY86" fmla="*/ 2402559 h 5504367"/>
              <a:gd name="connsiteX87" fmla="*/ 1095532 w 5606482"/>
              <a:gd name="connsiteY87" fmla="*/ 2805386 h 5504367"/>
              <a:gd name="connsiteX88" fmla="*/ 1866145 w 5606482"/>
              <a:gd name="connsiteY88" fmla="*/ 2719890 h 5504367"/>
              <a:gd name="connsiteX89" fmla="*/ 1870918 w 5606482"/>
              <a:gd name="connsiteY89" fmla="*/ 2584097 h 5504367"/>
              <a:gd name="connsiteX90" fmla="*/ 1234732 w 5606482"/>
              <a:gd name="connsiteY90" fmla="*/ 2757305 h 5504367"/>
              <a:gd name="connsiteX91" fmla="*/ 743640 w 5606482"/>
              <a:gd name="connsiteY91" fmla="*/ 2398816 h 5504367"/>
              <a:gd name="connsiteX92" fmla="*/ 2090094 w 5606482"/>
              <a:gd name="connsiteY92" fmla="*/ 2315918 h 5504367"/>
              <a:gd name="connsiteX93" fmla="*/ 2061437 w 5606482"/>
              <a:gd name="connsiteY93" fmla="*/ 2320406 h 5504367"/>
              <a:gd name="connsiteX94" fmla="*/ 2026258 w 5606482"/>
              <a:gd name="connsiteY94" fmla="*/ 2334328 h 5504367"/>
              <a:gd name="connsiteX95" fmla="*/ 1754686 w 5606482"/>
              <a:gd name="connsiteY95" fmla="*/ 2445446 h 5504367"/>
              <a:gd name="connsiteX96" fmla="*/ 2082193 w 5606482"/>
              <a:gd name="connsiteY96" fmla="*/ 2383013 h 5504367"/>
              <a:gd name="connsiteX97" fmla="*/ 2347447 w 5606482"/>
              <a:gd name="connsiteY97" fmla="*/ 2583963 h 5504367"/>
              <a:gd name="connsiteX98" fmla="*/ 2373249 w 5606482"/>
              <a:gd name="connsiteY98" fmla="*/ 2520145 h 5504367"/>
              <a:gd name="connsiteX99" fmla="*/ 2090094 w 5606482"/>
              <a:gd name="connsiteY99" fmla="*/ 2315918 h 5504367"/>
              <a:gd name="connsiteX100" fmla="*/ 3795916 w 5606482"/>
              <a:gd name="connsiteY100" fmla="*/ 2262497 h 5504367"/>
              <a:gd name="connsiteX101" fmla="*/ 3772763 w 5606482"/>
              <a:gd name="connsiteY101" fmla="*/ 2268750 h 5504367"/>
              <a:gd name="connsiteX102" fmla="*/ 3592623 w 5606482"/>
              <a:gd name="connsiteY102" fmla="*/ 2522389 h 5504367"/>
              <a:gd name="connsiteX103" fmla="*/ 3252819 w 5606482"/>
              <a:gd name="connsiteY103" fmla="*/ 2551607 h 5504367"/>
              <a:gd name="connsiteX104" fmla="*/ 3277820 w 5606482"/>
              <a:gd name="connsiteY104" fmla="*/ 2614532 h 5504367"/>
              <a:gd name="connsiteX105" fmla="*/ 3668673 w 5606482"/>
              <a:gd name="connsiteY105" fmla="*/ 2520777 h 5504367"/>
              <a:gd name="connsiteX106" fmla="*/ 3795916 w 5606482"/>
              <a:gd name="connsiteY106" fmla="*/ 2262497 h 5504367"/>
              <a:gd name="connsiteX107" fmla="*/ 2327946 w 5606482"/>
              <a:gd name="connsiteY107" fmla="*/ 1781057 h 5504367"/>
              <a:gd name="connsiteX108" fmla="*/ 2590840 w 5606482"/>
              <a:gd name="connsiteY108" fmla="*/ 1972151 h 5504367"/>
              <a:gd name="connsiteX109" fmla="*/ 2612714 w 5606482"/>
              <a:gd name="connsiteY109" fmla="*/ 2301382 h 5504367"/>
              <a:gd name="connsiteX110" fmla="*/ 2678165 w 5606482"/>
              <a:gd name="connsiteY110" fmla="*/ 2275582 h 5504367"/>
              <a:gd name="connsiteX111" fmla="*/ 2591021 w 5606482"/>
              <a:gd name="connsiteY111" fmla="*/ 1898347 h 5504367"/>
              <a:gd name="connsiteX112" fmla="*/ 2327946 w 5606482"/>
              <a:gd name="connsiteY112" fmla="*/ 1781057 h 5504367"/>
              <a:gd name="connsiteX113" fmla="*/ 3143217 w 5606482"/>
              <a:gd name="connsiteY113" fmla="*/ 1724066 h 5504367"/>
              <a:gd name="connsiteX114" fmla="*/ 3211102 w 5606482"/>
              <a:gd name="connsiteY114" fmla="*/ 2038159 h 5504367"/>
              <a:gd name="connsiteX115" fmla="*/ 3007058 w 5606482"/>
              <a:gd name="connsiteY115" fmla="*/ 2307489 h 5504367"/>
              <a:gd name="connsiteX116" fmla="*/ 3073065 w 5606482"/>
              <a:gd name="connsiteY116" fmla="*/ 2328735 h 5504367"/>
              <a:gd name="connsiteX117" fmla="*/ 3260629 w 5606482"/>
              <a:gd name="connsiteY117" fmla="*/ 1980990 h 5504367"/>
              <a:gd name="connsiteX118" fmla="*/ 3143217 w 5606482"/>
              <a:gd name="connsiteY118" fmla="*/ 1724066 h 5504367"/>
              <a:gd name="connsiteX119" fmla="*/ 864576 w 5606482"/>
              <a:gd name="connsiteY119" fmla="*/ 1691177 h 5504367"/>
              <a:gd name="connsiteX120" fmla="*/ 789822 w 5606482"/>
              <a:gd name="connsiteY120" fmla="*/ 1706410 h 5504367"/>
              <a:gd name="connsiteX121" fmla="*/ 699184 w 5606482"/>
              <a:gd name="connsiteY121" fmla="*/ 1747400 h 5504367"/>
              <a:gd name="connsiteX122" fmla="*/ 0 w 5606482"/>
              <a:gd name="connsiteY122" fmla="*/ 2073510 h 5504367"/>
              <a:gd name="connsiteX123" fmla="*/ 852843 w 5606482"/>
              <a:gd name="connsiteY123" fmla="*/ 1869919 h 5504367"/>
              <a:gd name="connsiteX124" fmla="*/ 1577490 w 5606482"/>
              <a:gd name="connsiteY124" fmla="*/ 2371615 h 5504367"/>
              <a:gd name="connsiteX125" fmla="*/ 1636737 w 5606482"/>
              <a:gd name="connsiteY125" fmla="*/ 2199474 h 5504367"/>
              <a:gd name="connsiteX126" fmla="*/ 864576 w 5606482"/>
              <a:gd name="connsiteY126" fmla="*/ 1691177 h 5504367"/>
              <a:gd name="connsiteX127" fmla="*/ 1727187 w 5606482"/>
              <a:gd name="connsiteY127" fmla="*/ 1368798 h 5504367"/>
              <a:gd name="connsiteX128" fmla="*/ 1654285 w 5606482"/>
              <a:gd name="connsiteY128" fmla="*/ 1371469 h 5504367"/>
              <a:gd name="connsiteX129" fmla="*/ 1089153 w 5606482"/>
              <a:gd name="connsiteY129" fmla="*/ 1398998 h 5504367"/>
              <a:gd name="connsiteX130" fmla="*/ 1724453 w 5606482"/>
              <a:gd name="connsiteY130" fmla="*/ 1501133 h 5504367"/>
              <a:gd name="connsiteX131" fmla="*/ 2076535 w 5606482"/>
              <a:gd name="connsiteY131" fmla="*/ 2059439 h 5504367"/>
              <a:gd name="connsiteX132" fmla="*/ 2164630 w 5606482"/>
              <a:gd name="connsiteY132" fmla="*/ 1956113 h 5504367"/>
              <a:gd name="connsiteX133" fmla="*/ 1727187 w 5606482"/>
              <a:gd name="connsiteY133" fmla="*/ 1368798 h 5504367"/>
              <a:gd name="connsiteX134" fmla="*/ 5343262 w 5606482"/>
              <a:gd name="connsiteY134" fmla="*/ 1351015 h 5504367"/>
              <a:gd name="connsiteX135" fmla="*/ 5283220 w 5606482"/>
              <a:gd name="connsiteY135" fmla="*/ 1370281 h 5504367"/>
              <a:gd name="connsiteX136" fmla="*/ 4843690 w 5606482"/>
              <a:gd name="connsiteY136" fmla="*/ 2063470 h 5504367"/>
              <a:gd name="connsiteX137" fmla="*/ 3954029 w 5606482"/>
              <a:gd name="connsiteY137" fmla="*/ 2180463 h 5504367"/>
              <a:gd name="connsiteX138" fmla="*/ 4028260 w 5606482"/>
              <a:gd name="connsiteY138" fmla="*/ 2344323 h 5504367"/>
              <a:gd name="connsiteX139" fmla="*/ 5043465 w 5606482"/>
              <a:gd name="connsiteY139" fmla="*/ 2050343 h 5504367"/>
              <a:gd name="connsiteX140" fmla="*/ 5343262 w 5606482"/>
              <a:gd name="connsiteY140" fmla="*/ 1351015 h 5504367"/>
              <a:gd name="connsiteX141" fmla="*/ 4077625 w 5606482"/>
              <a:gd name="connsiteY141" fmla="*/ 968488 h 5504367"/>
              <a:gd name="connsiteX142" fmla="*/ 3998068 w 5606482"/>
              <a:gd name="connsiteY142" fmla="*/ 1608040 h 5504367"/>
              <a:gd name="connsiteX143" fmla="*/ 3453417 w 5606482"/>
              <a:gd name="connsiteY143" fmla="*/ 1980126 h 5504367"/>
              <a:gd name="connsiteX144" fmla="*/ 3559606 w 5606482"/>
              <a:gd name="connsiteY144" fmla="*/ 2064678 h 5504367"/>
              <a:gd name="connsiteX145" fmla="*/ 4124970 w 5606482"/>
              <a:gd name="connsiteY145" fmla="*/ 1533238 h 5504367"/>
              <a:gd name="connsiteX146" fmla="*/ 4077625 w 5606482"/>
              <a:gd name="connsiteY146" fmla="*/ 968488 h 5504367"/>
              <a:gd name="connsiteX147" fmla="*/ 2559731 w 5606482"/>
              <a:gd name="connsiteY147" fmla="*/ 528132 h 5504367"/>
              <a:gd name="connsiteX148" fmla="*/ 2913889 w 5606482"/>
              <a:gd name="connsiteY148" fmla="*/ 1066215 h 5504367"/>
              <a:gd name="connsiteX149" fmla="*/ 2740967 w 5606482"/>
              <a:gd name="connsiteY149" fmla="*/ 1703456 h 5504367"/>
              <a:gd name="connsiteX150" fmla="*/ 2876535 w 5606482"/>
              <a:gd name="connsiteY150" fmla="*/ 1698675 h 5504367"/>
              <a:gd name="connsiteX151" fmla="*/ 2961890 w 5606482"/>
              <a:gd name="connsiteY151" fmla="*/ 926784 h 5504367"/>
              <a:gd name="connsiteX152" fmla="*/ 2559731 w 5606482"/>
              <a:gd name="connsiteY152" fmla="*/ 528132 h 5504367"/>
              <a:gd name="connsiteX153" fmla="*/ 1417957 w 5606482"/>
              <a:gd name="connsiteY153" fmla="*/ 245952 h 5504367"/>
              <a:gd name="connsiteX154" fmla="*/ 2135066 w 5606482"/>
              <a:gd name="connsiteY154" fmla="*/ 721802 h 5504367"/>
              <a:gd name="connsiteX155" fmla="*/ 2236978 w 5606482"/>
              <a:gd name="connsiteY155" fmla="*/ 1591813 h 5504367"/>
              <a:gd name="connsiteX156" fmla="*/ 2405619 w 5606482"/>
              <a:gd name="connsiteY156" fmla="*/ 1515816 h 5504367"/>
              <a:gd name="connsiteX157" fmla="*/ 2125592 w 5606482"/>
              <a:gd name="connsiteY157" fmla="*/ 526180 h 5504367"/>
              <a:gd name="connsiteX158" fmla="*/ 1417957 w 5606482"/>
              <a:gd name="connsiteY158" fmla="*/ 245952 h 5504367"/>
              <a:gd name="connsiteX159" fmla="*/ 3554231 w 5606482"/>
              <a:gd name="connsiteY159" fmla="*/ 0 h 5504367"/>
              <a:gd name="connsiteX160" fmla="*/ 3775101 w 5606482"/>
              <a:gd name="connsiteY160" fmla="*/ 824535 h 5504367"/>
              <a:gd name="connsiteX161" fmla="*/ 3274827 w 5606482"/>
              <a:gd name="connsiteY161" fmla="*/ 1562090 h 5504367"/>
              <a:gd name="connsiteX162" fmla="*/ 3451272 w 5606482"/>
              <a:gd name="connsiteY162" fmla="*/ 1610716 h 5504367"/>
              <a:gd name="connsiteX163" fmla="*/ 3897637 w 5606482"/>
              <a:gd name="connsiteY163" fmla="*/ 667255 h 5504367"/>
              <a:gd name="connsiteX164" fmla="*/ 3554231 w 5606482"/>
              <a:gd name="connsiteY164" fmla="*/ 0 h 550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5606482" h="5504367">
                <a:moveTo>
                  <a:pt x="2189773" y="3903496"/>
                </a:moveTo>
                <a:cubicBezTo>
                  <a:pt x="2364278" y="4346396"/>
                  <a:pt x="1405187" y="4301004"/>
                  <a:pt x="1672616" y="4812591"/>
                </a:cubicBezTo>
                <a:cubicBezTo>
                  <a:pt x="1951040" y="5190066"/>
                  <a:pt x="2031640" y="5247703"/>
                  <a:pt x="1963094" y="5504367"/>
                </a:cubicBezTo>
                <a:cubicBezTo>
                  <a:pt x="2155529" y="5210354"/>
                  <a:pt x="1740309" y="4921145"/>
                  <a:pt x="1806744" y="4664605"/>
                </a:cubicBezTo>
                <a:cubicBezTo>
                  <a:pt x="1873179" y="4408065"/>
                  <a:pt x="2600107" y="4394327"/>
                  <a:pt x="2361705" y="3965127"/>
                </a:cubicBezTo>
                <a:cubicBezTo>
                  <a:pt x="2315087" y="3912968"/>
                  <a:pt x="2247108" y="3909083"/>
                  <a:pt x="2189773" y="3903496"/>
                </a:cubicBezTo>
                <a:close/>
                <a:moveTo>
                  <a:pt x="3376138" y="3898237"/>
                </a:moveTo>
                <a:cubicBezTo>
                  <a:pt x="3340525" y="3896216"/>
                  <a:pt x="3309733" y="3906277"/>
                  <a:pt x="3282160" y="3921313"/>
                </a:cubicBezTo>
                <a:cubicBezTo>
                  <a:pt x="3254587" y="3936349"/>
                  <a:pt x="3230232" y="3956360"/>
                  <a:pt x="3207496" y="3974234"/>
                </a:cubicBezTo>
                <a:cubicBezTo>
                  <a:pt x="3652256" y="4161575"/>
                  <a:pt x="2926169" y="4793003"/>
                  <a:pt x="3487524" y="4963869"/>
                </a:cubicBezTo>
                <a:cubicBezTo>
                  <a:pt x="3960357" y="5033880"/>
                  <a:pt x="4060091" y="5018241"/>
                  <a:pt x="4195158" y="5244097"/>
                </a:cubicBezTo>
                <a:cubicBezTo>
                  <a:pt x="4122798" y="4906628"/>
                  <a:pt x="3614553" y="4992558"/>
                  <a:pt x="3478049" y="4768248"/>
                </a:cubicBezTo>
                <a:cubicBezTo>
                  <a:pt x="3341546" y="4543938"/>
                  <a:pt x="3857243" y="4031881"/>
                  <a:pt x="3376138" y="3898237"/>
                </a:cubicBezTo>
                <a:close/>
                <a:moveTo>
                  <a:pt x="2801968" y="3631044"/>
                </a:moveTo>
                <a:cubicBezTo>
                  <a:pt x="2779077" y="3633650"/>
                  <a:pt x="2756984" y="3640655"/>
                  <a:pt x="2736584" y="3646631"/>
                </a:cubicBezTo>
                <a:cubicBezTo>
                  <a:pt x="2986229" y="3905025"/>
                  <a:pt x="2317892" y="4138226"/>
                  <a:pt x="2651230" y="4418522"/>
                </a:cubicBezTo>
                <a:cubicBezTo>
                  <a:pt x="2952567" y="4602964"/>
                  <a:pt x="3024588" y="4620617"/>
                  <a:pt x="3053389" y="4817173"/>
                </a:cubicBezTo>
                <a:cubicBezTo>
                  <a:pt x="3098189" y="4560584"/>
                  <a:pt x="2729436" y="4474979"/>
                  <a:pt x="2699230" y="4279091"/>
                </a:cubicBezTo>
                <a:cubicBezTo>
                  <a:pt x="2669024" y="4083204"/>
                  <a:pt x="3161398" y="3873133"/>
                  <a:pt x="2872153" y="3641850"/>
                </a:cubicBezTo>
                <a:cubicBezTo>
                  <a:pt x="2848552" y="3630231"/>
                  <a:pt x="2824860" y="3628438"/>
                  <a:pt x="2801968" y="3631044"/>
                </a:cubicBezTo>
                <a:close/>
                <a:moveTo>
                  <a:pt x="2065742" y="3305518"/>
                </a:moveTo>
                <a:cubicBezTo>
                  <a:pt x="2060912" y="3665065"/>
                  <a:pt x="1422800" y="3358470"/>
                  <a:pt x="1461907" y="3792653"/>
                </a:cubicBezTo>
                <a:cubicBezTo>
                  <a:pt x="1545790" y="4136258"/>
                  <a:pt x="1584440" y="4199639"/>
                  <a:pt x="1466518" y="4359372"/>
                </a:cubicBezTo>
                <a:cubicBezTo>
                  <a:pt x="1678891" y="4209042"/>
                  <a:pt x="1477633" y="3887920"/>
                  <a:pt x="1594088" y="3727668"/>
                </a:cubicBezTo>
                <a:cubicBezTo>
                  <a:pt x="1710543" y="3567418"/>
                  <a:pt x="2207586" y="3766151"/>
                  <a:pt x="2165249" y="3397866"/>
                </a:cubicBezTo>
                <a:cubicBezTo>
                  <a:pt x="2148132" y="3348053"/>
                  <a:pt x="2103089" y="3325855"/>
                  <a:pt x="2065742" y="3305518"/>
                </a:cubicBezTo>
                <a:close/>
                <a:moveTo>
                  <a:pt x="3589275" y="3290846"/>
                </a:moveTo>
                <a:cubicBezTo>
                  <a:pt x="3570452" y="3290309"/>
                  <a:pt x="3549725" y="3291742"/>
                  <a:pt x="3526881" y="3295378"/>
                </a:cubicBezTo>
                <a:cubicBezTo>
                  <a:pt x="3477931" y="3314647"/>
                  <a:pt x="3457725" y="3360676"/>
                  <a:pt x="3439044" y="3398924"/>
                </a:cubicBezTo>
                <a:cubicBezTo>
                  <a:pt x="3797872" y="3388320"/>
                  <a:pt x="3519464" y="4040065"/>
                  <a:pt x="3950849" y="3982287"/>
                </a:cubicBezTo>
                <a:cubicBezTo>
                  <a:pt x="4289968" y="3883590"/>
                  <a:pt x="4351526" y="3842189"/>
                  <a:pt x="4515910" y="3953340"/>
                </a:cubicBezTo>
                <a:cubicBezTo>
                  <a:pt x="4356849" y="3747265"/>
                  <a:pt x="4045195" y="3962459"/>
                  <a:pt x="3880358" y="3852799"/>
                </a:cubicBezTo>
                <a:cubicBezTo>
                  <a:pt x="3725821" y="3749992"/>
                  <a:pt x="3871625" y="3298893"/>
                  <a:pt x="3589275" y="3290846"/>
                </a:cubicBezTo>
                <a:close/>
                <a:moveTo>
                  <a:pt x="3000407" y="3188665"/>
                </a:moveTo>
                <a:cubicBezTo>
                  <a:pt x="2986934" y="3187311"/>
                  <a:pt x="2975057" y="3190586"/>
                  <a:pt x="2964305" y="3195787"/>
                </a:cubicBezTo>
                <a:cubicBezTo>
                  <a:pt x="2953553" y="3200988"/>
                  <a:pt x="2943927" y="3208115"/>
                  <a:pt x="2934955" y="3214466"/>
                </a:cubicBezTo>
                <a:cubicBezTo>
                  <a:pt x="3100086" y="3292406"/>
                  <a:pt x="2812414" y="3518019"/>
                  <a:pt x="3022100" y="3591700"/>
                </a:cubicBezTo>
                <a:cubicBezTo>
                  <a:pt x="3200146" y="3625937"/>
                  <a:pt x="3238288" y="3621711"/>
                  <a:pt x="3285174" y="3708991"/>
                </a:cubicBezTo>
                <a:cubicBezTo>
                  <a:pt x="3264234" y="3580738"/>
                  <a:pt x="3069742" y="3604618"/>
                  <a:pt x="3022281" y="3517897"/>
                </a:cubicBezTo>
                <a:cubicBezTo>
                  <a:pt x="2974819" y="3431176"/>
                  <a:pt x="3180363" y="3246996"/>
                  <a:pt x="3000407" y="3188665"/>
                </a:cubicBezTo>
                <a:close/>
                <a:moveTo>
                  <a:pt x="2550187" y="3170874"/>
                </a:moveTo>
                <a:cubicBezTo>
                  <a:pt x="2607847" y="3340521"/>
                  <a:pt x="2244835" y="3307448"/>
                  <a:pt x="2336426" y="3504502"/>
                </a:cubicBezTo>
                <a:cubicBezTo>
                  <a:pt x="2434777" y="3651250"/>
                  <a:pt x="2464245" y="3674292"/>
                  <a:pt x="2433284" y="3769776"/>
                </a:cubicBezTo>
                <a:cubicBezTo>
                  <a:pt x="2511971" y="3662295"/>
                  <a:pt x="2360014" y="3546497"/>
                  <a:pt x="2390172" y="3451025"/>
                </a:cubicBezTo>
                <a:cubicBezTo>
                  <a:pt x="2420329" y="3355552"/>
                  <a:pt x="2696398" y="3362495"/>
                  <a:pt x="2614230" y="3196941"/>
                </a:cubicBezTo>
                <a:cubicBezTo>
                  <a:pt x="2597549" y="3176528"/>
                  <a:pt x="2571833" y="3173933"/>
                  <a:pt x="2550187" y="3170874"/>
                </a:cubicBezTo>
                <a:close/>
                <a:moveTo>
                  <a:pt x="4225836" y="3079380"/>
                </a:moveTo>
                <a:cubicBezTo>
                  <a:pt x="4189709" y="3075156"/>
                  <a:pt x="4149638" y="3080244"/>
                  <a:pt x="4104604" y="3097272"/>
                </a:cubicBezTo>
                <a:cubicBezTo>
                  <a:pt x="4080586" y="3106354"/>
                  <a:pt x="4055155" y="3118832"/>
                  <a:pt x="4028160" y="3135106"/>
                </a:cubicBezTo>
                <a:cubicBezTo>
                  <a:pt x="3976080" y="3184034"/>
                  <a:pt x="3973706" y="3250867"/>
                  <a:pt x="3969348" y="3307382"/>
                </a:cubicBezTo>
                <a:cubicBezTo>
                  <a:pt x="4416746" y="3108742"/>
                  <a:pt x="4392855" y="4051094"/>
                  <a:pt x="4908100" y="3757131"/>
                </a:cubicBezTo>
                <a:cubicBezTo>
                  <a:pt x="5286382" y="3460784"/>
                  <a:pt x="5343252" y="3378225"/>
                  <a:pt x="5606482" y="3429322"/>
                </a:cubicBezTo>
                <a:cubicBezTo>
                  <a:pt x="5302289" y="3259201"/>
                  <a:pt x="5017174" y="3684031"/>
                  <a:pt x="4754121" y="3634995"/>
                </a:cubicBezTo>
                <a:cubicBezTo>
                  <a:pt x="4538334" y="3594771"/>
                  <a:pt x="4478723" y="3108947"/>
                  <a:pt x="4225836" y="3079380"/>
                </a:cubicBezTo>
                <a:close/>
                <a:moveTo>
                  <a:pt x="1436172" y="3073680"/>
                </a:moveTo>
                <a:cubicBezTo>
                  <a:pt x="1136707" y="3053245"/>
                  <a:pt x="1095138" y="3605847"/>
                  <a:pt x="865945" y="3661952"/>
                </a:cubicBezTo>
                <a:cubicBezTo>
                  <a:pt x="620383" y="3722067"/>
                  <a:pt x="347200" y="3367046"/>
                  <a:pt x="66280" y="3476929"/>
                </a:cubicBezTo>
                <a:cubicBezTo>
                  <a:pt x="47551" y="3484255"/>
                  <a:pt x="28789" y="3493647"/>
                  <a:pt x="9998" y="3505365"/>
                </a:cubicBezTo>
                <a:cubicBezTo>
                  <a:pt x="272068" y="3439174"/>
                  <a:pt x="330540" y="3518421"/>
                  <a:pt x="714471" y="3792865"/>
                </a:cubicBezTo>
                <a:cubicBezTo>
                  <a:pt x="1235240" y="4057060"/>
                  <a:pt x="1192715" y="3116616"/>
                  <a:pt x="1643789" y="3289440"/>
                </a:cubicBezTo>
                <a:cubicBezTo>
                  <a:pt x="1638316" y="3233207"/>
                  <a:pt x="1634621" y="3166548"/>
                  <a:pt x="1581602" y="3120640"/>
                </a:cubicBezTo>
                <a:cubicBezTo>
                  <a:pt x="1526996" y="3091214"/>
                  <a:pt x="1478952" y="3076600"/>
                  <a:pt x="1436172" y="3073680"/>
                </a:cubicBezTo>
                <a:close/>
                <a:moveTo>
                  <a:pt x="3338595" y="2894552"/>
                </a:moveTo>
                <a:cubicBezTo>
                  <a:pt x="3324970" y="2892359"/>
                  <a:pt x="3309668" y="2893607"/>
                  <a:pt x="3292253" y="2899267"/>
                </a:cubicBezTo>
                <a:cubicBezTo>
                  <a:pt x="3282965" y="2902286"/>
                  <a:pt x="3273075" y="2906560"/>
                  <a:pt x="3262519" y="2912236"/>
                </a:cubicBezTo>
                <a:cubicBezTo>
                  <a:pt x="3241815" y="2929788"/>
                  <a:pt x="3239624" y="2954909"/>
                  <a:pt x="3236880" y="2976113"/>
                </a:cubicBezTo>
                <a:cubicBezTo>
                  <a:pt x="3410461" y="2908787"/>
                  <a:pt x="3383209" y="3263156"/>
                  <a:pt x="3584371" y="3161075"/>
                </a:cubicBezTo>
                <a:cubicBezTo>
                  <a:pt x="3733615" y="3055813"/>
                  <a:pt x="3756786" y="3025680"/>
                  <a:pt x="3855671" y="3049303"/>
                </a:cubicBezTo>
                <a:cubicBezTo>
                  <a:pt x="3743541" y="2980188"/>
                  <a:pt x="3627166" y="3135373"/>
                  <a:pt x="3528308" y="3112528"/>
                </a:cubicBezTo>
                <a:cubicBezTo>
                  <a:pt x="3447212" y="3093788"/>
                  <a:pt x="3433972" y="2909897"/>
                  <a:pt x="3338595" y="2894552"/>
                </a:cubicBezTo>
                <a:close/>
                <a:moveTo>
                  <a:pt x="2280279" y="2845914"/>
                </a:moveTo>
                <a:cubicBezTo>
                  <a:pt x="2167054" y="2833230"/>
                  <a:pt x="2140616" y="3040575"/>
                  <a:pt x="2052576" y="3057877"/>
                </a:cubicBezTo>
                <a:cubicBezTo>
                  <a:pt x="1958247" y="3076416"/>
                  <a:pt x="1861451" y="2938209"/>
                  <a:pt x="1752746" y="2974895"/>
                </a:cubicBezTo>
                <a:cubicBezTo>
                  <a:pt x="1745499" y="2977341"/>
                  <a:pt x="1738199" y="2980564"/>
                  <a:pt x="1730844" y="2984662"/>
                </a:cubicBezTo>
                <a:cubicBezTo>
                  <a:pt x="1831553" y="2964111"/>
                  <a:pt x="1852208" y="2994919"/>
                  <a:pt x="1992578" y="3104638"/>
                </a:cubicBezTo>
                <a:cubicBezTo>
                  <a:pt x="2185064" y="3212778"/>
                  <a:pt x="2187081" y="2858021"/>
                  <a:pt x="2354887" y="2930601"/>
                </a:cubicBezTo>
                <a:cubicBezTo>
                  <a:pt x="2353896" y="2909340"/>
                  <a:pt x="2353780" y="2884183"/>
                  <a:pt x="2334551" y="2866017"/>
                </a:cubicBezTo>
                <a:cubicBezTo>
                  <a:pt x="2314401" y="2854029"/>
                  <a:pt x="2296454" y="2847726"/>
                  <a:pt x="2280279" y="2845914"/>
                </a:cubicBezTo>
                <a:close/>
                <a:moveTo>
                  <a:pt x="4869478" y="2421671"/>
                </a:moveTo>
                <a:cubicBezTo>
                  <a:pt x="4648301" y="2425386"/>
                  <a:pt x="4561727" y="2751796"/>
                  <a:pt x="4378387" y="2780160"/>
                </a:cubicBezTo>
                <a:cubicBezTo>
                  <a:pt x="4182824" y="2810417"/>
                  <a:pt x="3973101" y="2317226"/>
                  <a:pt x="3742201" y="2606951"/>
                </a:cubicBezTo>
                <a:cubicBezTo>
                  <a:pt x="3719001" y="2654230"/>
                  <a:pt x="3735042" y="2701876"/>
                  <a:pt x="3746974" y="2742744"/>
                </a:cubicBezTo>
                <a:cubicBezTo>
                  <a:pt x="4004941" y="2492686"/>
                  <a:pt x="4237755" y="3162131"/>
                  <a:pt x="4517587" y="2828240"/>
                </a:cubicBezTo>
                <a:cubicBezTo>
                  <a:pt x="4701723" y="2526403"/>
                  <a:pt x="4719347" y="2454263"/>
                  <a:pt x="4915578" y="2425414"/>
                </a:cubicBezTo>
                <a:cubicBezTo>
                  <a:pt x="4899568" y="2422610"/>
                  <a:pt x="4884225" y="2421423"/>
                  <a:pt x="4869478" y="2421671"/>
                </a:cubicBezTo>
                <a:close/>
                <a:moveTo>
                  <a:pt x="743640" y="2398816"/>
                </a:moveTo>
                <a:cubicBezTo>
                  <a:pt x="728895" y="2398568"/>
                  <a:pt x="713551" y="2399755"/>
                  <a:pt x="697541" y="2402559"/>
                </a:cubicBezTo>
                <a:cubicBezTo>
                  <a:pt x="893772" y="2431408"/>
                  <a:pt x="911396" y="2503549"/>
                  <a:pt x="1095532" y="2805386"/>
                </a:cubicBezTo>
                <a:cubicBezTo>
                  <a:pt x="1375364" y="3139277"/>
                  <a:pt x="1608178" y="2469831"/>
                  <a:pt x="1866145" y="2719890"/>
                </a:cubicBezTo>
                <a:cubicBezTo>
                  <a:pt x="1878078" y="2679021"/>
                  <a:pt x="1894118" y="2631376"/>
                  <a:pt x="1870918" y="2584097"/>
                </a:cubicBezTo>
                <a:cubicBezTo>
                  <a:pt x="1640018" y="2294372"/>
                  <a:pt x="1430295" y="2787562"/>
                  <a:pt x="1234732" y="2757305"/>
                </a:cubicBezTo>
                <a:cubicBezTo>
                  <a:pt x="1051392" y="2728941"/>
                  <a:pt x="964818" y="2402531"/>
                  <a:pt x="743640" y="2398816"/>
                </a:cubicBezTo>
                <a:close/>
                <a:moveTo>
                  <a:pt x="2090094" y="2315918"/>
                </a:moveTo>
                <a:cubicBezTo>
                  <a:pt x="2081179" y="2316155"/>
                  <a:pt x="2071656" y="2317592"/>
                  <a:pt x="2061437" y="2320406"/>
                </a:cubicBezTo>
                <a:cubicBezTo>
                  <a:pt x="2050538" y="2323409"/>
                  <a:pt x="2038846" y="2327978"/>
                  <a:pt x="2026258" y="2334328"/>
                </a:cubicBezTo>
                <a:cubicBezTo>
                  <a:pt x="1876752" y="2439232"/>
                  <a:pt x="1853505" y="2469311"/>
                  <a:pt x="1754686" y="2445446"/>
                </a:cubicBezTo>
                <a:cubicBezTo>
                  <a:pt x="1866632" y="2514837"/>
                  <a:pt x="1983399" y="2359927"/>
                  <a:pt x="2082193" y="2383013"/>
                </a:cubicBezTo>
                <a:cubicBezTo>
                  <a:pt x="2180986" y="2406099"/>
                  <a:pt x="2178316" y="2674383"/>
                  <a:pt x="2347447" y="2583963"/>
                </a:cubicBezTo>
                <a:cubicBezTo>
                  <a:pt x="2368195" y="2566460"/>
                  <a:pt x="2370450" y="2541343"/>
                  <a:pt x="2373249" y="2520145"/>
                </a:cubicBezTo>
                <a:cubicBezTo>
                  <a:pt x="2220545" y="2578950"/>
                  <a:pt x="2223810" y="2312365"/>
                  <a:pt x="2090094" y="2315918"/>
                </a:cubicBezTo>
                <a:close/>
                <a:moveTo>
                  <a:pt x="3795916" y="2262497"/>
                </a:moveTo>
                <a:cubicBezTo>
                  <a:pt x="3787624" y="2263963"/>
                  <a:pt x="3779928" y="2266071"/>
                  <a:pt x="3772763" y="2268750"/>
                </a:cubicBezTo>
                <a:cubicBezTo>
                  <a:pt x="3665299" y="2308924"/>
                  <a:pt x="3677481" y="2477216"/>
                  <a:pt x="3592623" y="2522389"/>
                </a:cubicBezTo>
                <a:cubicBezTo>
                  <a:pt x="3502106" y="2570574"/>
                  <a:pt x="3317289" y="2375461"/>
                  <a:pt x="3252819" y="2551607"/>
                </a:cubicBezTo>
                <a:cubicBezTo>
                  <a:pt x="3249374" y="2577835"/>
                  <a:pt x="3265166" y="2597418"/>
                  <a:pt x="3277820" y="2614532"/>
                </a:cubicBezTo>
                <a:cubicBezTo>
                  <a:pt x="3362139" y="2452307"/>
                  <a:pt x="3587663" y="2726160"/>
                  <a:pt x="3668673" y="2520777"/>
                </a:cubicBezTo>
                <a:cubicBezTo>
                  <a:pt x="3708268" y="2347070"/>
                  <a:pt x="3704838" y="2310137"/>
                  <a:pt x="3795916" y="2262497"/>
                </a:cubicBezTo>
                <a:close/>
                <a:moveTo>
                  <a:pt x="2327946" y="1781057"/>
                </a:moveTo>
                <a:cubicBezTo>
                  <a:pt x="2348887" y="1909309"/>
                  <a:pt x="2543379" y="1885430"/>
                  <a:pt x="2590840" y="1972151"/>
                </a:cubicBezTo>
                <a:cubicBezTo>
                  <a:pt x="2638301" y="2058872"/>
                  <a:pt x="2432758" y="2243051"/>
                  <a:pt x="2612714" y="2301382"/>
                </a:cubicBezTo>
                <a:cubicBezTo>
                  <a:pt x="2639659" y="2304091"/>
                  <a:pt x="2660222" y="2288282"/>
                  <a:pt x="2678165" y="2275582"/>
                </a:cubicBezTo>
                <a:cubicBezTo>
                  <a:pt x="2513034" y="2197642"/>
                  <a:pt x="2800706" y="1972029"/>
                  <a:pt x="2591021" y="1898347"/>
                </a:cubicBezTo>
                <a:cubicBezTo>
                  <a:pt x="2412975" y="1864110"/>
                  <a:pt x="2374833" y="1868336"/>
                  <a:pt x="2327946" y="1781057"/>
                </a:cubicBezTo>
                <a:close/>
                <a:moveTo>
                  <a:pt x="3143217" y="1724066"/>
                </a:moveTo>
                <a:cubicBezTo>
                  <a:pt x="3072979" y="1836815"/>
                  <a:pt x="3233795" y="1940922"/>
                  <a:pt x="3211102" y="2038159"/>
                </a:cubicBezTo>
                <a:cubicBezTo>
                  <a:pt x="3188409" y="2135396"/>
                  <a:pt x="2912084" y="2148739"/>
                  <a:pt x="3007058" y="2307489"/>
                </a:cubicBezTo>
                <a:cubicBezTo>
                  <a:pt x="3025311" y="2326582"/>
                  <a:pt x="3051203" y="2327279"/>
                  <a:pt x="3073065" y="2328735"/>
                </a:cubicBezTo>
                <a:cubicBezTo>
                  <a:pt x="3002255" y="2164114"/>
                  <a:pt x="3367469" y="2170401"/>
                  <a:pt x="3260629" y="1980990"/>
                </a:cubicBezTo>
                <a:cubicBezTo>
                  <a:pt x="3150953" y="1842145"/>
                  <a:pt x="3119721" y="1821374"/>
                  <a:pt x="3143217" y="1724066"/>
                </a:cubicBezTo>
                <a:close/>
                <a:moveTo>
                  <a:pt x="864576" y="1691177"/>
                </a:moveTo>
                <a:cubicBezTo>
                  <a:pt x="841165" y="1692843"/>
                  <a:pt x="816315" y="1697761"/>
                  <a:pt x="789822" y="1706410"/>
                </a:cubicBezTo>
                <a:cubicBezTo>
                  <a:pt x="761562" y="1715636"/>
                  <a:pt x="731432" y="1729106"/>
                  <a:pt x="699184" y="1747400"/>
                </a:cubicBezTo>
                <a:cubicBezTo>
                  <a:pt x="320165" y="2042832"/>
                  <a:pt x="263086" y="2125255"/>
                  <a:pt x="0" y="2073510"/>
                </a:cubicBezTo>
                <a:cubicBezTo>
                  <a:pt x="303744" y="2244386"/>
                  <a:pt x="589928" y="1820235"/>
                  <a:pt x="852843" y="1869919"/>
                </a:cubicBezTo>
                <a:cubicBezTo>
                  <a:pt x="1115758" y="1919604"/>
                  <a:pt x="1144906" y="2630943"/>
                  <a:pt x="1577490" y="2371615"/>
                </a:cubicBezTo>
                <a:cubicBezTo>
                  <a:pt x="1629692" y="2322812"/>
                  <a:pt x="1632236" y="2255981"/>
                  <a:pt x="1636737" y="2199474"/>
                </a:cubicBezTo>
                <a:cubicBezTo>
                  <a:pt x="1243091" y="2373103"/>
                  <a:pt x="1215737" y="1666196"/>
                  <a:pt x="864576" y="1691177"/>
                </a:cubicBezTo>
                <a:close/>
                <a:moveTo>
                  <a:pt x="1727187" y="1368798"/>
                </a:moveTo>
                <a:cubicBezTo>
                  <a:pt x="1705446" y="1367147"/>
                  <a:pt x="1681255" y="1367926"/>
                  <a:pt x="1654285" y="1371469"/>
                </a:cubicBezTo>
                <a:cubicBezTo>
                  <a:pt x="1314921" y="1469316"/>
                  <a:pt x="1253259" y="1510561"/>
                  <a:pt x="1089153" y="1398998"/>
                </a:cubicBezTo>
                <a:cubicBezTo>
                  <a:pt x="1247699" y="1605471"/>
                  <a:pt x="1559889" y="1391060"/>
                  <a:pt x="1724453" y="1501133"/>
                </a:cubicBezTo>
                <a:cubicBezTo>
                  <a:pt x="1889016" y="1611207"/>
                  <a:pt x="1710872" y="2116701"/>
                  <a:pt x="2076535" y="2059439"/>
                </a:cubicBezTo>
                <a:cubicBezTo>
                  <a:pt x="2125532" y="2040292"/>
                  <a:pt x="2145853" y="1994314"/>
                  <a:pt x="2164630" y="1956113"/>
                </a:cubicBezTo>
                <a:cubicBezTo>
                  <a:pt x="1828205" y="1965210"/>
                  <a:pt x="2053303" y="1393572"/>
                  <a:pt x="1727187" y="1368798"/>
                </a:cubicBezTo>
                <a:close/>
                <a:moveTo>
                  <a:pt x="5343262" y="1351015"/>
                </a:moveTo>
                <a:cubicBezTo>
                  <a:pt x="5321654" y="1355864"/>
                  <a:pt x="5301699" y="1362349"/>
                  <a:pt x="5283220" y="1370281"/>
                </a:cubicBezTo>
                <a:cubicBezTo>
                  <a:pt x="5006032" y="1489265"/>
                  <a:pt x="5060757" y="1933870"/>
                  <a:pt x="4843690" y="2063470"/>
                </a:cubicBezTo>
                <a:cubicBezTo>
                  <a:pt x="4612151" y="2201712"/>
                  <a:pt x="4099822" y="1706121"/>
                  <a:pt x="3954029" y="2180463"/>
                </a:cubicBezTo>
                <a:cubicBezTo>
                  <a:pt x="3948506" y="2250377"/>
                  <a:pt x="3992676" y="2300438"/>
                  <a:pt x="4028260" y="2344323"/>
                </a:cubicBezTo>
                <a:cubicBezTo>
                  <a:pt x="4228126" y="1904564"/>
                  <a:pt x="4858121" y="2604100"/>
                  <a:pt x="5043465" y="2050343"/>
                </a:cubicBezTo>
                <a:cubicBezTo>
                  <a:pt x="5124173" y="1585360"/>
                  <a:pt x="5110173" y="1487878"/>
                  <a:pt x="5343262" y="1351015"/>
                </a:cubicBezTo>
                <a:close/>
                <a:moveTo>
                  <a:pt x="4077625" y="968488"/>
                </a:moveTo>
                <a:cubicBezTo>
                  <a:pt x="3877198" y="1134461"/>
                  <a:pt x="4102103" y="1439433"/>
                  <a:pt x="3998068" y="1608040"/>
                </a:cubicBezTo>
                <a:cubicBezTo>
                  <a:pt x="3894034" y="1776646"/>
                  <a:pt x="3383421" y="1616097"/>
                  <a:pt x="3453417" y="1980126"/>
                </a:cubicBezTo>
                <a:cubicBezTo>
                  <a:pt x="3474243" y="2028501"/>
                  <a:pt x="3520831" y="2047226"/>
                  <a:pt x="3559606" y="2064678"/>
                </a:cubicBezTo>
                <a:cubicBezTo>
                  <a:pt x="3537301" y="1705793"/>
                  <a:pt x="4196716" y="1963219"/>
                  <a:pt x="4124970" y="1533238"/>
                </a:cubicBezTo>
                <a:cubicBezTo>
                  <a:pt x="4015408" y="1196963"/>
                  <a:pt x="3972088" y="1136689"/>
                  <a:pt x="4077625" y="968488"/>
                </a:cubicBezTo>
                <a:close/>
                <a:moveTo>
                  <a:pt x="2559731" y="528132"/>
                </a:moveTo>
                <a:cubicBezTo>
                  <a:pt x="2514930" y="784721"/>
                  <a:pt x="2883684" y="870327"/>
                  <a:pt x="2913889" y="1066215"/>
                </a:cubicBezTo>
                <a:cubicBezTo>
                  <a:pt x="2944095" y="1262102"/>
                  <a:pt x="2451722" y="1472172"/>
                  <a:pt x="2740967" y="1703456"/>
                </a:cubicBezTo>
                <a:cubicBezTo>
                  <a:pt x="2788167" y="1726694"/>
                  <a:pt x="2835735" y="1710627"/>
                  <a:pt x="2876535" y="1698675"/>
                </a:cubicBezTo>
                <a:cubicBezTo>
                  <a:pt x="2626890" y="1440280"/>
                  <a:pt x="3295228" y="1207080"/>
                  <a:pt x="2961890" y="926784"/>
                </a:cubicBezTo>
                <a:cubicBezTo>
                  <a:pt x="2660553" y="742342"/>
                  <a:pt x="2588532" y="724689"/>
                  <a:pt x="2559731" y="528132"/>
                </a:cubicBezTo>
                <a:close/>
                <a:moveTo>
                  <a:pt x="1417957" y="245952"/>
                </a:moveTo>
                <a:cubicBezTo>
                  <a:pt x="1490317" y="583421"/>
                  <a:pt x="1998563" y="497491"/>
                  <a:pt x="2135066" y="721802"/>
                </a:cubicBezTo>
                <a:cubicBezTo>
                  <a:pt x="2271569" y="946112"/>
                  <a:pt x="1755873" y="1458168"/>
                  <a:pt x="2236978" y="1591813"/>
                </a:cubicBezTo>
                <a:cubicBezTo>
                  <a:pt x="2308202" y="1595856"/>
                  <a:pt x="2360146" y="1551565"/>
                  <a:pt x="2405619" y="1515816"/>
                </a:cubicBezTo>
                <a:cubicBezTo>
                  <a:pt x="1960858" y="1328475"/>
                  <a:pt x="2686946" y="697047"/>
                  <a:pt x="2125592" y="526180"/>
                </a:cubicBezTo>
                <a:cubicBezTo>
                  <a:pt x="1652758" y="456170"/>
                  <a:pt x="1553024" y="471809"/>
                  <a:pt x="1417957" y="245952"/>
                </a:cubicBezTo>
                <a:close/>
                <a:moveTo>
                  <a:pt x="3554231" y="0"/>
                </a:moveTo>
                <a:cubicBezTo>
                  <a:pt x="3384726" y="306994"/>
                  <a:pt x="3821669" y="564187"/>
                  <a:pt x="3775101" y="824535"/>
                </a:cubicBezTo>
                <a:cubicBezTo>
                  <a:pt x="3728534" y="1084884"/>
                  <a:pt x="3003665" y="1152413"/>
                  <a:pt x="3274827" y="1562090"/>
                </a:cubicBezTo>
                <a:cubicBezTo>
                  <a:pt x="3325401" y="1610568"/>
                  <a:pt x="3393585" y="1609400"/>
                  <a:pt x="3451272" y="1610716"/>
                </a:cubicBezTo>
                <a:cubicBezTo>
                  <a:pt x="3242865" y="1182665"/>
                  <a:pt x="4204135" y="1156810"/>
                  <a:pt x="3897637" y="667255"/>
                </a:cubicBezTo>
                <a:cubicBezTo>
                  <a:pt x="3590497" y="312044"/>
                  <a:pt x="3505564" y="260629"/>
                  <a:pt x="3554231" y="0"/>
                </a:cubicBezTo>
                <a:close/>
              </a:path>
            </a:pathLst>
          </a:custGeom>
          <a:gradFill>
            <a:gsLst>
              <a:gs pos="45000">
                <a:srgbClr val="C00000"/>
              </a:gs>
              <a:gs pos="65000">
                <a:schemeClr val="tx1"/>
              </a:gs>
            </a:gsLst>
            <a:path path="circle">
              <a:fillToRect l="50000" t="50000" r="50000" b="50000"/>
            </a:path>
          </a:gradFill>
          <a:ln w="9525">
            <a:noFill/>
          </a:ln>
          <a:effectLst/>
          <a:scene3d>
            <a:camera prst="obliqueBottomLeft"/>
            <a:lightRig rig="flood" dir="t"/>
          </a:scene3d>
          <a:sp3d extrusionH="12700">
            <a:bevelT w="165100" prst="coolSlant"/>
            <a:extrusionClr>
              <a:srgbClr val="C00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23"/>
          <p:cNvSpPr/>
          <p:nvPr/>
        </p:nvSpPr>
        <p:spPr>
          <a:xfrm rot="1135110" flipH="1">
            <a:off x="1858460" y="1148655"/>
            <a:ext cx="5112568" cy="4989934"/>
          </a:xfrm>
          <a:custGeom>
            <a:avLst/>
            <a:gdLst>
              <a:gd name="connsiteX0" fmla="*/ 2189773 w 5606482"/>
              <a:gd name="connsiteY0" fmla="*/ 3903496 h 5504367"/>
              <a:gd name="connsiteX1" fmla="*/ 1672616 w 5606482"/>
              <a:gd name="connsiteY1" fmla="*/ 4812591 h 5504367"/>
              <a:gd name="connsiteX2" fmla="*/ 1963094 w 5606482"/>
              <a:gd name="connsiteY2" fmla="*/ 5504367 h 5504367"/>
              <a:gd name="connsiteX3" fmla="*/ 1806744 w 5606482"/>
              <a:gd name="connsiteY3" fmla="*/ 4664605 h 5504367"/>
              <a:gd name="connsiteX4" fmla="*/ 2361705 w 5606482"/>
              <a:gd name="connsiteY4" fmla="*/ 3965127 h 5504367"/>
              <a:gd name="connsiteX5" fmla="*/ 2189773 w 5606482"/>
              <a:gd name="connsiteY5" fmla="*/ 3903496 h 5504367"/>
              <a:gd name="connsiteX6" fmla="*/ 3376138 w 5606482"/>
              <a:gd name="connsiteY6" fmla="*/ 3898237 h 5504367"/>
              <a:gd name="connsiteX7" fmla="*/ 3282160 w 5606482"/>
              <a:gd name="connsiteY7" fmla="*/ 3921313 h 5504367"/>
              <a:gd name="connsiteX8" fmla="*/ 3207496 w 5606482"/>
              <a:gd name="connsiteY8" fmla="*/ 3974234 h 5504367"/>
              <a:gd name="connsiteX9" fmla="*/ 3487524 w 5606482"/>
              <a:gd name="connsiteY9" fmla="*/ 4963869 h 5504367"/>
              <a:gd name="connsiteX10" fmla="*/ 4195158 w 5606482"/>
              <a:gd name="connsiteY10" fmla="*/ 5244097 h 5504367"/>
              <a:gd name="connsiteX11" fmla="*/ 3478049 w 5606482"/>
              <a:gd name="connsiteY11" fmla="*/ 4768248 h 5504367"/>
              <a:gd name="connsiteX12" fmla="*/ 3376138 w 5606482"/>
              <a:gd name="connsiteY12" fmla="*/ 3898237 h 5504367"/>
              <a:gd name="connsiteX13" fmla="*/ 2801968 w 5606482"/>
              <a:gd name="connsiteY13" fmla="*/ 3631044 h 5504367"/>
              <a:gd name="connsiteX14" fmla="*/ 2736584 w 5606482"/>
              <a:gd name="connsiteY14" fmla="*/ 3646631 h 5504367"/>
              <a:gd name="connsiteX15" fmla="*/ 2651230 w 5606482"/>
              <a:gd name="connsiteY15" fmla="*/ 4418522 h 5504367"/>
              <a:gd name="connsiteX16" fmla="*/ 3053389 w 5606482"/>
              <a:gd name="connsiteY16" fmla="*/ 4817173 h 5504367"/>
              <a:gd name="connsiteX17" fmla="*/ 2699230 w 5606482"/>
              <a:gd name="connsiteY17" fmla="*/ 4279091 h 5504367"/>
              <a:gd name="connsiteX18" fmla="*/ 2872153 w 5606482"/>
              <a:gd name="connsiteY18" fmla="*/ 3641850 h 5504367"/>
              <a:gd name="connsiteX19" fmla="*/ 2801968 w 5606482"/>
              <a:gd name="connsiteY19" fmla="*/ 3631044 h 5504367"/>
              <a:gd name="connsiteX20" fmla="*/ 2065742 w 5606482"/>
              <a:gd name="connsiteY20" fmla="*/ 3305518 h 5504367"/>
              <a:gd name="connsiteX21" fmla="*/ 1461907 w 5606482"/>
              <a:gd name="connsiteY21" fmla="*/ 3792653 h 5504367"/>
              <a:gd name="connsiteX22" fmla="*/ 1466518 w 5606482"/>
              <a:gd name="connsiteY22" fmla="*/ 4359372 h 5504367"/>
              <a:gd name="connsiteX23" fmla="*/ 1594088 w 5606482"/>
              <a:gd name="connsiteY23" fmla="*/ 3727668 h 5504367"/>
              <a:gd name="connsiteX24" fmla="*/ 2165249 w 5606482"/>
              <a:gd name="connsiteY24" fmla="*/ 3397866 h 5504367"/>
              <a:gd name="connsiteX25" fmla="*/ 2065742 w 5606482"/>
              <a:gd name="connsiteY25" fmla="*/ 3305518 h 5504367"/>
              <a:gd name="connsiteX26" fmla="*/ 3589275 w 5606482"/>
              <a:gd name="connsiteY26" fmla="*/ 3290846 h 5504367"/>
              <a:gd name="connsiteX27" fmla="*/ 3526881 w 5606482"/>
              <a:gd name="connsiteY27" fmla="*/ 3295378 h 5504367"/>
              <a:gd name="connsiteX28" fmla="*/ 3439044 w 5606482"/>
              <a:gd name="connsiteY28" fmla="*/ 3398924 h 5504367"/>
              <a:gd name="connsiteX29" fmla="*/ 3950849 w 5606482"/>
              <a:gd name="connsiteY29" fmla="*/ 3982287 h 5504367"/>
              <a:gd name="connsiteX30" fmla="*/ 4515910 w 5606482"/>
              <a:gd name="connsiteY30" fmla="*/ 3953340 h 5504367"/>
              <a:gd name="connsiteX31" fmla="*/ 3880358 w 5606482"/>
              <a:gd name="connsiteY31" fmla="*/ 3852799 h 5504367"/>
              <a:gd name="connsiteX32" fmla="*/ 3589275 w 5606482"/>
              <a:gd name="connsiteY32" fmla="*/ 3290846 h 5504367"/>
              <a:gd name="connsiteX33" fmla="*/ 3000407 w 5606482"/>
              <a:gd name="connsiteY33" fmla="*/ 3188665 h 5504367"/>
              <a:gd name="connsiteX34" fmla="*/ 2964305 w 5606482"/>
              <a:gd name="connsiteY34" fmla="*/ 3195787 h 5504367"/>
              <a:gd name="connsiteX35" fmla="*/ 2934955 w 5606482"/>
              <a:gd name="connsiteY35" fmla="*/ 3214466 h 5504367"/>
              <a:gd name="connsiteX36" fmla="*/ 3022100 w 5606482"/>
              <a:gd name="connsiteY36" fmla="*/ 3591700 h 5504367"/>
              <a:gd name="connsiteX37" fmla="*/ 3285174 w 5606482"/>
              <a:gd name="connsiteY37" fmla="*/ 3708991 h 5504367"/>
              <a:gd name="connsiteX38" fmla="*/ 3022281 w 5606482"/>
              <a:gd name="connsiteY38" fmla="*/ 3517897 h 5504367"/>
              <a:gd name="connsiteX39" fmla="*/ 3000407 w 5606482"/>
              <a:gd name="connsiteY39" fmla="*/ 3188665 h 5504367"/>
              <a:gd name="connsiteX40" fmla="*/ 2550187 w 5606482"/>
              <a:gd name="connsiteY40" fmla="*/ 3170874 h 5504367"/>
              <a:gd name="connsiteX41" fmla="*/ 2336426 w 5606482"/>
              <a:gd name="connsiteY41" fmla="*/ 3504502 h 5504367"/>
              <a:gd name="connsiteX42" fmla="*/ 2433284 w 5606482"/>
              <a:gd name="connsiteY42" fmla="*/ 3769776 h 5504367"/>
              <a:gd name="connsiteX43" fmla="*/ 2390172 w 5606482"/>
              <a:gd name="connsiteY43" fmla="*/ 3451025 h 5504367"/>
              <a:gd name="connsiteX44" fmla="*/ 2614230 w 5606482"/>
              <a:gd name="connsiteY44" fmla="*/ 3196941 h 5504367"/>
              <a:gd name="connsiteX45" fmla="*/ 2550187 w 5606482"/>
              <a:gd name="connsiteY45" fmla="*/ 3170874 h 5504367"/>
              <a:gd name="connsiteX46" fmla="*/ 4225836 w 5606482"/>
              <a:gd name="connsiteY46" fmla="*/ 3079380 h 5504367"/>
              <a:gd name="connsiteX47" fmla="*/ 4104604 w 5606482"/>
              <a:gd name="connsiteY47" fmla="*/ 3097272 h 5504367"/>
              <a:gd name="connsiteX48" fmla="*/ 4028160 w 5606482"/>
              <a:gd name="connsiteY48" fmla="*/ 3135106 h 5504367"/>
              <a:gd name="connsiteX49" fmla="*/ 3969348 w 5606482"/>
              <a:gd name="connsiteY49" fmla="*/ 3307382 h 5504367"/>
              <a:gd name="connsiteX50" fmla="*/ 4908100 w 5606482"/>
              <a:gd name="connsiteY50" fmla="*/ 3757131 h 5504367"/>
              <a:gd name="connsiteX51" fmla="*/ 5606482 w 5606482"/>
              <a:gd name="connsiteY51" fmla="*/ 3429322 h 5504367"/>
              <a:gd name="connsiteX52" fmla="*/ 4754121 w 5606482"/>
              <a:gd name="connsiteY52" fmla="*/ 3634995 h 5504367"/>
              <a:gd name="connsiteX53" fmla="*/ 4225836 w 5606482"/>
              <a:gd name="connsiteY53" fmla="*/ 3079380 h 5504367"/>
              <a:gd name="connsiteX54" fmla="*/ 1436172 w 5606482"/>
              <a:gd name="connsiteY54" fmla="*/ 3073680 h 5504367"/>
              <a:gd name="connsiteX55" fmla="*/ 865945 w 5606482"/>
              <a:gd name="connsiteY55" fmla="*/ 3661952 h 5504367"/>
              <a:gd name="connsiteX56" fmla="*/ 66280 w 5606482"/>
              <a:gd name="connsiteY56" fmla="*/ 3476929 h 5504367"/>
              <a:gd name="connsiteX57" fmla="*/ 9998 w 5606482"/>
              <a:gd name="connsiteY57" fmla="*/ 3505365 h 5504367"/>
              <a:gd name="connsiteX58" fmla="*/ 714471 w 5606482"/>
              <a:gd name="connsiteY58" fmla="*/ 3792865 h 5504367"/>
              <a:gd name="connsiteX59" fmla="*/ 1643789 w 5606482"/>
              <a:gd name="connsiteY59" fmla="*/ 3289440 h 5504367"/>
              <a:gd name="connsiteX60" fmla="*/ 1581602 w 5606482"/>
              <a:gd name="connsiteY60" fmla="*/ 3120640 h 5504367"/>
              <a:gd name="connsiteX61" fmla="*/ 1436172 w 5606482"/>
              <a:gd name="connsiteY61" fmla="*/ 3073680 h 5504367"/>
              <a:gd name="connsiteX62" fmla="*/ 3338595 w 5606482"/>
              <a:gd name="connsiteY62" fmla="*/ 2894552 h 5504367"/>
              <a:gd name="connsiteX63" fmla="*/ 3292253 w 5606482"/>
              <a:gd name="connsiteY63" fmla="*/ 2899267 h 5504367"/>
              <a:gd name="connsiteX64" fmla="*/ 3262519 w 5606482"/>
              <a:gd name="connsiteY64" fmla="*/ 2912236 h 5504367"/>
              <a:gd name="connsiteX65" fmla="*/ 3236880 w 5606482"/>
              <a:gd name="connsiteY65" fmla="*/ 2976113 h 5504367"/>
              <a:gd name="connsiteX66" fmla="*/ 3584371 w 5606482"/>
              <a:gd name="connsiteY66" fmla="*/ 3161075 h 5504367"/>
              <a:gd name="connsiteX67" fmla="*/ 3855671 w 5606482"/>
              <a:gd name="connsiteY67" fmla="*/ 3049303 h 5504367"/>
              <a:gd name="connsiteX68" fmla="*/ 3528308 w 5606482"/>
              <a:gd name="connsiteY68" fmla="*/ 3112528 h 5504367"/>
              <a:gd name="connsiteX69" fmla="*/ 3338595 w 5606482"/>
              <a:gd name="connsiteY69" fmla="*/ 2894552 h 5504367"/>
              <a:gd name="connsiteX70" fmla="*/ 2280279 w 5606482"/>
              <a:gd name="connsiteY70" fmla="*/ 2845914 h 5504367"/>
              <a:gd name="connsiteX71" fmla="*/ 2052576 w 5606482"/>
              <a:gd name="connsiteY71" fmla="*/ 3057877 h 5504367"/>
              <a:gd name="connsiteX72" fmla="*/ 1752746 w 5606482"/>
              <a:gd name="connsiteY72" fmla="*/ 2974895 h 5504367"/>
              <a:gd name="connsiteX73" fmla="*/ 1730844 w 5606482"/>
              <a:gd name="connsiteY73" fmla="*/ 2984662 h 5504367"/>
              <a:gd name="connsiteX74" fmla="*/ 1992578 w 5606482"/>
              <a:gd name="connsiteY74" fmla="*/ 3104638 h 5504367"/>
              <a:gd name="connsiteX75" fmla="*/ 2354887 w 5606482"/>
              <a:gd name="connsiteY75" fmla="*/ 2930601 h 5504367"/>
              <a:gd name="connsiteX76" fmla="*/ 2334551 w 5606482"/>
              <a:gd name="connsiteY76" fmla="*/ 2866017 h 5504367"/>
              <a:gd name="connsiteX77" fmla="*/ 2280279 w 5606482"/>
              <a:gd name="connsiteY77" fmla="*/ 2845914 h 5504367"/>
              <a:gd name="connsiteX78" fmla="*/ 4869478 w 5606482"/>
              <a:gd name="connsiteY78" fmla="*/ 2421671 h 5504367"/>
              <a:gd name="connsiteX79" fmla="*/ 4378387 w 5606482"/>
              <a:gd name="connsiteY79" fmla="*/ 2780160 h 5504367"/>
              <a:gd name="connsiteX80" fmla="*/ 3742201 w 5606482"/>
              <a:gd name="connsiteY80" fmla="*/ 2606951 h 5504367"/>
              <a:gd name="connsiteX81" fmla="*/ 3746974 w 5606482"/>
              <a:gd name="connsiteY81" fmla="*/ 2742744 h 5504367"/>
              <a:gd name="connsiteX82" fmla="*/ 4517587 w 5606482"/>
              <a:gd name="connsiteY82" fmla="*/ 2828240 h 5504367"/>
              <a:gd name="connsiteX83" fmla="*/ 4915578 w 5606482"/>
              <a:gd name="connsiteY83" fmla="*/ 2425414 h 5504367"/>
              <a:gd name="connsiteX84" fmla="*/ 4869478 w 5606482"/>
              <a:gd name="connsiteY84" fmla="*/ 2421671 h 5504367"/>
              <a:gd name="connsiteX85" fmla="*/ 743640 w 5606482"/>
              <a:gd name="connsiteY85" fmla="*/ 2398816 h 5504367"/>
              <a:gd name="connsiteX86" fmla="*/ 697541 w 5606482"/>
              <a:gd name="connsiteY86" fmla="*/ 2402559 h 5504367"/>
              <a:gd name="connsiteX87" fmla="*/ 1095532 w 5606482"/>
              <a:gd name="connsiteY87" fmla="*/ 2805386 h 5504367"/>
              <a:gd name="connsiteX88" fmla="*/ 1866145 w 5606482"/>
              <a:gd name="connsiteY88" fmla="*/ 2719890 h 5504367"/>
              <a:gd name="connsiteX89" fmla="*/ 1870918 w 5606482"/>
              <a:gd name="connsiteY89" fmla="*/ 2584097 h 5504367"/>
              <a:gd name="connsiteX90" fmla="*/ 1234732 w 5606482"/>
              <a:gd name="connsiteY90" fmla="*/ 2757305 h 5504367"/>
              <a:gd name="connsiteX91" fmla="*/ 743640 w 5606482"/>
              <a:gd name="connsiteY91" fmla="*/ 2398816 h 5504367"/>
              <a:gd name="connsiteX92" fmla="*/ 2090094 w 5606482"/>
              <a:gd name="connsiteY92" fmla="*/ 2315918 h 5504367"/>
              <a:gd name="connsiteX93" fmla="*/ 2061437 w 5606482"/>
              <a:gd name="connsiteY93" fmla="*/ 2320406 h 5504367"/>
              <a:gd name="connsiteX94" fmla="*/ 2026258 w 5606482"/>
              <a:gd name="connsiteY94" fmla="*/ 2334328 h 5504367"/>
              <a:gd name="connsiteX95" fmla="*/ 1754686 w 5606482"/>
              <a:gd name="connsiteY95" fmla="*/ 2445446 h 5504367"/>
              <a:gd name="connsiteX96" fmla="*/ 2082193 w 5606482"/>
              <a:gd name="connsiteY96" fmla="*/ 2383013 h 5504367"/>
              <a:gd name="connsiteX97" fmla="*/ 2347447 w 5606482"/>
              <a:gd name="connsiteY97" fmla="*/ 2583963 h 5504367"/>
              <a:gd name="connsiteX98" fmla="*/ 2373249 w 5606482"/>
              <a:gd name="connsiteY98" fmla="*/ 2520145 h 5504367"/>
              <a:gd name="connsiteX99" fmla="*/ 2090094 w 5606482"/>
              <a:gd name="connsiteY99" fmla="*/ 2315918 h 5504367"/>
              <a:gd name="connsiteX100" fmla="*/ 3795916 w 5606482"/>
              <a:gd name="connsiteY100" fmla="*/ 2262497 h 5504367"/>
              <a:gd name="connsiteX101" fmla="*/ 3772763 w 5606482"/>
              <a:gd name="connsiteY101" fmla="*/ 2268750 h 5504367"/>
              <a:gd name="connsiteX102" fmla="*/ 3592623 w 5606482"/>
              <a:gd name="connsiteY102" fmla="*/ 2522389 h 5504367"/>
              <a:gd name="connsiteX103" fmla="*/ 3252819 w 5606482"/>
              <a:gd name="connsiteY103" fmla="*/ 2551607 h 5504367"/>
              <a:gd name="connsiteX104" fmla="*/ 3277820 w 5606482"/>
              <a:gd name="connsiteY104" fmla="*/ 2614532 h 5504367"/>
              <a:gd name="connsiteX105" fmla="*/ 3668673 w 5606482"/>
              <a:gd name="connsiteY105" fmla="*/ 2520777 h 5504367"/>
              <a:gd name="connsiteX106" fmla="*/ 3795916 w 5606482"/>
              <a:gd name="connsiteY106" fmla="*/ 2262497 h 5504367"/>
              <a:gd name="connsiteX107" fmla="*/ 2327946 w 5606482"/>
              <a:gd name="connsiteY107" fmla="*/ 1781057 h 5504367"/>
              <a:gd name="connsiteX108" fmla="*/ 2590840 w 5606482"/>
              <a:gd name="connsiteY108" fmla="*/ 1972151 h 5504367"/>
              <a:gd name="connsiteX109" fmla="*/ 2612714 w 5606482"/>
              <a:gd name="connsiteY109" fmla="*/ 2301382 h 5504367"/>
              <a:gd name="connsiteX110" fmla="*/ 2678165 w 5606482"/>
              <a:gd name="connsiteY110" fmla="*/ 2275582 h 5504367"/>
              <a:gd name="connsiteX111" fmla="*/ 2591021 w 5606482"/>
              <a:gd name="connsiteY111" fmla="*/ 1898347 h 5504367"/>
              <a:gd name="connsiteX112" fmla="*/ 2327946 w 5606482"/>
              <a:gd name="connsiteY112" fmla="*/ 1781057 h 5504367"/>
              <a:gd name="connsiteX113" fmla="*/ 3143217 w 5606482"/>
              <a:gd name="connsiteY113" fmla="*/ 1724066 h 5504367"/>
              <a:gd name="connsiteX114" fmla="*/ 3211102 w 5606482"/>
              <a:gd name="connsiteY114" fmla="*/ 2038159 h 5504367"/>
              <a:gd name="connsiteX115" fmla="*/ 3007058 w 5606482"/>
              <a:gd name="connsiteY115" fmla="*/ 2307489 h 5504367"/>
              <a:gd name="connsiteX116" fmla="*/ 3073065 w 5606482"/>
              <a:gd name="connsiteY116" fmla="*/ 2328735 h 5504367"/>
              <a:gd name="connsiteX117" fmla="*/ 3260629 w 5606482"/>
              <a:gd name="connsiteY117" fmla="*/ 1980990 h 5504367"/>
              <a:gd name="connsiteX118" fmla="*/ 3143217 w 5606482"/>
              <a:gd name="connsiteY118" fmla="*/ 1724066 h 5504367"/>
              <a:gd name="connsiteX119" fmla="*/ 864576 w 5606482"/>
              <a:gd name="connsiteY119" fmla="*/ 1691177 h 5504367"/>
              <a:gd name="connsiteX120" fmla="*/ 789822 w 5606482"/>
              <a:gd name="connsiteY120" fmla="*/ 1706410 h 5504367"/>
              <a:gd name="connsiteX121" fmla="*/ 699184 w 5606482"/>
              <a:gd name="connsiteY121" fmla="*/ 1747400 h 5504367"/>
              <a:gd name="connsiteX122" fmla="*/ 0 w 5606482"/>
              <a:gd name="connsiteY122" fmla="*/ 2073510 h 5504367"/>
              <a:gd name="connsiteX123" fmla="*/ 852843 w 5606482"/>
              <a:gd name="connsiteY123" fmla="*/ 1869919 h 5504367"/>
              <a:gd name="connsiteX124" fmla="*/ 1577490 w 5606482"/>
              <a:gd name="connsiteY124" fmla="*/ 2371615 h 5504367"/>
              <a:gd name="connsiteX125" fmla="*/ 1636737 w 5606482"/>
              <a:gd name="connsiteY125" fmla="*/ 2199474 h 5504367"/>
              <a:gd name="connsiteX126" fmla="*/ 864576 w 5606482"/>
              <a:gd name="connsiteY126" fmla="*/ 1691177 h 5504367"/>
              <a:gd name="connsiteX127" fmla="*/ 1727187 w 5606482"/>
              <a:gd name="connsiteY127" fmla="*/ 1368798 h 5504367"/>
              <a:gd name="connsiteX128" fmla="*/ 1654285 w 5606482"/>
              <a:gd name="connsiteY128" fmla="*/ 1371469 h 5504367"/>
              <a:gd name="connsiteX129" fmla="*/ 1089153 w 5606482"/>
              <a:gd name="connsiteY129" fmla="*/ 1398998 h 5504367"/>
              <a:gd name="connsiteX130" fmla="*/ 1724453 w 5606482"/>
              <a:gd name="connsiteY130" fmla="*/ 1501133 h 5504367"/>
              <a:gd name="connsiteX131" fmla="*/ 2076535 w 5606482"/>
              <a:gd name="connsiteY131" fmla="*/ 2059439 h 5504367"/>
              <a:gd name="connsiteX132" fmla="*/ 2164630 w 5606482"/>
              <a:gd name="connsiteY132" fmla="*/ 1956113 h 5504367"/>
              <a:gd name="connsiteX133" fmla="*/ 1727187 w 5606482"/>
              <a:gd name="connsiteY133" fmla="*/ 1368798 h 5504367"/>
              <a:gd name="connsiteX134" fmla="*/ 5343262 w 5606482"/>
              <a:gd name="connsiteY134" fmla="*/ 1351015 h 5504367"/>
              <a:gd name="connsiteX135" fmla="*/ 5283220 w 5606482"/>
              <a:gd name="connsiteY135" fmla="*/ 1370281 h 5504367"/>
              <a:gd name="connsiteX136" fmla="*/ 4843690 w 5606482"/>
              <a:gd name="connsiteY136" fmla="*/ 2063470 h 5504367"/>
              <a:gd name="connsiteX137" fmla="*/ 3954029 w 5606482"/>
              <a:gd name="connsiteY137" fmla="*/ 2180463 h 5504367"/>
              <a:gd name="connsiteX138" fmla="*/ 4028260 w 5606482"/>
              <a:gd name="connsiteY138" fmla="*/ 2344323 h 5504367"/>
              <a:gd name="connsiteX139" fmla="*/ 5043465 w 5606482"/>
              <a:gd name="connsiteY139" fmla="*/ 2050343 h 5504367"/>
              <a:gd name="connsiteX140" fmla="*/ 5343262 w 5606482"/>
              <a:gd name="connsiteY140" fmla="*/ 1351015 h 5504367"/>
              <a:gd name="connsiteX141" fmla="*/ 4077625 w 5606482"/>
              <a:gd name="connsiteY141" fmla="*/ 968488 h 5504367"/>
              <a:gd name="connsiteX142" fmla="*/ 3998068 w 5606482"/>
              <a:gd name="connsiteY142" fmla="*/ 1608040 h 5504367"/>
              <a:gd name="connsiteX143" fmla="*/ 3453417 w 5606482"/>
              <a:gd name="connsiteY143" fmla="*/ 1980126 h 5504367"/>
              <a:gd name="connsiteX144" fmla="*/ 3559606 w 5606482"/>
              <a:gd name="connsiteY144" fmla="*/ 2064678 h 5504367"/>
              <a:gd name="connsiteX145" fmla="*/ 4124970 w 5606482"/>
              <a:gd name="connsiteY145" fmla="*/ 1533238 h 5504367"/>
              <a:gd name="connsiteX146" fmla="*/ 4077625 w 5606482"/>
              <a:gd name="connsiteY146" fmla="*/ 968488 h 5504367"/>
              <a:gd name="connsiteX147" fmla="*/ 2559731 w 5606482"/>
              <a:gd name="connsiteY147" fmla="*/ 528132 h 5504367"/>
              <a:gd name="connsiteX148" fmla="*/ 2913889 w 5606482"/>
              <a:gd name="connsiteY148" fmla="*/ 1066215 h 5504367"/>
              <a:gd name="connsiteX149" fmla="*/ 2740967 w 5606482"/>
              <a:gd name="connsiteY149" fmla="*/ 1703456 h 5504367"/>
              <a:gd name="connsiteX150" fmla="*/ 2876535 w 5606482"/>
              <a:gd name="connsiteY150" fmla="*/ 1698675 h 5504367"/>
              <a:gd name="connsiteX151" fmla="*/ 2961890 w 5606482"/>
              <a:gd name="connsiteY151" fmla="*/ 926784 h 5504367"/>
              <a:gd name="connsiteX152" fmla="*/ 2559731 w 5606482"/>
              <a:gd name="connsiteY152" fmla="*/ 528132 h 5504367"/>
              <a:gd name="connsiteX153" fmla="*/ 1417957 w 5606482"/>
              <a:gd name="connsiteY153" fmla="*/ 245952 h 5504367"/>
              <a:gd name="connsiteX154" fmla="*/ 2135066 w 5606482"/>
              <a:gd name="connsiteY154" fmla="*/ 721802 h 5504367"/>
              <a:gd name="connsiteX155" fmla="*/ 2236978 w 5606482"/>
              <a:gd name="connsiteY155" fmla="*/ 1591813 h 5504367"/>
              <a:gd name="connsiteX156" fmla="*/ 2405619 w 5606482"/>
              <a:gd name="connsiteY156" fmla="*/ 1515816 h 5504367"/>
              <a:gd name="connsiteX157" fmla="*/ 2125592 w 5606482"/>
              <a:gd name="connsiteY157" fmla="*/ 526180 h 5504367"/>
              <a:gd name="connsiteX158" fmla="*/ 1417957 w 5606482"/>
              <a:gd name="connsiteY158" fmla="*/ 245952 h 5504367"/>
              <a:gd name="connsiteX159" fmla="*/ 3554231 w 5606482"/>
              <a:gd name="connsiteY159" fmla="*/ 0 h 5504367"/>
              <a:gd name="connsiteX160" fmla="*/ 3775101 w 5606482"/>
              <a:gd name="connsiteY160" fmla="*/ 824535 h 5504367"/>
              <a:gd name="connsiteX161" fmla="*/ 3274827 w 5606482"/>
              <a:gd name="connsiteY161" fmla="*/ 1562090 h 5504367"/>
              <a:gd name="connsiteX162" fmla="*/ 3451272 w 5606482"/>
              <a:gd name="connsiteY162" fmla="*/ 1610716 h 5504367"/>
              <a:gd name="connsiteX163" fmla="*/ 3897637 w 5606482"/>
              <a:gd name="connsiteY163" fmla="*/ 667255 h 5504367"/>
              <a:gd name="connsiteX164" fmla="*/ 3554231 w 5606482"/>
              <a:gd name="connsiteY164" fmla="*/ 0 h 550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5606482" h="5504367">
                <a:moveTo>
                  <a:pt x="2189773" y="3903496"/>
                </a:moveTo>
                <a:cubicBezTo>
                  <a:pt x="2364278" y="4346396"/>
                  <a:pt x="1405187" y="4301004"/>
                  <a:pt x="1672616" y="4812591"/>
                </a:cubicBezTo>
                <a:cubicBezTo>
                  <a:pt x="1951040" y="5190066"/>
                  <a:pt x="2031640" y="5247703"/>
                  <a:pt x="1963094" y="5504367"/>
                </a:cubicBezTo>
                <a:cubicBezTo>
                  <a:pt x="2155529" y="5210354"/>
                  <a:pt x="1740309" y="4921145"/>
                  <a:pt x="1806744" y="4664605"/>
                </a:cubicBezTo>
                <a:cubicBezTo>
                  <a:pt x="1873179" y="4408065"/>
                  <a:pt x="2600107" y="4394327"/>
                  <a:pt x="2361705" y="3965127"/>
                </a:cubicBezTo>
                <a:cubicBezTo>
                  <a:pt x="2315087" y="3912968"/>
                  <a:pt x="2247108" y="3909083"/>
                  <a:pt x="2189773" y="3903496"/>
                </a:cubicBezTo>
                <a:close/>
                <a:moveTo>
                  <a:pt x="3376138" y="3898237"/>
                </a:moveTo>
                <a:cubicBezTo>
                  <a:pt x="3340525" y="3896216"/>
                  <a:pt x="3309733" y="3906277"/>
                  <a:pt x="3282160" y="3921313"/>
                </a:cubicBezTo>
                <a:cubicBezTo>
                  <a:pt x="3254587" y="3936349"/>
                  <a:pt x="3230232" y="3956360"/>
                  <a:pt x="3207496" y="3974234"/>
                </a:cubicBezTo>
                <a:cubicBezTo>
                  <a:pt x="3652256" y="4161575"/>
                  <a:pt x="2926169" y="4793003"/>
                  <a:pt x="3487524" y="4963869"/>
                </a:cubicBezTo>
                <a:cubicBezTo>
                  <a:pt x="3960357" y="5033880"/>
                  <a:pt x="4060091" y="5018241"/>
                  <a:pt x="4195158" y="5244097"/>
                </a:cubicBezTo>
                <a:cubicBezTo>
                  <a:pt x="4122798" y="4906628"/>
                  <a:pt x="3614553" y="4992558"/>
                  <a:pt x="3478049" y="4768248"/>
                </a:cubicBezTo>
                <a:cubicBezTo>
                  <a:pt x="3341546" y="4543938"/>
                  <a:pt x="3857243" y="4031881"/>
                  <a:pt x="3376138" y="3898237"/>
                </a:cubicBezTo>
                <a:close/>
                <a:moveTo>
                  <a:pt x="2801968" y="3631044"/>
                </a:moveTo>
                <a:cubicBezTo>
                  <a:pt x="2779077" y="3633650"/>
                  <a:pt x="2756984" y="3640655"/>
                  <a:pt x="2736584" y="3646631"/>
                </a:cubicBezTo>
                <a:cubicBezTo>
                  <a:pt x="2986229" y="3905025"/>
                  <a:pt x="2317892" y="4138226"/>
                  <a:pt x="2651230" y="4418522"/>
                </a:cubicBezTo>
                <a:cubicBezTo>
                  <a:pt x="2952567" y="4602964"/>
                  <a:pt x="3024588" y="4620617"/>
                  <a:pt x="3053389" y="4817173"/>
                </a:cubicBezTo>
                <a:cubicBezTo>
                  <a:pt x="3098189" y="4560584"/>
                  <a:pt x="2729436" y="4474979"/>
                  <a:pt x="2699230" y="4279091"/>
                </a:cubicBezTo>
                <a:cubicBezTo>
                  <a:pt x="2669024" y="4083204"/>
                  <a:pt x="3161398" y="3873133"/>
                  <a:pt x="2872153" y="3641850"/>
                </a:cubicBezTo>
                <a:cubicBezTo>
                  <a:pt x="2848552" y="3630231"/>
                  <a:pt x="2824860" y="3628438"/>
                  <a:pt x="2801968" y="3631044"/>
                </a:cubicBezTo>
                <a:close/>
                <a:moveTo>
                  <a:pt x="2065742" y="3305518"/>
                </a:moveTo>
                <a:cubicBezTo>
                  <a:pt x="2060912" y="3665065"/>
                  <a:pt x="1422800" y="3358470"/>
                  <a:pt x="1461907" y="3792653"/>
                </a:cubicBezTo>
                <a:cubicBezTo>
                  <a:pt x="1545790" y="4136258"/>
                  <a:pt x="1584440" y="4199639"/>
                  <a:pt x="1466518" y="4359372"/>
                </a:cubicBezTo>
                <a:cubicBezTo>
                  <a:pt x="1678891" y="4209042"/>
                  <a:pt x="1477633" y="3887920"/>
                  <a:pt x="1594088" y="3727668"/>
                </a:cubicBezTo>
                <a:cubicBezTo>
                  <a:pt x="1710543" y="3567418"/>
                  <a:pt x="2207586" y="3766151"/>
                  <a:pt x="2165249" y="3397866"/>
                </a:cubicBezTo>
                <a:cubicBezTo>
                  <a:pt x="2148132" y="3348053"/>
                  <a:pt x="2103089" y="3325855"/>
                  <a:pt x="2065742" y="3305518"/>
                </a:cubicBezTo>
                <a:close/>
                <a:moveTo>
                  <a:pt x="3589275" y="3290846"/>
                </a:moveTo>
                <a:cubicBezTo>
                  <a:pt x="3570452" y="3290309"/>
                  <a:pt x="3549725" y="3291742"/>
                  <a:pt x="3526881" y="3295378"/>
                </a:cubicBezTo>
                <a:cubicBezTo>
                  <a:pt x="3477931" y="3314647"/>
                  <a:pt x="3457725" y="3360676"/>
                  <a:pt x="3439044" y="3398924"/>
                </a:cubicBezTo>
                <a:cubicBezTo>
                  <a:pt x="3797872" y="3388320"/>
                  <a:pt x="3519464" y="4040065"/>
                  <a:pt x="3950849" y="3982287"/>
                </a:cubicBezTo>
                <a:cubicBezTo>
                  <a:pt x="4289968" y="3883590"/>
                  <a:pt x="4351526" y="3842189"/>
                  <a:pt x="4515910" y="3953340"/>
                </a:cubicBezTo>
                <a:cubicBezTo>
                  <a:pt x="4356849" y="3747265"/>
                  <a:pt x="4045195" y="3962459"/>
                  <a:pt x="3880358" y="3852799"/>
                </a:cubicBezTo>
                <a:cubicBezTo>
                  <a:pt x="3725821" y="3749992"/>
                  <a:pt x="3871625" y="3298893"/>
                  <a:pt x="3589275" y="3290846"/>
                </a:cubicBezTo>
                <a:close/>
                <a:moveTo>
                  <a:pt x="3000407" y="3188665"/>
                </a:moveTo>
                <a:cubicBezTo>
                  <a:pt x="2986934" y="3187311"/>
                  <a:pt x="2975057" y="3190586"/>
                  <a:pt x="2964305" y="3195787"/>
                </a:cubicBezTo>
                <a:cubicBezTo>
                  <a:pt x="2953553" y="3200988"/>
                  <a:pt x="2943927" y="3208115"/>
                  <a:pt x="2934955" y="3214466"/>
                </a:cubicBezTo>
                <a:cubicBezTo>
                  <a:pt x="3100086" y="3292406"/>
                  <a:pt x="2812414" y="3518019"/>
                  <a:pt x="3022100" y="3591700"/>
                </a:cubicBezTo>
                <a:cubicBezTo>
                  <a:pt x="3200146" y="3625937"/>
                  <a:pt x="3238288" y="3621711"/>
                  <a:pt x="3285174" y="3708991"/>
                </a:cubicBezTo>
                <a:cubicBezTo>
                  <a:pt x="3264234" y="3580738"/>
                  <a:pt x="3069742" y="3604618"/>
                  <a:pt x="3022281" y="3517897"/>
                </a:cubicBezTo>
                <a:cubicBezTo>
                  <a:pt x="2974819" y="3431176"/>
                  <a:pt x="3180363" y="3246996"/>
                  <a:pt x="3000407" y="3188665"/>
                </a:cubicBezTo>
                <a:close/>
                <a:moveTo>
                  <a:pt x="2550187" y="3170874"/>
                </a:moveTo>
                <a:cubicBezTo>
                  <a:pt x="2607847" y="3340521"/>
                  <a:pt x="2244835" y="3307448"/>
                  <a:pt x="2336426" y="3504502"/>
                </a:cubicBezTo>
                <a:cubicBezTo>
                  <a:pt x="2434777" y="3651250"/>
                  <a:pt x="2464245" y="3674292"/>
                  <a:pt x="2433284" y="3769776"/>
                </a:cubicBezTo>
                <a:cubicBezTo>
                  <a:pt x="2511971" y="3662295"/>
                  <a:pt x="2360014" y="3546497"/>
                  <a:pt x="2390172" y="3451025"/>
                </a:cubicBezTo>
                <a:cubicBezTo>
                  <a:pt x="2420329" y="3355552"/>
                  <a:pt x="2696398" y="3362495"/>
                  <a:pt x="2614230" y="3196941"/>
                </a:cubicBezTo>
                <a:cubicBezTo>
                  <a:pt x="2597549" y="3176528"/>
                  <a:pt x="2571833" y="3173933"/>
                  <a:pt x="2550187" y="3170874"/>
                </a:cubicBezTo>
                <a:close/>
                <a:moveTo>
                  <a:pt x="4225836" y="3079380"/>
                </a:moveTo>
                <a:cubicBezTo>
                  <a:pt x="4189709" y="3075156"/>
                  <a:pt x="4149638" y="3080244"/>
                  <a:pt x="4104604" y="3097272"/>
                </a:cubicBezTo>
                <a:cubicBezTo>
                  <a:pt x="4080586" y="3106354"/>
                  <a:pt x="4055155" y="3118832"/>
                  <a:pt x="4028160" y="3135106"/>
                </a:cubicBezTo>
                <a:cubicBezTo>
                  <a:pt x="3976080" y="3184034"/>
                  <a:pt x="3973706" y="3250867"/>
                  <a:pt x="3969348" y="3307382"/>
                </a:cubicBezTo>
                <a:cubicBezTo>
                  <a:pt x="4416746" y="3108742"/>
                  <a:pt x="4392855" y="4051094"/>
                  <a:pt x="4908100" y="3757131"/>
                </a:cubicBezTo>
                <a:cubicBezTo>
                  <a:pt x="5286382" y="3460784"/>
                  <a:pt x="5343252" y="3378225"/>
                  <a:pt x="5606482" y="3429322"/>
                </a:cubicBezTo>
                <a:cubicBezTo>
                  <a:pt x="5302289" y="3259201"/>
                  <a:pt x="5017174" y="3684031"/>
                  <a:pt x="4754121" y="3634995"/>
                </a:cubicBezTo>
                <a:cubicBezTo>
                  <a:pt x="4538334" y="3594771"/>
                  <a:pt x="4478723" y="3108947"/>
                  <a:pt x="4225836" y="3079380"/>
                </a:cubicBezTo>
                <a:close/>
                <a:moveTo>
                  <a:pt x="1436172" y="3073680"/>
                </a:moveTo>
                <a:cubicBezTo>
                  <a:pt x="1136707" y="3053245"/>
                  <a:pt x="1095138" y="3605847"/>
                  <a:pt x="865945" y="3661952"/>
                </a:cubicBezTo>
                <a:cubicBezTo>
                  <a:pt x="620383" y="3722067"/>
                  <a:pt x="347200" y="3367046"/>
                  <a:pt x="66280" y="3476929"/>
                </a:cubicBezTo>
                <a:cubicBezTo>
                  <a:pt x="47551" y="3484255"/>
                  <a:pt x="28789" y="3493647"/>
                  <a:pt x="9998" y="3505365"/>
                </a:cubicBezTo>
                <a:cubicBezTo>
                  <a:pt x="272068" y="3439174"/>
                  <a:pt x="330540" y="3518421"/>
                  <a:pt x="714471" y="3792865"/>
                </a:cubicBezTo>
                <a:cubicBezTo>
                  <a:pt x="1235240" y="4057060"/>
                  <a:pt x="1192715" y="3116616"/>
                  <a:pt x="1643789" y="3289440"/>
                </a:cubicBezTo>
                <a:cubicBezTo>
                  <a:pt x="1638316" y="3233207"/>
                  <a:pt x="1634621" y="3166548"/>
                  <a:pt x="1581602" y="3120640"/>
                </a:cubicBezTo>
                <a:cubicBezTo>
                  <a:pt x="1526996" y="3091214"/>
                  <a:pt x="1478952" y="3076600"/>
                  <a:pt x="1436172" y="3073680"/>
                </a:cubicBezTo>
                <a:close/>
                <a:moveTo>
                  <a:pt x="3338595" y="2894552"/>
                </a:moveTo>
                <a:cubicBezTo>
                  <a:pt x="3324970" y="2892359"/>
                  <a:pt x="3309668" y="2893607"/>
                  <a:pt x="3292253" y="2899267"/>
                </a:cubicBezTo>
                <a:cubicBezTo>
                  <a:pt x="3282965" y="2902286"/>
                  <a:pt x="3273075" y="2906560"/>
                  <a:pt x="3262519" y="2912236"/>
                </a:cubicBezTo>
                <a:cubicBezTo>
                  <a:pt x="3241815" y="2929788"/>
                  <a:pt x="3239624" y="2954909"/>
                  <a:pt x="3236880" y="2976113"/>
                </a:cubicBezTo>
                <a:cubicBezTo>
                  <a:pt x="3410461" y="2908787"/>
                  <a:pt x="3383209" y="3263156"/>
                  <a:pt x="3584371" y="3161075"/>
                </a:cubicBezTo>
                <a:cubicBezTo>
                  <a:pt x="3733615" y="3055813"/>
                  <a:pt x="3756786" y="3025680"/>
                  <a:pt x="3855671" y="3049303"/>
                </a:cubicBezTo>
                <a:cubicBezTo>
                  <a:pt x="3743541" y="2980188"/>
                  <a:pt x="3627166" y="3135373"/>
                  <a:pt x="3528308" y="3112528"/>
                </a:cubicBezTo>
                <a:cubicBezTo>
                  <a:pt x="3447212" y="3093788"/>
                  <a:pt x="3433972" y="2909897"/>
                  <a:pt x="3338595" y="2894552"/>
                </a:cubicBezTo>
                <a:close/>
                <a:moveTo>
                  <a:pt x="2280279" y="2845914"/>
                </a:moveTo>
                <a:cubicBezTo>
                  <a:pt x="2167054" y="2833230"/>
                  <a:pt x="2140616" y="3040575"/>
                  <a:pt x="2052576" y="3057877"/>
                </a:cubicBezTo>
                <a:cubicBezTo>
                  <a:pt x="1958247" y="3076416"/>
                  <a:pt x="1861451" y="2938209"/>
                  <a:pt x="1752746" y="2974895"/>
                </a:cubicBezTo>
                <a:cubicBezTo>
                  <a:pt x="1745499" y="2977341"/>
                  <a:pt x="1738199" y="2980564"/>
                  <a:pt x="1730844" y="2984662"/>
                </a:cubicBezTo>
                <a:cubicBezTo>
                  <a:pt x="1831553" y="2964111"/>
                  <a:pt x="1852208" y="2994919"/>
                  <a:pt x="1992578" y="3104638"/>
                </a:cubicBezTo>
                <a:cubicBezTo>
                  <a:pt x="2185064" y="3212778"/>
                  <a:pt x="2187081" y="2858021"/>
                  <a:pt x="2354887" y="2930601"/>
                </a:cubicBezTo>
                <a:cubicBezTo>
                  <a:pt x="2353896" y="2909340"/>
                  <a:pt x="2353780" y="2884183"/>
                  <a:pt x="2334551" y="2866017"/>
                </a:cubicBezTo>
                <a:cubicBezTo>
                  <a:pt x="2314401" y="2854029"/>
                  <a:pt x="2296454" y="2847726"/>
                  <a:pt x="2280279" y="2845914"/>
                </a:cubicBezTo>
                <a:close/>
                <a:moveTo>
                  <a:pt x="4869478" y="2421671"/>
                </a:moveTo>
                <a:cubicBezTo>
                  <a:pt x="4648301" y="2425386"/>
                  <a:pt x="4561727" y="2751796"/>
                  <a:pt x="4378387" y="2780160"/>
                </a:cubicBezTo>
                <a:cubicBezTo>
                  <a:pt x="4182824" y="2810417"/>
                  <a:pt x="3973101" y="2317226"/>
                  <a:pt x="3742201" y="2606951"/>
                </a:cubicBezTo>
                <a:cubicBezTo>
                  <a:pt x="3719001" y="2654230"/>
                  <a:pt x="3735042" y="2701876"/>
                  <a:pt x="3746974" y="2742744"/>
                </a:cubicBezTo>
                <a:cubicBezTo>
                  <a:pt x="4004941" y="2492686"/>
                  <a:pt x="4237755" y="3162131"/>
                  <a:pt x="4517587" y="2828240"/>
                </a:cubicBezTo>
                <a:cubicBezTo>
                  <a:pt x="4701723" y="2526403"/>
                  <a:pt x="4719347" y="2454263"/>
                  <a:pt x="4915578" y="2425414"/>
                </a:cubicBezTo>
                <a:cubicBezTo>
                  <a:pt x="4899568" y="2422610"/>
                  <a:pt x="4884225" y="2421423"/>
                  <a:pt x="4869478" y="2421671"/>
                </a:cubicBezTo>
                <a:close/>
                <a:moveTo>
                  <a:pt x="743640" y="2398816"/>
                </a:moveTo>
                <a:cubicBezTo>
                  <a:pt x="728895" y="2398568"/>
                  <a:pt x="713551" y="2399755"/>
                  <a:pt x="697541" y="2402559"/>
                </a:cubicBezTo>
                <a:cubicBezTo>
                  <a:pt x="893772" y="2431408"/>
                  <a:pt x="911396" y="2503549"/>
                  <a:pt x="1095532" y="2805386"/>
                </a:cubicBezTo>
                <a:cubicBezTo>
                  <a:pt x="1375364" y="3139277"/>
                  <a:pt x="1608178" y="2469831"/>
                  <a:pt x="1866145" y="2719890"/>
                </a:cubicBezTo>
                <a:cubicBezTo>
                  <a:pt x="1878078" y="2679021"/>
                  <a:pt x="1894118" y="2631376"/>
                  <a:pt x="1870918" y="2584097"/>
                </a:cubicBezTo>
                <a:cubicBezTo>
                  <a:pt x="1640018" y="2294372"/>
                  <a:pt x="1430295" y="2787562"/>
                  <a:pt x="1234732" y="2757305"/>
                </a:cubicBezTo>
                <a:cubicBezTo>
                  <a:pt x="1051392" y="2728941"/>
                  <a:pt x="964818" y="2402531"/>
                  <a:pt x="743640" y="2398816"/>
                </a:cubicBezTo>
                <a:close/>
                <a:moveTo>
                  <a:pt x="2090094" y="2315918"/>
                </a:moveTo>
                <a:cubicBezTo>
                  <a:pt x="2081179" y="2316155"/>
                  <a:pt x="2071656" y="2317592"/>
                  <a:pt x="2061437" y="2320406"/>
                </a:cubicBezTo>
                <a:cubicBezTo>
                  <a:pt x="2050538" y="2323409"/>
                  <a:pt x="2038846" y="2327978"/>
                  <a:pt x="2026258" y="2334328"/>
                </a:cubicBezTo>
                <a:cubicBezTo>
                  <a:pt x="1876752" y="2439232"/>
                  <a:pt x="1853505" y="2469311"/>
                  <a:pt x="1754686" y="2445446"/>
                </a:cubicBezTo>
                <a:cubicBezTo>
                  <a:pt x="1866632" y="2514837"/>
                  <a:pt x="1983399" y="2359927"/>
                  <a:pt x="2082193" y="2383013"/>
                </a:cubicBezTo>
                <a:cubicBezTo>
                  <a:pt x="2180986" y="2406099"/>
                  <a:pt x="2178316" y="2674383"/>
                  <a:pt x="2347447" y="2583963"/>
                </a:cubicBezTo>
                <a:cubicBezTo>
                  <a:pt x="2368195" y="2566460"/>
                  <a:pt x="2370450" y="2541343"/>
                  <a:pt x="2373249" y="2520145"/>
                </a:cubicBezTo>
                <a:cubicBezTo>
                  <a:pt x="2220545" y="2578950"/>
                  <a:pt x="2223810" y="2312365"/>
                  <a:pt x="2090094" y="2315918"/>
                </a:cubicBezTo>
                <a:close/>
                <a:moveTo>
                  <a:pt x="3795916" y="2262497"/>
                </a:moveTo>
                <a:cubicBezTo>
                  <a:pt x="3787624" y="2263963"/>
                  <a:pt x="3779928" y="2266071"/>
                  <a:pt x="3772763" y="2268750"/>
                </a:cubicBezTo>
                <a:cubicBezTo>
                  <a:pt x="3665299" y="2308924"/>
                  <a:pt x="3677481" y="2477216"/>
                  <a:pt x="3592623" y="2522389"/>
                </a:cubicBezTo>
                <a:cubicBezTo>
                  <a:pt x="3502106" y="2570574"/>
                  <a:pt x="3317289" y="2375461"/>
                  <a:pt x="3252819" y="2551607"/>
                </a:cubicBezTo>
                <a:cubicBezTo>
                  <a:pt x="3249374" y="2577835"/>
                  <a:pt x="3265166" y="2597418"/>
                  <a:pt x="3277820" y="2614532"/>
                </a:cubicBezTo>
                <a:cubicBezTo>
                  <a:pt x="3362139" y="2452307"/>
                  <a:pt x="3587663" y="2726160"/>
                  <a:pt x="3668673" y="2520777"/>
                </a:cubicBezTo>
                <a:cubicBezTo>
                  <a:pt x="3708268" y="2347070"/>
                  <a:pt x="3704838" y="2310137"/>
                  <a:pt x="3795916" y="2262497"/>
                </a:cubicBezTo>
                <a:close/>
                <a:moveTo>
                  <a:pt x="2327946" y="1781057"/>
                </a:moveTo>
                <a:cubicBezTo>
                  <a:pt x="2348887" y="1909309"/>
                  <a:pt x="2543379" y="1885430"/>
                  <a:pt x="2590840" y="1972151"/>
                </a:cubicBezTo>
                <a:cubicBezTo>
                  <a:pt x="2638301" y="2058872"/>
                  <a:pt x="2432758" y="2243051"/>
                  <a:pt x="2612714" y="2301382"/>
                </a:cubicBezTo>
                <a:cubicBezTo>
                  <a:pt x="2639659" y="2304091"/>
                  <a:pt x="2660222" y="2288282"/>
                  <a:pt x="2678165" y="2275582"/>
                </a:cubicBezTo>
                <a:cubicBezTo>
                  <a:pt x="2513034" y="2197642"/>
                  <a:pt x="2800706" y="1972029"/>
                  <a:pt x="2591021" y="1898347"/>
                </a:cubicBezTo>
                <a:cubicBezTo>
                  <a:pt x="2412975" y="1864110"/>
                  <a:pt x="2374833" y="1868336"/>
                  <a:pt x="2327946" y="1781057"/>
                </a:cubicBezTo>
                <a:close/>
                <a:moveTo>
                  <a:pt x="3143217" y="1724066"/>
                </a:moveTo>
                <a:cubicBezTo>
                  <a:pt x="3072979" y="1836815"/>
                  <a:pt x="3233795" y="1940922"/>
                  <a:pt x="3211102" y="2038159"/>
                </a:cubicBezTo>
                <a:cubicBezTo>
                  <a:pt x="3188409" y="2135396"/>
                  <a:pt x="2912084" y="2148739"/>
                  <a:pt x="3007058" y="2307489"/>
                </a:cubicBezTo>
                <a:cubicBezTo>
                  <a:pt x="3025311" y="2326582"/>
                  <a:pt x="3051203" y="2327279"/>
                  <a:pt x="3073065" y="2328735"/>
                </a:cubicBezTo>
                <a:cubicBezTo>
                  <a:pt x="3002255" y="2164114"/>
                  <a:pt x="3367469" y="2170401"/>
                  <a:pt x="3260629" y="1980990"/>
                </a:cubicBezTo>
                <a:cubicBezTo>
                  <a:pt x="3150953" y="1842145"/>
                  <a:pt x="3119721" y="1821374"/>
                  <a:pt x="3143217" y="1724066"/>
                </a:cubicBezTo>
                <a:close/>
                <a:moveTo>
                  <a:pt x="864576" y="1691177"/>
                </a:moveTo>
                <a:cubicBezTo>
                  <a:pt x="841165" y="1692843"/>
                  <a:pt x="816315" y="1697761"/>
                  <a:pt x="789822" y="1706410"/>
                </a:cubicBezTo>
                <a:cubicBezTo>
                  <a:pt x="761562" y="1715636"/>
                  <a:pt x="731432" y="1729106"/>
                  <a:pt x="699184" y="1747400"/>
                </a:cubicBezTo>
                <a:cubicBezTo>
                  <a:pt x="320165" y="2042832"/>
                  <a:pt x="263086" y="2125255"/>
                  <a:pt x="0" y="2073510"/>
                </a:cubicBezTo>
                <a:cubicBezTo>
                  <a:pt x="303744" y="2244386"/>
                  <a:pt x="589928" y="1820235"/>
                  <a:pt x="852843" y="1869919"/>
                </a:cubicBezTo>
                <a:cubicBezTo>
                  <a:pt x="1115758" y="1919604"/>
                  <a:pt x="1144906" y="2630943"/>
                  <a:pt x="1577490" y="2371615"/>
                </a:cubicBezTo>
                <a:cubicBezTo>
                  <a:pt x="1629692" y="2322812"/>
                  <a:pt x="1632236" y="2255981"/>
                  <a:pt x="1636737" y="2199474"/>
                </a:cubicBezTo>
                <a:cubicBezTo>
                  <a:pt x="1243091" y="2373103"/>
                  <a:pt x="1215737" y="1666196"/>
                  <a:pt x="864576" y="1691177"/>
                </a:cubicBezTo>
                <a:close/>
                <a:moveTo>
                  <a:pt x="1727187" y="1368798"/>
                </a:moveTo>
                <a:cubicBezTo>
                  <a:pt x="1705446" y="1367147"/>
                  <a:pt x="1681255" y="1367926"/>
                  <a:pt x="1654285" y="1371469"/>
                </a:cubicBezTo>
                <a:cubicBezTo>
                  <a:pt x="1314921" y="1469316"/>
                  <a:pt x="1253259" y="1510561"/>
                  <a:pt x="1089153" y="1398998"/>
                </a:cubicBezTo>
                <a:cubicBezTo>
                  <a:pt x="1247699" y="1605471"/>
                  <a:pt x="1559889" y="1391060"/>
                  <a:pt x="1724453" y="1501133"/>
                </a:cubicBezTo>
                <a:cubicBezTo>
                  <a:pt x="1889016" y="1611207"/>
                  <a:pt x="1710872" y="2116701"/>
                  <a:pt x="2076535" y="2059439"/>
                </a:cubicBezTo>
                <a:cubicBezTo>
                  <a:pt x="2125532" y="2040292"/>
                  <a:pt x="2145853" y="1994314"/>
                  <a:pt x="2164630" y="1956113"/>
                </a:cubicBezTo>
                <a:cubicBezTo>
                  <a:pt x="1828205" y="1965210"/>
                  <a:pt x="2053303" y="1393572"/>
                  <a:pt x="1727187" y="1368798"/>
                </a:cubicBezTo>
                <a:close/>
                <a:moveTo>
                  <a:pt x="5343262" y="1351015"/>
                </a:moveTo>
                <a:cubicBezTo>
                  <a:pt x="5321654" y="1355864"/>
                  <a:pt x="5301699" y="1362349"/>
                  <a:pt x="5283220" y="1370281"/>
                </a:cubicBezTo>
                <a:cubicBezTo>
                  <a:pt x="5006032" y="1489265"/>
                  <a:pt x="5060757" y="1933870"/>
                  <a:pt x="4843690" y="2063470"/>
                </a:cubicBezTo>
                <a:cubicBezTo>
                  <a:pt x="4612151" y="2201712"/>
                  <a:pt x="4099822" y="1706121"/>
                  <a:pt x="3954029" y="2180463"/>
                </a:cubicBezTo>
                <a:cubicBezTo>
                  <a:pt x="3948506" y="2250377"/>
                  <a:pt x="3992676" y="2300438"/>
                  <a:pt x="4028260" y="2344323"/>
                </a:cubicBezTo>
                <a:cubicBezTo>
                  <a:pt x="4228126" y="1904564"/>
                  <a:pt x="4858121" y="2604100"/>
                  <a:pt x="5043465" y="2050343"/>
                </a:cubicBezTo>
                <a:cubicBezTo>
                  <a:pt x="5124173" y="1585360"/>
                  <a:pt x="5110173" y="1487878"/>
                  <a:pt x="5343262" y="1351015"/>
                </a:cubicBezTo>
                <a:close/>
                <a:moveTo>
                  <a:pt x="4077625" y="968488"/>
                </a:moveTo>
                <a:cubicBezTo>
                  <a:pt x="3877198" y="1134461"/>
                  <a:pt x="4102103" y="1439433"/>
                  <a:pt x="3998068" y="1608040"/>
                </a:cubicBezTo>
                <a:cubicBezTo>
                  <a:pt x="3894034" y="1776646"/>
                  <a:pt x="3383421" y="1616097"/>
                  <a:pt x="3453417" y="1980126"/>
                </a:cubicBezTo>
                <a:cubicBezTo>
                  <a:pt x="3474243" y="2028501"/>
                  <a:pt x="3520831" y="2047226"/>
                  <a:pt x="3559606" y="2064678"/>
                </a:cubicBezTo>
                <a:cubicBezTo>
                  <a:pt x="3537301" y="1705793"/>
                  <a:pt x="4196716" y="1963219"/>
                  <a:pt x="4124970" y="1533238"/>
                </a:cubicBezTo>
                <a:cubicBezTo>
                  <a:pt x="4015408" y="1196963"/>
                  <a:pt x="3972088" y="1136689"/>
                  <a:pt x="4077625" y="968488"/>
                </a:cubicBezTo>
                <a:close/>
                <a:moveTo>
                  <a:pt x="2559731" y="528132"/>
                </a:moveTo>
                <a:cubicBezTo>
                  <a:pt x="2514930" y="784721"/>
                  <a:pt x="2883684" y="870327"/>
                  <a:pt x="2913889" y="1066215"/>
                </a:cubicBezTo>
                <a:cubicBezTo>
                  <a:pt x="2944095" y="1262102"/>
                  <a:pt x="2451722" y="1472172"/>
                  <a:pt x="2740967" y="1703456"/>
                </a:cubicBezTo>
                <a:cubicBezTo>
                  <a:pt x="2788167" y="1726694"/>
                  <a:pt x="2835735" y="1710627"/>
                  <a:pt x="2876535" y="1698675"/>
                </a:cubicBezTo>
                <a:cubicBezTo>
                  <a:pt x="2626890" y="1440280"/>
                  <a:pt x="3295228" y="1207080"/>
                  <a:pt x="2961890" y="926784"/>
                </a:cubicBezTo>
                <a:cubicBezTo>
                  <a:pt x="2660553" y="742342"/>
                  <a:pt x="2588532" y="724689"/>
                  <a:pt x="2559731" y="528132"/>
                </a:cubicBezTo>
                <a:close/>
                <a:moveTo>
                  <a:pt x="1417957" y="245952"/>
                </a:moveTo>
                <a:cubicBezTo>
                  <a:pt x="1490317" y="583421"/>
                  <a:pt x="1998563" y="497491"/>
                  <a:pt x="2135066" y="721802"/>
                </a:cubicBezTo>
                <a:cubicBezTo>
                  <a:pt x="2271569" y="946112"/>
                  <a:pt x="1755873" y="1458168"/>
                  <a:pt x="2236978" y="1591813"/>
                </a:cubicBezTo>
                <a:cubicBezTo>
                  <a:pt x="2308202" y="1595856"/>
                  <a:pt x="2360146" y="1551565"/>
                  <a:pt x="2405619" y="1515816"/>
                </a:cubicBezTo>
                <a:cubicBezTo>
                  <a:pt x="1960858" y="1328475"/>
                  <a:pt x="2686946" y="697047"/>
                  <a:pt x="2125592" y="526180"/>
                </a:cubicBezTo>
                <a:cubicBezTo>
                  <a:pt x="1652758" y="456170"/>
                  <a:pt x="1553024" y="471809"/>
                  <a:pt x="1417957" y="245952"/>
                </a:cubicBezTo>
                <a:close/>
                <a:moveTo>
                  <a:pt x="3554231" y="0"/>
                </a:moveTo>
                <a:cubicBezTo>
                  <a:pt x="3384726" y="306994"/>
                  <a:pt x="3821669" y="564187"/>
                  <a:pt x="3775101" y="824535"/>
                </a:cubicBezTo>
                <a:cubicBezTo>
                  <a:pt x="3728534" y="1084884"/>
                  <a:pt x="3003665" y="1152413"/>
                  <a:pt x="3274827" y="1562090"/>
                </a:cubicBezTo>
                <a:cubicBezTo>
                  <a:pt x="3325401" y="1610568"/>
                  <a:pt x="3393585" y="1609400"/>
                  <a:pt x="3451272" y="1610716"/>
                </a:cubicBezTo>
                <a:cubicBezTo>
                  <a:pt x="3242865" y="1182665"/>
                  <a:pt x="4204135" y="1156810"/>
                  <a:pt x="3897637" y="667255"/>
                </a:cubicBezTo>
                <a:cubicBezTo>
                  <a:pt x="3590497" y="312044"/>
                  <a:pt x="3505564" y="260629"/>
                  <a:pt x="3554231" y="0"/>
                </a:cubicBezTo>
                <a:close/>
              </a:path>
            </a:pathLst>
          </a:custGeom>
          <a:gradFill>
            <a:gsLst>
              <a:gs pos="45000">
                <a:srgbClr val="C00000"/>
              </a:gs>
              <a:gs pos="65000">
                <a:schemeClr val="tx1"/>
              </a:gs>
            </a:gsLst>
            <a:path path="circle">
              <a:fillToRect l="50000" t="50000" r="50000" b="50000"/>
            </a:path>
          </a:gradFill>
          <a:ln w="9525">
            <a:noFill/>
          </a:ln>
          <a:effectLst/>
          <a:scene3d>
            <a:camera prst="obliqueBottomLeft"/>
            <a:lightRig rig="flat" dir="t"/>
          </a:scene3d>
          <a:sp3d extrusionH="12700">
            <a:bevelT w="165100" prst="coolSlant"/>
            <a:extrusionClr>
              <a:srgbClr val="C00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2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4678" y="5524108"/>
            <a:ext cx="9217334"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a:off x="-44678" y="-8785"/>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15360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ppt_w"/>
                                          </p:val>
                                        </p:tav>
                                        <p:tav tm="100000">
                                          <p:val>
                                            <p:strVal val="#ppt_w"/>
                                          </p:val>
                                        </p:tav>
                                      </p:tavLst>
                                    </p:anim>
                                    <p:anim calcmode="lin" valueType="num">
                                      <p:cBhvr>
                                        <p:cTn id="11" dur="3000" fill="hold"/>
                                        <p:tgtEl>
                                          <p:spTgt spid="6"/>
                                        </p:tgtEl>
                                        <p:attrNameLst>
                                          <p:attrName>ppt_h</p:attrName>
                                        </p:attrNameLst>
                                      </p:cBhvr>
                                      <p:tavLst>
                                        <p:tav tm="0">
                                          <p:val>
                                            <p:strVal val="4*#ppt_h"/>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7"/>
                                        </p:tgtEl>
                                        <p:attrNameLst>
                                          <p:attrName>r</p:attrName>
                                        </p:attrNameLst>
                                      </p:cBhvr>
                                    </p:animRot>
                                  </p:childTnLst>
                                </p:cTn>
                              </p:par>
                              <p:par>
                                <p:cTn id="18" presetID="23" presetClass="exit" presetSubtype="32" fill="hold" grpId="1" nodeType="withEffect">
                                  <p:stCondLst>
                                    <p:cond delay="0"/>
                                  </p:stCondLst>
                                  <p:childTnLst>
                                    <p:anim calcmode="lin" valueType="num">
                                      <p:cBhvr>
                                        <p:cTn id="19" dur="3000"/>
                                        <p:tgtEl>
                                          <p:spTgt spid="7"/>
                                        </p:tgtEl>
                                        <p:attrNameLst>
                                          <p:attrName>ppt_w</p:attrName>
                                        </p:attrNameLst>
                                      </p:cBhvr>
                                      <p:tavLst>
                                        <p:tav tm="0">
                                          <p:val>
                                            <p:strVal val="ppt_w"/>
                                          </p:val>
                                        </p:tav>
                                        <p:tav tm="100000">
                                          <p:val>
                                            <p:fltVal val="0"/>
                                          </p:val>
                                        </p:tav>
                                      </p:tavLst>
                                    </p:anim>
                                    <p:anim calcmode="lin" valueType="num">
                                      <p:cBhvr>
                                        <p:cTn id="20" dur="3000"/>
                                        <p:tgtEl>
                                          <p:spTgt spid="7"/>
                                        </p:tgtEl>
                                        <p:attrNameLst>
                                          <p:attrName>ppt_h</p:attrName>
                                        </p:attrNameLst>
                                      </p:cBhvr>
                                      <p:tavLst>
                                        <p:tav tm="0">
                                          <p:val>
                                            <p:strVal val="ppt_h"/>
                                          </p:val>
                                        </p:tav>
                                        <p:tav tm="100000">
                                          <p:val>
                                            <p:fltVal val="0"/>
                                          </p:val>
                                        </p:tav>
                                      </p:tavLst>
                                    </p:anim>
                                    <p:set>
                                      <p:cBhvr>
                                        <p:cTn id="21" dur="1" fill="hold">
                                          <p:stCondLst>
                                            <p:cond delay="2999"/>
                                          </p:stCondLst>
                                        </p:cTn>
                                        <p:tgtEl>
                                          <p:spTgt spid="7"/>
                                        </p:tgtEl>
                                        <p:attrNameLst>
                                          <p:attrName>style.visibility</p:attrName>
                                        </p:attrNameLst>
                                      </p:cBhvr>
                                      <p:to>
                                        <p:strVal val="hidden"/>
                                      </p:to>
                                    </p:set>
                                  </p:childTnLst>
                                </p:cTn>
                              </p:par>
                              <p:par>
                                <p:cTn id="22" presetID="23" presetClass="exit" presetSubtype="16" fill="hold" grpId="1" nodeType="withEffect">
                                  <p:stCondLst>
                                    <p:cond delay="0"/>
                                  </p:stCondLst>
                                  <p:childTnLst>
                                    <p:anim calcmode="lin" valueType="num">
                                      <p:cBhvr>
                                        <p:cTn id="23" dur="3000"/>
                                        <p:tgtEl>
                                          <p:spTgt spid="6"/>
                                        </p:tgtEl>
                                        <p:attrNameLst>
                                          <p:attrName>ppt_w</p:attrName>
                                        </p:attrNameLst>
                                      </p:cBhvr>
                                      <p:tavLst>
                                        <p:tav tm="0">
                                          <p:val>
                                            <p:strVal val="ppt_w"/>
                                          </p:val>
                                        </p:tav>
                                        <p:tav tm="100000">
                                          <p:val>
                                            <p:strVal val="4*ppt_w"/>
                                          </p:val>
                                        </p:tav>
                                      </p:tavLst>
                                    </p:anim>
                                    <p:anim calcmode="lin" valueType="num">
                                      <p:cBhvr>
                                        <p:cTn id="24" dur="3000"/>
                                        <p:tgtEl>
                                          <p:spTgt spid="6"/>
                                        </p:tgtEl>
                                        <p:attrNameLst>
                                          <p:attrName>ppt_h</p:attrName>
                                        </p:attrNameLst>
                                      </p:cBhvr>
                                      <p:tavLst>
                                        <p:tav tm="0">
                                          <p:val>
                                            <p:strVal val="ppt_h"/>
                                          </p:val>
                                        </p:tav>
                                        <p:tav tm="100000">
                                          <p:val>
                                            <p:strVal val="4*ppt_h"/>
                                          </p:val>
                                        </p:tav>
                                      </p:tavLst>
                                    </p:anim>
                                    <p:set>
                                      <p:cBhvr>
                                        <p:cTn id="25" dur="1" fill="hold">
                                          <p:stCondLst>
                                            <p:cond delay="2999"/>
                                          </p:stCondLst>
                                        </p:cTn>
                                        <p:tgtEl>
                                          <p:spTgt spid="6"/>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strVal val="4/3*#ppt_w"/>
                                          </p:val>
                                        </p:tav>
                                        <p:tav tm="100000">
                                          <p:val>
                                            <p:strVal val="#ppt_w"/>
                                          </p:val>
                                        </p:tav>
                                      </p:tavLst>
                                    </p:anim>
                                    <p:anim calcmode="lin" valueType="num">
                                      <p:cBhvr>
                                        <p:cTn id="29" dur="3000" fill="hold"/>
                                        <p:tgtEl>
                                          <p:spTgt spid="8"/>
                                        </p:tgtEl>
                                        <p:attrNameLst>
                                          <p:attrName>ppt_h</p:attrName>
                                        </p:attrNameLst>
                                      </p:cBhvr>
                                      <p:tavLst>
                                        <p:tav tm="0">
                                          <p:val>
                                            <p:strVal val="4/3*#ppt_h"/>
                                          </p:val>
                                        </p:tav>
                                        <p:tav tm="100000">
                                          <p:val>
                                            <p:strVal val="#ppt_h"/>
                                          </p:val>
                                        </p:tav>
                                      </p:tavLst>
                                    </p:anim>
                                  </p:childTnLst>
                                </p:cTn>
                              </p:par>
                              <p:par>
                                <p:cTn id="30" presetID="10"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7" grpId="2"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26 Rectángulo"/>
          <p:cNvSpPr/>
          <p:nvPr/>
        </p:nvSpPr>
        <p:spPr>
          <a:xfrm flipH="1">
            <a:off x="4514685" y="-62560"/>
            <a:ext cx="4629313" cy="6920559"/>
          </a:xfrm>
          <a:prstGeom prst="rect">
            <a:avLst/>
          </a:prstGeom>
          <a:gradFill flip="none" rotWithShape="1">
            <a:gsLst>
              <a:gs pos="76000">
                <a:srgbClr val="A6042D"/>
              </a:gs>
              <a:gs pos="23000">
                <a:srgbClr val="AF0000">
                  <a:lumMod val="60000"/>
                </a:srgbClr>
              </a:gs>
              <a:gs pos="7000">
                <a:schemeClr val="accent2">
                  <a:lumMod val="25000"/>
                </a:schemeClr>
              </a:gs>
              <a:gs pos="100000">
                <a:schemeClr val="accent2">
                  <a:lumMod val="50000"/>
                </a:schemeClr>
              </a:gs>
              <a:gs pos="37000">
                <a:srgbClr val="B60858"/>
              </a:gs>
              <a:gs pos="61000">
                <a:srgbClr val="CC0066"/>
              </a:gs>
              <a:gs pos="50000">
                <a:srgbClr val="FF0066"/>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26 Rectángulo"/>
          <p:cNvSpPr/>
          <p:nvPr/>
        </p:nvSpPr>
        <p:spPr>
          <a:xfrm>
            <a:off x="-25832" y="0"/>
            <a:ext cx="4629313" cy="6858000"/>
          </a:xfrm>
          <a:prstGeom prst="rect">
            <a:avLst/>
          </a:prstGeom>
          <a:gradFill>
            <a:gsLst>
              <a:gs pos="76000">
                <a:srgbClr val="A6042D"/>
              </a:gs>
              <a:gs pos="23000">
                <a:srgbClr val="AF0000">
                  <a:lumMod val="60000"/>
                </a:srgbClr>
              </a:gs>
              <a:gs pos="7000">
                <a:schemeClr val="accent2">
                  <a:lumMod val="25000"/>
                </a:schemeClr>
              </a:gs>
              <a:gs pos="100000">
                <a:schemeClr val="accent2">
                  <a:lumMod val="50000"/>
                </a:schemeClr>
              </a:gs>
              <a:gs pos="37000">
                <a:srgbClr val="B60858"/>
              </a:gs>
              <a:gs pos="61000">
                <a:srgbClr val="CC0066"/>
              </a:gs>
              <a:gs pos="50000">
                <a:srgbClr val="FF006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2163" y="209761"/>
            <a:ext cx="9203650" cy="6438478"/>
          </a:xfrm>
          <a:prstGeom prst="rect">
            <a:avLst/>
          </a:prstGeom>
          <a:noFill/>
          <a:ln>
            <a:noFill/>
          </a:ln>
        </p:spPr>
      </p:pic>
      <p:pic>
        <p:nvPicPr>
          <p:cNvPr id="819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4905"/>
          <a:stretch/>
        </p:blipFill>
        <p:spPr bwMode="auto">
          <a:xfrm>
            <a:off x="1781563" y="579847"/>
            <a:ext cx="5588995" cy="5698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4905"/>
          <a:stretch/>
        </p:blipFill>
        <p:spPr bwMode="auto">
          <a:xfrm>
            <a:off x="1775164" y="579847"/>
            <a:ext cx="5588995" cy="5698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orma libre"/>
          <p:cNvSpPr/>
          <p:nvPr/>
        </p:nvSpPr>
        <p:spPr>
          <a:xfrm rot="10800000">
            <a:off x="-35630" y="5754915"/>
            <a:ext cx="9213513"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4004F"/>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16081" y="-62559"/>
            <a:ext cx="917148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4004F"/>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90850" y="-94068"/>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58913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272" fill="hold" nodeType="withEffect">
                                  <p:stCondLst>
                                    <p:cond delay="750"/>
                                  </p:stCondLst>
                                  <p:childTnLst>
                                    <p:set>
                                      <p:cBhvr>
                                        <p:cTn id="9" dur="1" fill="hold">
                                          <p:stCondLst>
                                            <p:cond delay="0"/>
                                          </p:stCondLst>
                                        </p:cTn>
                                        <p:tgtEl>
                                          <p:spTgt spid="2"/>
                                        </p:tgtEl>
                                        <p:attrNameLst>
                                          <p:attrName>style.visibility</p:attrName>
                                        </p:attrNameLst>
                                      </p:cBhvr>
                                      <p:to>
                                        <p:strVal val="visible"/>
                                      </p:to>
                                    </p:set>
                                    <p:anim calcmode="lin" valueType="num">
                                      <p:cBhvr>
                                        <p:cTn id="10" dur="6000" fill="hold"/>
                                        <p:tgtEl>
                                          <p:spTgt spid="2"/>
                                        </p:tgtEl>
                                        <p:attrNameLst>
                                          <p:attrName>ppt_w</p:attrName>
                                        </p:attrNameLst>
                                      </p:cBhvr>
                                      <p:tavLst>
                                        <p:tav tm="0">
                                          <p:val>
                                            <p:strVal val="2/3*#ppt_w"/>
                                          </p:val>
                                        </p:tav>
                                        <p:tav tm="100000">
                                          <p:val>
                                            <p:strVal val="#ppt_w"/>
                                          </p:val>
                                        </p:tav>
                                      </p:tavLst>
                                    </p:anim>
                                    <p:anim calcmode="lin" valueType="num">
                                      <p:cBhvr>
                                        <p:cTn id="11" dur="6000" fill="hold"/>
                                        <p:tgtEl>
                                          <p:spTgt spid="2"/>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75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6000"/>
                                        <p:tgtEl>
                                          <p:spTgt spid="2"/>
                                        </p:tgtEl>
                                      </p:cBhvr>
                                    </p:animEffect>
                                  </p:childTnLst>
                                </p:cTn>
                              </p:par>
                              <p:par>
                                <p:cTn id="15" presetID="19" presetClass="entr" presetSubtype="5" fill="hold" nodeType="withEffect">
                                  <p:stCondLst>
                                    <p:cond delay="0"/>
                                  </p:stCondLst>
                                  <p:childTnLst>
                                    <p:set>
                                      <p:cBhvr>
                                        <p:cTn id="16" dur="1" fill="hold">
                                          <p:stCondLst>
                                            <p:cond delay="0"/>
                                          </p:stCondLst>
                                        </p:cTn>
                                        <p:tgtEl>
                                          <p:spTgt spid="8195"/>
                                        </p:tgtEl>
                                        <p:attrNameLst>
                                          <p:attrName>style.visibility</p:attrName>
                                        </p:attrNameLst>
                                      </p:cBhvr>
                                      <p:to>
                                        <p:strVal val="visible"/>
                                      </p:to>
                                    </p:set>
                                    <p:anim calcmode="lin" valueType="num">
                                      <p:cBhvr>
                                        <p:cTn id="17" dur="3000" fill="hold"/>
                                        <p:tgtEl>
                                          <p:spTgt spid="8195"/>
                                        </p:tgtEl>
                                        <p:attrNameLst>
                                          <p:attrName>ppt_w</p:attrName>
                                        </p:attrNameLst>
                                      </p:cBhvr>
                                      <p:tavLst>
                                        <p:tav tm="0">
                                          <p:val>
                                            <p:strVal val="#ppt_w"/>
                                          </p:val>
                                        </p:tav>
                                        <p:tav tm="100000">
                                          <p:val>
                                            <p:strVal val="#ppt_w"/>
                                          </p:val>
                                        </p:tav>
                                      </p:tavLst>
                                    </p:anim>
                                    <p:anim calcmode="lin" valueType="num">
                                      <p:cBhvr>
                                        <p:cTn id="18" dur="3000" fill="hold"/>
                                        <p:tgtEl>
                                          <p:spTgt spid="8195"/>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21600000">
                                      <p:cBhvr>
                                        <p:cTn id="20" dur="3000" fill="hold"/>
                                        <p:tgtEl>
                                          <p:spTgt spid="8195"/>
                                        </p:tgtEl>
                                        <p:attrNameLst>
                                          <p:attrName>r</p:attrName>
                                        </p:attrNameLst>
                                      </p:cBhvr>
                                    </p:animRot>
                                  </p:childTnLst>
                                </p:cTn>
                              </p:par>
                              <p:par>
                                <p:cTn id="21" presetID="2" presetClass="exit" presetSubtype="8" fill="hold" nodeType="withEffect">
                                  <p:stCondLst>
                                    <p:cond delay="3000"/>
                                  </p:stCondLst>
                                  <p:childTnLst>
                                    <p:anim calcmode="lin" valueType="num">
                                      <p:cBhvr additive="base">
                                        <p:cTn id="22" dur="4500"/>
                                        <p:tgtEl>
                                          <p:spTgt spid="8195"/>
                                        </p:tgtEl>
                                        <p:attrNameLst>
                                          <p:attrName>ppt_x</p:attrName>
                                        </p:attrNameLst>
                                      </p:cBhvr>
                                      <p:tavLst>
                                        <p:tav tm="0">
                                          <p:val>
                                            <p:strVal val="ppt_x"/>
                                          </p:val>
                                        </p:tav>
                                        <p:tav tm="100000">
                                          <p:val>
                                            <p:strVal val="0-ppt_w/2"/>
                                          </p:val>
                                        </p:tav>
                                      </p:tavLst>
                                    </p:anim>
                                    <p:anim calcmode="lin" valueType="num">
                                      <p:cBhvr additive="base">
                                        <p:cTn id="23" dur="4500"/>
                                        <p:tgtEl>
                                          <p:spTgt spid="8195"/>
                                        </p:tgtEl>
                                        <p:attrNameLst>
                                          <p:attrName>ppt_y</p:attrName>
                                        </p:attrNameLst>
                                      </p:cBhvr>
                                      <p:tavLst>
                                        <p:tav tm="0">
                                          <p:val>
                                            <p:strVal val="ppt_y"/>
                                          </p:val>
                                        </p:tav>
                                        <p:tav tm="100000">
                                          <p:val>
                                            <p:strVal val="ppt_y"/>
                                          </p:val>
                                        </p:tav>
                                      </p:tavLst>
                                    </p:anim>
                                    <p:set>
                                      <p:cBhvr>
                                        <p:cTn id="24" dur="1" fill="hold">
                                          <p:stCondLst>
                                            <p:cond delay="4499"/>
                                          </p:stCondLst>
                                        </p:cTn>
                                        <p:tgtEl>
                                          <p:spTgt spid="8195"/>
                                        </p:tgtEl>
                                        <p:attrNameLst>
                                          <p:attrName>style.visibility</p:attrName>
                                        </p:attrNameLst>
                                      </p:cBhvr>
                                      <p:to>
                                        <p:strVal val="hidden"/>
                                      </p:to>
                                    </p:set>
                                  </p:childTnLst>
                                </p:cTn>
                              </p:par>
                              <p:par>
                                <p:cTn id="25" presetID="19" presetClass="entr" presetSubtype="5"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3000" fill="hold"/>
                                        <p:tgtEl>
                                          <p:spTgt spid="18"/>
                                        </p:tgtEl>
                                        <p:attrNameLst>
                                          <p:attrName>ppt_w</p:attrName>
                                        </p:attrNameLst>
                                      </p:cBhvr>
                                      <p:tavLst>
                                        <p:tav tm="0">
                                          <p:val>
                                            <p:strVal val="#ppt_w"/>
                                          </p:val>
                                        </p:tav>
                                        <p:tav tm="100000">
                                          <p:val>
                                            <p:strVal val="#ppt_w"/>
                                          </p:val>
                                        </p:tav>
                                      </p:tavLst>
                                    </p:anim>
                                    <p:anim calcmode="lin" valueType="num">
                                      <p:cBhvr>
                                        <p:cTn id="28" dur="3000" fill="hold"/>
                                        <p:tgtEl>
                                          <p:spTgt spid="18"/>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nodeType="withEffect">
                                  <p:stCondLst>
                                    <p:cond delay="0"/>
                                  </p:stCondLst>
                                  <p:childTnLst>
                                    <p:animRot by="21600000">
                                      <p:cBhvr>
                                        <p:cTn id="30" dur="3000" fill="hold"/>
                                        <p:tgtEl>
                                          <p:spTgt spid="18"/>
                                        </p:tgtEl>
                                        <p:attrNameLst>
                                          <p:attrName>r</p:attrName>
                                        </p:attrNameLst>
                                      </p:cBhvr>
                                    </p:animRot>
                                  </p:childTnLst>
                                </p:cTn>
                              </p:par>
                              <p:par>
                                <p:cTn id="31" presetID="2" presetClass="exit" presetSubtype="2" fill="hold" nodeType="withEffect">
                                  <p:stCondLst>
                                    <p:cond delay="3000"/>
                                  </p:stCondLst>
                                  <p:childTnLst>
                                    <p:anim calcmode="lin" valueType="num">
                                      <p:cBhvr additive="base">
                                        <p:cTn id="32" dur="4500"/>
                                        <p:tgtEl>
                                          <p:spTgt spid="18"/>
                                        </p:tgtEl>
                                        <p:attrNameLst>
                                          <p:attrName>ppt_x</p:attrName>
                                        </p:attrNameLst>
                                      </p:cBhvr>
                                      <p:tavLst>
                                        <p:tav tm="0">
                                          <p:val>
                                            <p:strVal val="ppt_x"/>
                                          </p:val>
                                        </p:tav>
                                        <p:tav tm="100000">
                                          <p:val>
                                            <p:strVal val="1+ppt_w/2"/>
                                          </p:val>
                                        </p:tav>
                                      </p:tavLst>
                                    </p:anim>
                                    <p:anim calcmode="lin" valueType="num">
                                      <p:cBhvr additive="base">
                                        <p:cTn id="33" dur="4500"/>
                                        <p:tgtEl>
                                          <p:spTgt spid="18"/>
                                        </p:tgtEl>
                                        <p:attrNameLst>
                                          <p:attrName>ppt_y</p:attrName>
                                        </p:attrNameLst>
                                      </p:cBhvr>
                                      <p:tavLst>
                                        <p:tav tm="0">
                                          <p:val>
                                            <p:strVal val="ppt_y"/>
                                          </p:val>
                                        </p:tav>
                                        <p:tav tm="100000">
                                          <p:val>
                                            <p:strVal val="ppt_y"/>
                                          </p:val>
                                        </p:tav>
                                      </p:tavLst>
                                    </p:anim>
                                    <p:set>
                                      <p:cBhvr>
                                        <p:cTn id="34" dur="1" fill="hold">
                                          <p:stCondLst>
                                            <p:cond delay="4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14 Rectángulo"/>
          <p:cNvSpPr/>
          <p:nvPr/>
        </p:nvSpPr>
        <p:spPr>
          <a:xfrm>
            <a:off x="-31815"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4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8" name="Forma libre 6"/>
          <p:cNvSpPr/>
          <p:nvPr/>
        </p:nvSpPr>
        <p:spPr>
          <a:xfrm rot="8308965">
            <a:off x="-54517" y="3407992"/>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6"/>
          <p:cNvSpPr/>
          <p:nvPr/>
        </p:nvSpPr>
        <p:spPr>
          <a:xfrm rot="8310572">
            <a:off x="1069583" y="3465226"/>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6"/>
          <p:cNvSpPr/>
          <p:nvPr/>
        </p:nvSpPr>
        <p:spPr>
          <a:xfrm rot="8383816">
            <a:off x="2204478" y="3412052"/>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6"/>
          <p:cNvSpPr/>
          <p:nvPr/>
        </p:nvSpPr>
        <p:spPr>
          <a:xfrm rot="8253811">
            <a:off x="3355064" y="3414901"/>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6"/>
          <p:cNvSpPr/>
          <p:nvPr/>
        </p:nvSpPr>
        <p:spPr>
          <a:xfrm rot="8475652">
            <a:off x="4481923" y="3407992"/>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orma libre 6"/>
          <p:cNvSpPr/>
          <p:nvPr/>
        </p:nvSpPr>
        <p:spPr>
          <a:xfrm rot="8131447">
            <a:off x="5474309" y="3407993"/>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orma libre 6"/>
          <p:cNvSpPr/>
          <p:nvPr/>
        </p:nvSpPr>
        <p:spPr>
          <a:xfrm rot="7821296">
            <a:off x="6508181" y="3366043"/>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6"/>
          <p:cNvSpPr/>
          <p:nvPr/>
        </p:nvSpPr>
        <p:spPr>
          <a:xfrm rot="7854819">
            <a:off x="7625488" y="3365243"/>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6"/>
          <p:cNvSpPr/>
          <p:nvPr/>
        </p:nvSpPr>
        <p:spPr>
          <a:xfrm rot="2810271" flipH="1">
            <a:off x="7630169" y="1888546"/>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Forma libre 6"/>
          <p:cNvSpPr/>
          <p:nvPr/>
        </p:nvSpPr>
        <p:spPr>
          <a:xfrm rot="2548896" flipH="1">
            <a:off x="6594167" y="1881288"/>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orma libre 6"/>
          <p:cNvSpPr/>
          <p:nvPr/>
        </p:nvSpPr>
        <p:spPr>
          <a:xfrm rot="2592425" flipH="1">
            <a:off x="5491475" y="1881872"/>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orma libre 6"/>
          <p:cNvSpPr/>
          <p:nvPr/>
        </p:nvSpPr>
        <p:spPr>
          <a:xfrm rot="2641910" flipH="1">
            <a:off x="4365242" y="1887179"/>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orma libre 6"/>
          <p:cNvSpPr/>
          <p:nvPr/>
        </p:nvSpPr>
        <p:spPr>
          <a:xfrm rot="2648288" flipH="1">
            <a:off x="3355954" y="1896690"/>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Forma libre 6"/>
          <p:cNvSpPr/>
          <p:nvPr/>
        </p:nvSpPr>
        <p:spPr>
          <a:xfrm rot="2543234" flipH="1">
            <a:off x="2196522" y="1896690"/>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Forma libre 6"/>
          <p:cNvSpPr/>
          <p:nvPr/>
        </p:nvSpPr>
        <p:spPr>
          <a:xfrm rot="2589164" flipH="1">
            <a:off x="1091949" y="1908110"/>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Forma libre 6"/>
          <p:cNvSpPr/>
          <p:nvPr/>
        </p:nvSpPr>
        <p:spPr>
          <a:xfrm rot="2436347" flipH="1">
            <a:off x="-72397" y="1924452"/>
            <a:ext cx="1597615" cy="1587153"/>
          </a:xfrm>
          <a:custGeom>
            <a:avLst/>
            <a:gdLst>
              <a:gd name="connsiteX0" fmla="*/ 1176394 w 2918011"/>
              <a:gd name="connsiteY0" fmla="*/ 653171 h 3076131"/>
              <a:gd name="connsiteX1" fmla="*/ 1212560 w 2918011"/>
              <a:gd name="connsiteY1" fmla="*/ 670700 h 3076131"/>
              <a:gd name="connsiteX2" fmla="*/ 1509600 w 2918011"/>
              <a:gd name="connsiteY2" fmla="*/ 1136059 h 3076131"/>
              <a:gd name="connsiteX3" fmla="*/ 1481640 w 2918011"/>
              <a:gd name="connsiteY3" fmla="*/ 1295659 h 3076131"/>
              <a:gd name="connsiteX4" fmla="*/ 1451090 w 2918011"/>
              <a:gd name="connsiteY4" fmla="*/ 1362890 h 3076131"/>
              <a:gd name="connsiteX5" fmla="*/ 1445737 w 2918011"/>
              <a:gd name="connsiteY5" fmla="*/ 1348897 h 3076131"/>
              <a:gd name="connsiteX6" fmla="*/ 1301030 w 2918011"/>
              <a:gd name="connsiteY6" fmla="*/ 1146730 h 3076131"/>
              <a:gd name="connsiteX7" fmla="*/ 572925 w 2918011"/>
              <a:gd name="connsiteY7" fmla="*/ 1076755 h 3076131"/>
              <a:gd name="connsiteX8" fmla="*/ 525415 w 2918011"/>
              <a:gd name="connsiteY8" fmla="*/ 1103912 h 3076131"/>
              <a:gd name="connsiteX9" fmla="*/ 562457 w 2918011"/>
              <a:gd name="connsiteY9" fmla="*/ 1088347 h 3076131"/>
              <a:gd name="connsiteX10" fmla="*/ 1105250 w 2918011"/>
              <a:gd name="connsiteY10" fmla="*/ 1174047 h 3076131"/>
              <a:gd name="connsiteX11" fmla="*/ 1242671 w 2918011"/>
              <a:gd name="connsiteY11" fmla="*/ 1390763 h 3076131"/>
              <a:gd name="connsiteX12" fmla="*/ 1244570 w 2918011"/>
              <a:gd name="connsiteY12" fmla="*/ 1398476 h 3076131"/>
              <a:gd name="connsiteX13" fmla="*/ 1236886 w 2918011"/>
              <a:gd name="connsiteY13" fmla="*/ 1394483 h 3076131"/>
              <a:gd name="connsiteX14" fmla="*/ 995320 w 2918011"/>
              <a:gd name="connsiteY14" fmla="*/ 1340200 h 3076131"/>
              <a:gd name="connsiteX15" fmla="*/ 404997 w 2918011"/>
              <a:gd name="connsiteY15" fmla="*/ 1774983 h 3076131"/>
              <a:gd name="connsiteX16" fmla="*/ 387414 w 2918011"/>
              <a:gd name="connsiteY16" fmla="*/ 1827062 h 3076131"/>
              <a:gd name="connsiteX17" fmla="*/ 404825 w 2918011"/>
              <a:gd name="connsiteY17" fmla="*/ 1790649 h 3076131"/>
              <a:gd name="connsiteX18" fmla="*/ 867034 w 2918011"/>
              <a:gd name="connsiteY18" fmla="*/ 1491585 h 3076131"/>
              <a:gd name="connsiteX19" fmla="*/ 1098712 w 2918011"/>
              <a:gd name="connsiteY19" fmla="*/ 1553434 h 3076131"/>
              <a:gd name="connsiteX20" fmla="*/ 1099896 w 2918011"/>
              <a:gd name="connsiteY20" fmla="*/ 1554224 h 3076131"/>
              <a:gd name="connsiteX21" fmla="*/ 1059271 w 2918011"/>
              <a:gd name="connsiteY21" fmla="*/ 1570275 h 3076131"/>
              <a:gd name="connsiteX22" fmla="*/ 894048 w 2918011"/>
              <a:gd name="connsiteY22" fmla="*/ 1681945 h 3076131"/>
              <a:gd name="connsiteX23" fmla="*/ 769233 w 2918011"/>
              <a:gd name="connsiteY23" fmla="*/ 2407543 h 3076131"/>
              <a:gd name="connsiteX24" fmla="*/ 792506 w 2918011"/>
              <a:gd name="connsiteY24" fmla="*/ 2457308 h 3076131"/>
              <a:gd name="connsiteX25" fmla="*/ 779915 w 2918011"/>
              <a:gd name="connsiteY25" fmla="*/ 2418934 h 3076131"/>
              <a:gd name="connsiteX26" fmla="*/ 906174 w 2918011"/>
              <a:gd name="connsiteY26" fmla="*/ 1880568 h 3076131"/>
              <a:gd name="connsiteX27" fmla="*/ 1069386 w 2918011"/>
              <a:gd name="connsiteY27" fmla="*/ 1777760 h 3076131"/>
              <a:gd name="connsiteX28" fmla="*/ 1126584 w 2918011"/>
              <a:gd name="connsiteY28" fmla="*/ 1760549 h 3076131"/>
              <a:gd name="connsiteX29" fmla="*/ 1123709 w 2918011"/>
              <a:gd name="connsiteY29" fmla="*/ 1766158 h 3076131"/>
              <a:gd name="connsiteX30" fmla="*/ 1069793 w 2918011"/>
              <a:gd name="connsiteY30" fmla="*/ 2009368 h 3076131"/>
              <a:gd name="connsiteX31" fmla="*/ 1501634 w 2918011"/>
              <a:gd name="connsiteY31" fmla="*/ 2603714 h 3076131"/>
              <a:gd name="connsiteX32" fmla="*/ 1553360 w 2918011"/>
              <a:gd name="connsiteY32" fmla="*/ 2621418 h 3076131"/>
              <a:gd name="connsiteX33" fmla="*/ 1517193 w 2918011"/>
              <a:gd name="connsiteY33" fmla="*/ 2603888 h 3076131"/>
              <a:gd name="connsiteX34" fmla="*/ 1220155 w 2918011"/>
              <a:gd name="connsiteY34" fmla="*/ 2138529 h 3076131"/>
              <a:gd name="connsiteX35" fmla="*/ 1281584 w 2918011"/>
              <a:gd name="connsiteY35" fmla="*/ 1905272 h 3076131"/>
              <a:gd name="connsiteX36" fmla="*/ 1309091 w 2918011"/>
              <a:gd name="connsiteY36" fmla="*/ 1863539 h 3076131"/>
              <a:gd name="connsiteX37" fmla="*/ 1316561 w 2918011"/>
              <a:gd name="connsiteY37" fmla="*/ 1883067 h 3076131"/>
              <a:gd name="connsiteX38" fmla="*/ 1461268 w 2918011"/>
              <a:gd name="connsiteY38" fmla="*/ 2085234 h 3076131"/>
              <a:gd name="connsiteX39" fmla="*/ 2189374 w 2918011"/>
              <a:gd name="connsiteY39" fmla="*/ 2155210 h 3076131"/>
              <a:gd name="connsiteX40" fmla="*/ 2236884 w 2918011"/>
              <a:gd name="connsiteY40" fmla="*/ 2128052 h 3076131"/>
              <a:gd name="connsiteX41" fmla="*/ 2199841 w 2918011"/>
              <a:gd name="connsiteY41" fmla="*/ 2143618 h 3076131"/>
              <a:gd name="connsiteX42" fmla="*/ 1657048 w 2918011"/>
              <a:gd name="connsiteY42" fmla="*/ 2057917 h 3076131"/>
              <a:gd name="connsiteX43" fmla="*/ 1542788 w 2918011"/>
              <a:gd name="connsiteY43" fmla="*/ 1901909 h 3076131"/>
              <a:gd name="connsiteX44" fmla="*/ 1542208 w 2918011"/>
              <a:gd name="connsiteY44" fmla="*/ 1900388 h 3076131"/>
              <a:gd name="connsiteX45" fmla="*/ 1585651 w 2918011"/>
              <a:gd name="connsiteY45" fmla="*/ 1914349 h 3076131"/>
              <a:gd name="connsiteX46" fmla="*/ 1734433 w 2918011"/>
              <a:gd name="connsiteY46" fmla="*/ 1934389 h 3076131"/>
              <a:gd name="connsiteX47" fmla="*/ 2324756 w 2918011"/>
              <a:gd name="connsiteY47" fmla="*/ 1499605 h 3076131"/>
              <a:gd name="connsiteX48" fmla="*/ 2342340 w 2918011"/>
              <a:gd name="connsiteY48" fmla="*/ 1447527 h 3076131"/>
              <a:gd name="connsiteX49" fmla="*/ 2324929 w 2918011"/>
              <a:gd name="connsiteY49" fmla="*/ 1483940 h 3076131"/>
              <a:gd name="connsiteX50" fmla="*/ 1862719 w 2918011"/>
              <a:gd name="connsiteY50" fmla="*/ 1783003 h 3076131"/>
              <a:gd name="connsiteX51" fmla="*/ 1631041 w 2918011"/>
              <a:gd name="connsiteY51" fmla="*/ 1721155 h 3076131"/>
              <a:gd name="connsiteX52" fmla="*/ 1629857 w 2918011"/>
              <a:gd name="connsiteY52" fmla="*/ 1720364 h 3076131"/>
              <a:gd name="connsiteX53" fmla="*/ 1670483 w 2918011"/>
              <a:gd name="connsiteY53" fmla="*/ 1704314 h 3076131"/>
              <a:gd name="connsiteX54" fmla="*/ 1835705 w 2918011"/>
              <a:gd name="connsiteY54" fmla="*/ 1592643 h 3076131"/>
              <a:gd name="connsiteX55" fmla="*/ 1960521 w 2918011"/>
              <a:gd name="connsiteY55" fmla="*/ 867046 h 3076131"/>
              <a:gd name="connsiteX56" fmla="*/ 1937248 w 2918011"/>
              <a:gd name="connsiteY56" fmla="*/ 817281 h 3076131"/>
              <a:gd name="connsiteX57" fmla="*/ 1949839 w 2918011"/>
              <a:gd name="connsiteY57" fmla="*/ 855654 h 3076131"/>
              <a:gd name="connsiteX58" fmla="*/ 1823580 w 2918011"/>
              <a:gd name="connsiteY58" fmla="*/ 1394020 h 3076131"/>
              <a:gd name="connsiteX59" fmla="*/ 1660367 w 2918011"/>
              <a:gd name="connsiteY59" fmla="*/ 1496829 h 3076131"/>
              <a:gd name="connsiteX60" fmla="*/ 1603170 w 2918011"/>
              <a:gd name="connsiteY60" fmla="*/ 1514039 h 3076131"/>
              <a:gd name="connsiteX61" fmla="*/ 1606045 w 2918011"/>
              <a:gd name="connsiteY61" fmla="*/ 1508431 h 3076131"/>
              <a:gd name="connsiteX62" fmla="*/ 1659961 w 2918011"/>
              <a:gd name="connsiteY62" fmla="*/ 1265220 h 3076131"/>
              <a:gd name="connsiteX63" fmla="*/ 1228120 w 2918011"/>
              <a:gd name="connsiteY63" fmla="*/ 670874 h 3076131"/>
              <a:gd name="connsiteX64" fmla="*/ 2918011 w 2918011"/>
              <a:gd name="connsiteY64" fmla="*/ 0 h 3076131"/>
              <a:gd name="connsiteX65" fmla="*/ 2729754 w 2918011"/>
              <a:gd name="connsiteY65" fmla="*/ 1637295 h 3076131"/>
              <a:gd name="connsiteX66" fmla="*/ 1364877 w 2918011"/>
              <a:gd name="connsiteY66" fmla="*/ 3076131 h 3076131"/>
              <a:gd name="connsiteX67" fmla="*/ 0 w 2918011"/>
              <a:gd name="connsiteY67" fmla="*/ 1637295 h 3076131"/>
              <a:gd name="connsiteX68" fmla="*/ 1 w 2918011"/>
              <a:gd name="connsiteY68" fmla="*/ 1637295 h 3076131"/>
              <a:gd name="connsiteX69" fmla="*/ 1364878 w 2918011"/>
              <a:gd name="connsiteY69" fmla="*/ 198459 h 3076131"/>
              <a:gd name="connsiteX70" fmla="*/ 2918011 w 2918011"/>
              <a:gd name="connsiteY70" fmla="*/ 0 h 3076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2918011" h="3076131">
                <a:moveTo>
                  <a:pt x="1176394" y="653171"/>
                </a:moveTo>
                <a:lnTo>
                  <a:pt x="1212560" y="670700"/>
                </a:lnTo>
                <a:cubicBezTo>
                  <a:pt x="1392329" y="774123"/>
                  <a:pt x="1509600" y="944012"/>
                  <a:pt x="1509600" y="1136059"/>
                </a:cubicBezTo>
                <a:cubicBezTo>
                  <a:pt x="1509600" y="1191457"/>
                  <a:pt x="1499841" y="1245012"/>
                  <a:pt x="1481640" y="1295659"/>
                </a:cubicBezTo>
                <a:lnTo>
                  <a:pt x="1451090" y="1362890"/>
                </a:lnTo>
                <a:lnTo>
                  <a:pt x="1445737" y="1348897"/>
                </a:lnTo>
                <a:cubicBezTo>
                  <a:pt x="1412961" y="1272676"/>
                  <a:pt x="1364760" y="1203777"/>
                  <a:pt x="1301030" y="1146730"/>
                </a:cubicBezTo>
                <a:cubicBezTo>
                  <a:pt x="1107714" y="973688"/>
                  <a:pt x="823550" y="956287"/>
                  <a:pt x="572925" y="1076755"/>
                </a:cubicBezTo>
                <a:lnTo>
                  <a:pt x="525415" y="1103912"/>
                </a:lnTo>
                <a:lnTo>
                  <a:pt x="562457" y="1088347"/>
                </a:lnTo>
                <a:cubicBezTo>
                  <a:pt x="758671" y="1021800"/>
                  <a:pt x="962697" y="1046443"/>
                  <a:pt x="1105250" y="1174047"/>
                </a:cubicBezTo>
                <a:cubicBezTo>
                  <a:pt x="1171044" y="1232942"/>
                  <a:pt x="1216736" y="1307495"/>
                  <a:pt x="1242671" y="1390763"/>
                </a:cubicBezTo>
                <a:lnTo>
                  <a:pt x="1244570" y="1398476"/>
                </a:lnTo>
                <a:lnTo>
                  <a:pt x="1236886" y="1394483"/>
                </a:lnTo>
                <a:cubicBezTo>
                  <a:pt x="1162088" y="1359446"/>
                  <a:pt x="1080597" y="1340200"/>
                  <a:pt x="995320" y="1340200"/>
                </a:cubicBezTo>
                <a:cubicBezTo>
                  <a:pt x="736649" y="1340200"/>
                  <a:pt x="512798" y="1517292"/>
                  <a:pt x="404997" y="1774983"/>
                </a:cubicBezTo>
                <a:lnTo>
                  <a:pt x="387414" y="1827062"/>
                </a:lnTo>
                <a:lnTo>
                  <a:pt x="404825" y="1790649"/>
                </a:lnTo>
                <a:cubicBezTo>
                  <a:pt x="507547" y="1609655"/>
                  <a:pt x="676286" y="1491585"/>
                  <a:pt x="867034" y="1491585"/>
                </a:cubicBezTo>
                <a:cubicBezTo>
                  <a:pt x="949569" y="1491585"/>
                  <a:pt x="1027983" y="1513691"/>
                  <a:pt x="1098712" y="1553434"/>
                </a:cubicBezTo>
                <a:lnTo>
                  <a:pt x="1099896" y="1554224"/>
                </a:lnTo>
                <a:lnTo>
                  <a:pt x="1059271" y="1570275"/>
                </a:lnTo>
                <a:cubicBezTo>
                  <a:pt x="998971" y="1597096"/>
                  <a:pt x="943132" y="1634243"/>
                  <a:pt x="894048" y="1681945"/>
                </a:cubicBezTo>
                <a:cubicBezTo>
                  <a:pt x="707938" y="1862818"/>
                  <a:pt x="669038" y="2146759"/>
                  <a:pt x="769233" y="2407543"/>
                </a:cubicBezTo>
                <a:lnTo>
                  <a:pt x="792506" y="2457308"/>
                </a:lnTo>
                <a:lnTo>
                  <a:pt x="779915" y="2418934"/>
                </a:lnTo>
                <a:cubicBezTo>
                  <a:pt x="728972" y="2216884"/>
                  <a:pt x="768934" y="2013946"/>
                  <a:pt x="906174" y="1880568"/>
                </a:cubicBezTo>
                <a:cubicBezTo>
                  <a:pt x="953680" y="1834399"/>
                  <a:pt x="1009048" y="1800253"/>
                  <a:pt x="1069386" y="1777760"/>
                </a:cubicBezTo>
                <a:lnTo>
                  <a:pt x="1126584" y="1760549"/>
                </a:lnTo>
                <a:lnTo>
                  <a:pt x="1123709" y="1766158"/>
                </a:lnTo>
                <a:cubicBezTo>
                  <a:pt x="1088910" y="1841464"/>
                  <a:pt x="1069793" y="1923512"/>
                  <a:pt x="1069793" y="2009368"/>
                </a:cubicBezTo>
                <a:cubicBezTo>
                  <a:pt x="1069793" y="2269802"/>
                  <a:pt x="1245687" y="2495179"/>
                  <a:pt x="1501634" y="2603714"/>
                </a:cubicBezTo>
                <a:lnTo>
                  <a:pt x="1553360" y="2621418"/>
                </a:lnTo>
                <a:lnTo>
                  <a:pt x="1517193" y="2603888"/>
                </a:lnTo>
                <a:cubicBezTo>
                  <a:pt x="1337424" y="2500466"/>
                  <a:pt x="1220155" y="2330576"/>
                  <a:pt x="1220155" y="2138529"/>
                </a:cubicBezTo>
                <a:cubicBezTo>
                  <a:pt x="1220155" y="2055432"/>
                  <a:pt x="1242110" y="1976483"/>
                  <a:pt x="1281584" y="1905272"/>
                </a:cubicBezTo>
                <a:lnTo>
                  <a:pt x="1309091" y="1863539"/>
                </a:lnTo>
                <a:lnTo>
                  <a:pt x="1316561" y="1883067"/>
                </a:lnTo>
                <a:cubicBezTo>
                  <a:pt x="1349338" y="1959288"/>
                  <a:pt x="1397538" y="2028187"/>
                  <a:pt x="1461268" y="2085234"/>
                </a:cubicBezTo>
                <a:cubicBezTo>
                  <a:pt x="1654584" y="2258277"/>
                  <a:pt x="1938749" y="2275677"/>
                  <a:pt x="2189374" y="2155210"/>
                </a:cubicBezTo>
                <a:lnTo>
                  <a:pt x="2236884" y="2128052"/>
                </a:lnTo>
                <a:lnTo>
                  <a:pt x="2199841" y="2143618"/>
                </a:lnTo>
                <a:cubicBezTo>
                  <a:pt x="2003627" y="2210164"/>
                  <a:pt x="1799602" y="2185521"/>
                  <a:pt x="1657048" y="2057917"/>
                </a:cubicBezTo>
                <a:cubicBezTo>
                  <a:pt x="1607703" y="2013746"/>
                  <a:pt x="1569665" y="1960767"/>
                  <a:pt x="1542788" y="1901909"/>
                </a:cubicBezTo>
                <a:lnTo>
                  <a:pt x="1542208" y="1900388"/>
                </a:lnTo>
                <a:lnTo>
                  <a:pt x="1585651" y="1914349"/>
                </a:lnTo>
                <a:cubicBezTo>
                  <a:pt x="1633464" y="1927460"/>
                  <a:pt x="1683267" y="1934389"/>
                  <a:pt x="1734433" y="1934389"/>
                </a:cubicBezTo>
                <a:cubicBezTo>
                  <a:pt x="1993104" y="1934389"/>
                  <a:pt x="2216955" y="1757296"/>
                  <a:pt x="2324756" y="1499605"/>
                </a:cubicBezTo>
                <a:lnTo>
                  <a:pt x="2342340" y="1447527"/>
                </a:lnTo>
                <a:lnTo>
                  <a:pt x="2324929" y="1483940"/>
                </a:lnTo>
                <a:cubicBezTo>
                  <a:pt x="2222206" y="1664934"/>
                  <a:pt x="2053467" y="1783003"/>
                  <a:pt x="1862719" y="1783003"/>
                </a:cubicBezTo>
                <a:cubicBezTo>
                  <a:pt x="1780184" y="1783003"/>
                  <a:pt x="1701770" y="1760898"/>
                  <a:pt x="1631041" y="1721155"/>
                </a:cubicBezTo>
                <a:lnTo>
                  <a:pt x="1629857" y="1720364"/>
                </a:lnTo>
                <a:lnTo>
                  <a:pt x="1670483" y="1704314"/>
                </a:lnTo>
                <a:cubicBezTo>
                  <a:pt x="1730782" y="1677492"/>
                  <a:pt x="1786621" y="1640346"/>
                  <a:pt x="1835705" y="1592643"/>
                </a:cubicBezTo>
                <a:cubicBezTo>
                  <a:pt x="2021816" y="1411771"/>
                  <a:pt x="2060715" y="1127829"/>
                  <a:pt x="1960521" y="867046"/>
                </a:cubicBezTo>
                <a:lnTo>
                  <a:pt x="1937248" y="817281"/>
                </a:lnTo>
                <a:lnTo>
                  <a:pt x="1949839" y="855654"/>
                </a:lnTo>
                <a:cubicBezTo>
                  <a:pt x="2000781" y="1057704"/>
                  <a:pt x="1960820" y="1260642"/>
                  <a:pt x="1823580" y="1394020"/>
                </a:cubicBezTo>
                <a:cubicBezTo>
                  <a:pt x="1776073" y="1440189"/>
                  <a:pt x="1720705" y="1474336"/>
                  <a:pt x="1660367" y="1496829"/>
                </a:cubicBezTo>
                <a:lnTo>
                  <a:pt x="1603170" y="1514039"/>
                </a:lnTo>
                <a:lnTo>
                  <a:pt x="1606045" y="1508431"/>
                </a:lnTo>
                <a:cubicBezTo>
                  <a:pt x="1640844" y="1433124"/>
                  <a:pt x="1659961" y="1351077"/>
                  <a:pt x="1659961" y="1265220"/>
                </a:cubicBezTo>
                <a:cubicBezTo>
                  <a:pt x="1659961" y="1004786"/>
                  <a:pt x="1484066" y="779410"/>
                  <a:pt x="1228120" y="670874"/>
                </a:cubicBezTo>
                <a:close/>
                <a:moveTo>
                  <a:pt x="2918011" y="0"/>
                </a:moveTo>
                <a:cubicBezTo>
                  <a:pt x="2792506" y="545765"/>
                  <a:pt x="2729754" y="1091530"/>
                  <a:pt x="2729754" y="1637295"/>
                </a:cubicBezTo>
                <a:cubicBezTo>
                  <a:pt x="2729754" y="2431942"/>
                  <a:pt x="2118678" y="3076131"/>
                  <a:pt x="1364877" y="3076131"/>
                </a:cubicBezTo>
                <a:cubicBezTo>
                  <a:pt x="611076" y="3076131"/>
                  <a:pt x="0" y="2431942"/>
                  <a:pt x="0" y="1637295"/>
                </a:cubicBezTo>
                <a:lnTo>
                  <a:pt x="1" y="1637295"/>
                </a:lnTo>
                <a:cubicBezTo>
                  <a:pt x="1" y="842648"/>
                  <a:pt x="611077" y="198459"/>
                  <a:pt x="1364878" y="198459"/>
                </a:cubicBezTo>
                <a:cubicBezTo>
                  <a:pt x="1882589" y="198459"/>
                  <a:pt x="2400300" y="132306"/>
                  <a:pt x="2918011" y="0"/>
                </a:cubicBezTo>
                <a:close/>
              </a:path>
            </a:pathLst>
          </a:custGeom>
          <a:gradFill>
            <a:gsLst>
              <a:gs pos="28352">
                <a:schemeClr val="accent2">
                  <a:lumMod val="20000"/>
                  <a:lumOff val="80000"/>
                </a:schemeClr>
              </a:gs>
              <a:gs pos="2000">
                <a:srgbClr val="FF0000"/>
              </a:gs>
              <a:gs pos="50000">
                <a:srgbClr val="C00000"/>
              </a:gs>
              <a:gs pos="75000">
                <a:srgbClr val="C00000">
                  <a:lumMod val="56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0223" y="5542017"/>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9" name="28 Rectángulo"/>
          <p:cNvSpPr/>
          <p:nvPr/>
        </p:nvSpPr>
        <p:spPr>
          <a:xfrm>
            <a:off x="-74082" y="618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53357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8" presetClass="emph" presetSubtype="0" repeatCount="indefinite" fill="hold" grpId="0" nodeType="withEffect">
                                  <p:stCondLst>
                                    <p:cond delay="0"/>
                                  </p:stCondLst>
                                  <p:childTnLst>
                                    <p:animRot by="-21600000">
                                      <p:cBhvr>
                                        <p:cTn id="9" dur="2500" fill="hold"/>
                                        <p:tgtEl>
                                          <p:spTgt spid="25"/>
                                        </p:tgtEl>
                                        <p:attrNameLst>
                                          <p:attrName>r</p:attrName>
                                        </p:attrNameLst>
                                      </p:cBhvr>
                                    </p:animRot>
                                  </p:childTnLst>
                                </p:cTn>
                              </p:par>
                              <p:par>
                                <p:cTn id="10" presetID="2" presetClass="entr" presetSubtype="4" fill="hold" grpId="1"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2500" fill="hold"/>
                                        <p:tgtEl>
                                          <p:spTgt spid="25"/>
                                        </p:tgtEl>
                                        <p:attrNameLst>
                                          <p:attrName>ppt_x</p:attrName>
                                        </p:attrNameLst>
                                      </p:cBhvr>
                                      <p:tavLst>
                                        <p:tav tm="0">
                                          <p:val>
                                            <p:strVal val="#ppt_x"/>
                                          </p:val>
                                        </p:tav>
                                        <p:tav tm="100000">
                                          <p:val>
                                            <p:strVal val="#ppt_x"/>
                                          </p:val>
                                        </p:tav>
                                      </p:tavLst>
                                    </p:anim>
                                    <p:anim calcmode="lin" valueType="num">
                                      <p:cBhvr additive="base">
                                        <p:cTn id="13" dur="2500" fill="hold"/>
                                        <p:tgtEl>
                                          <p:spTgt spid="25"/>
                                        </p:tgtEl>
                                        <p:attrNameLst>
                                          <p:attrName>ppt_y</p:attrName>
                                        </p:attrNameLst>
                                      </p:cBhvr>
                                      <p:tavLst>
                                        <p:tav tm="0">
                                          <p:val>
                                            <p:strVal val="1+#ppt_h/2"/>
                                          </p:val>
                                        </p:tav>
                                        <p:tav tm="100000">
                                          <p:val>
                                            <p:strVal val="#ppt_y"/>
                                          </p:val>
                                        </p:tav>
                                      </p:tavLst>
                                    </p:anim>
                                  </p:childTnLst>
                                </p:cTn>
                              </p:par>
                              <p:par>
                                <p:cTn id="14" presetID="19" presetClass="entr" presetSubtype="10" fill="hold" grpId="3"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2500" fill="hold"/>
                                        <p:tgtEl>
                                          <p:spTgt spid="25"/>
                                        </p:tgtEl>
                                        <p:attrNameLst>
                                          <p:attrName>ppt_w</p:attrName>
                                        </p:attrNameLst>
                                      </p:cBhvr>
                                      <p:tavLst>
                                        <p:tav tm="0" fmla="#ppt_w*sin(2.5*pi*$)">
                                          <p:val>
                                            <p:fltVal val="0"/>
                                          </p:val>
                                        </p:tav>
                                        <p:tav tm="100000">
                                          <p:val>
                                            <p:fltVal val="1"/>
                                          </p:val>
                                        </p:tav>
                                      </p:tavLst>
                                    </p:anim>
                                    <p:anim calcmode="lin" valueType="num">
                                      <p:cBhvr>
                                        <p:cTn id="17" dur="2500" fill="hold"/>
                                        <p:tgtEl>
                                          <p:spTgt spid="25"/>
                                        </p:tgtEl>
                                        <p:attrNameLst>
                                          <p:attrName>ppt_h</p:attrName>
                                        </p:attrNameLst>
                                      </p:cBhvr>
                                      <p:tavLst>
                                        <p:tav tm="0">
                                          <p:val>
                                            <p:strVal val="#ppt_h"/>
                                          </p:val>
                                        </p:tav>
                                        <p:tav tm="100000">
                                          <p:val>
                                            <p:strVal val="#ppt_h"/>
                                          </p:val>
                                        </p:tav>
                                      </p:tavLst>
                                    </p:anim>
                                  </p:childTnLst>
                                </p:cTn>
                              </p:par>
                              <p:par>
                                <p:cTn id="18" presetID="8" presetClass="emph" presetSubtype="0" repeatCount="indefinite" fill="hold" grpId="0" nodeType="withEffect">
                                  <p:stCondLst>
                                    <p:cond delay="0"/>
                                  </p:stCondLst>
                                  <p:childTnLst>
                                    <p:animRot by="-21600000">
                                      <p:cBhvr>
                                        <p:cTn id="19" dur="2500" fill="hold"/>
                                        <p:tgtEl>
                                          <p:spTgt spid="26"/>
                                        </p:tgtEl>
                                        <p:attrNameLst>
                                          <p:attrName>r</p:attrName>
                                        </p:attrNameLst>
                                      </p:cBhvr>
                                    </p:animRot>
                                  </p:childTnLst>
                                </p:cTn>
                              </p:par>
                              <p:par>
                                <p:cTn id="20" presetID="2" presetClass="entr" presetSubtype="4" fill="hold" grpId="1"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2500" fill="hold"/>
                                        <p:tgtEl>
                                          <p:spTgt spid="26"/>
                                        </p:tgtEl>
                                        <p:attrNameLst>
                                          <p:attrName>ppt_x</p:attrName>
                                        </p:attrNameLst>
                                      </p:cBhvr>
                                      <p:tavLst>
                                        <p:tav tm="0">
                                          <p:val>
                                            <p:strVal val="#ppt_x"/>
                                          </p:val>
                                        </p:tav>
                                        <p:tav tm="100000">
                                          <p:val>
                                            <p:strVal val="#ppt_x"/>
                                          </p:val>
                                        </p:tav>
                                      </p:tavLst>
                                    </p:anim>
                                    <p:anim calcmode="lin" valueType="num">
                                      <p:cBhvr additive="base">
                                        <p:cTn id="23" dur="2500" fill="hold"/>
                                        <p:tgtEl>
                                          <p:spTgt spid="26"/>
                                        </p:tgtEl>
                                        <p:attrNameLst>
                                          <p:attrName>ppt_y</p:attrName>
                                        </p:attrNameLst>
                                      </p:cBhvr>
                                      <p:tavLst>
                                        <p:tav tm="0">
                                          <p:val>
                                            <p:strVal val="1+#ppt_h/2"/>
                                          </p:val>
                                        </p:tav>
                                        <p:tav tm="100000">
                                          <p:val>
                                            <p:strVal val="#ppt_y"/>
                                          </p:val>
                                        </p:tav>
                                      </p:tavLst>
                                    </p:anim>
                                  </p:childTnLst>
                                </p:cTn>
                              </p:par>
                              <p:par>
                                <p:cTn id="24" presetID="19" presetClass="entr" presetSubtype="10" fill="hold" grpId="3" nodeType="with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p:cTn id="26" dur="2500" fill="hold"/>
                                        <p:tgtEl>
                                          <p:spTgt spid="26"/>
                                        </p:tgtEl>
                                        <p:attrNameLst>
                                          <p:attrName>ppt_w</p:attrName>
                                        </p:attrNameLst>
                                      </p:cBhvr>
                                      <p:tavLst>
                                        <p:tav tm="0" fmla="#ppt_w*sin(2.5*pi*$)">
                                          <p:val>
                                            <p:fltVal val="0"/>
                                          </p:val>
                                        </p:tav>
                                        <p:tav tm="100000">
                                          <p:val>
                                            <p:fltVal val="1"/>
                                          </p:val>
                                        </p:tav>
                                      </p:tavLst>
                                    </p:anim>
                                    <p:anim calcmode="lin" valueType="num">
                                      <p:cBhvr>
                                        <p:cTn id="27" dur="2500" fill="hold"/>
                                        <p:tgtEl>
                                          <p:spTgt spid="26"/>
                                        </p:tgtEl>
                                        <p:attrNameLst>
                                          <p:attrName>ppt_h</p:attrName>
                                        </p:attrNameLst>
                                      </p:cBhvr>
                                      <p:tavLst>
                                        <p:tav tm="0">
                                          <p:val>
                                            <p:strVal val="#ppt_h"/>
                                          </p:val>
                                        </p:tav>
                                        <p:tav tm="100000">
                                          <p:val>
                                            <p:strVal val="#ppt_h"/>
                                          </p:val>
                                        </p:tav>
                                      </p:tavLst>
                                    </p:anim>
                                  </p:childTnLst>
                                </p:cTn>
                              </p:par>
                              <p:par>
                                <p:cTn id="28" presetID="8" presetClass="emph" presetSubtype="0" repeatCount="indefinite" fill="hold" grpId="0" nodeType="withEffect">
                                  <p:stCondLst>
                                    <p:cond delay="0"/>
                                  </p:stCondLst>
                                  <p:childTnLst>
                                    <p:animRot by="-21600000">
                                      <p:cBhvr>
                                        <p:cTn id="29" dur="2500" fill="hold"/>
                                        <p:tgtEl>
                                          <p:spTgt spid="18"/>
                                        </p:tgtEl>
                                        <p:attrNameLst>
                                          <p:attrName>r</p:attrName>
                                        </p:attrNameLst>
                                      </p:cBhvr>
                                    </p:animRot>
                                  </p:childTnLst>
                                </p:cTn>
                              </p:par>
                              <p:par>
                                <p:cTn id="30" presetID="2" presetClass="entr" presetSubtype="4" fill="hold" grpId="1" nodeType="with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2500" fill="hold"/>
                                        <p:tgtEl>
                                          <p:spTgt spid="18"/>
                                        </p:tgtEl>
                                        <p:attrNameLst>
                                          <p:attrName>ppt_x</p:attrName>
                                        </p:attrNameLst>
                                      </p:cBhvr>
                                      <p:tavLst>
                                        <p:tav tm="0">
                                          <p:val>
                                            <p:strVal val="#ppt_x"/>
                                          </p:val>
                                        </p:tav>
                                        <p:tav tm="100000">
                                          <p:val>
                                            <p:strVal val="#ppt_x"/>
                                          </p:val>
                                        </p:tav>
                                      </p:tavLst>
                                    </p:anim>
                                    <p:anim calcmode="lin" valueType="num">
                                      <p:cBhvr additive="base">
                                        <p:cTn id="33" dur="2500" fill="hold"/>
                                        <p:tgtEl>
                                          <p:spTgt spid="18"/>
                                        </p:tgtEl>
                                        <p:attrNameLst>
                                          <p:attrName>ppt_y</p:attrName>
                                        </p:attrNameLst>
                                      </p:cBhvr>
                                      <p:tavLst>
                                        <p:tav tm="0">
                                          <p:val>
                                            <p:strVal val="1+#ppt_h/2"/>
                                          </p:val>
                                        </p:tav>
                                        <p:tav tm="100000">
                                          <p:val>
                                            <p:strVal val="#ppt_y"/>
                                          </p:val>
                                        </p:tav>
                                      </p:tavLst>
                                    </p:anim>
                                  </p:childTnLst>
                                </p:cTn>
                              </p:par>
                              <p:par>
                                <p:cTn id="34" presetID="19" presetClass="entr" presetSubtype="10" fill="hold" grpId="2" nodeType="with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2500" fill="hold"/>
                                        <p:tgtEl>
                                          <p:spTgt spid="18"/>
                                        </p:tgtEl>
                                        <p:attrNameLst>
                                          <p:attrName>ppt_w</p:attrName>
                                        </p:attrNameLst>
                                      </p:cBhvr>
                                      <p:tavLst>
                                        <p:tav tm="0" fmla="#ppt_w*sin(2.5*pi*$)">
                                          <p:val>
                                            <p:fltVal val="0"/>
                                          </p:val>
                                        </p:tav>
                                        <p:tav tm="100000">
                                          <p:val>
                                            <p:fltVal val="1"/>
                                          </p:val>
                                        </p:tav>
                                      </p:tavLst>
                                    </p:anim>
                                    <p:anim calcmode="lin" valueType="num">
                                      <p:cBhvr>
                                        <p:cTn id="37" dur="2500" fill="hold"/>
                                        <p:tgtEl>
                                          <p:spTgt spid="18"/>
                                        </p:tgtEl>
                                        <p:attrNameLst>
                                          <p:attrName>ppt_h</p:attrName>
                                        </p:attrNameLst>
                                      </p:cBhvr>
                                      <p:tavLst>
                                        <p:tav tm="0">
                                          <p:val>
                                            <p:strVal val="#ppt_h"/>
                                          </p:val>
                                        </p:tav>
                                        <p:tav tm="100000">
                                          <p:val>
                                            <p:strVal val="#ppt_h"/>
                                          </p:val>
                                        </p:tav>
                                      </p:tavLst>
                                    </p:anim>
                                  </p:childTnLst>
                                </p:cTn>
                              </p:par>
                              <p:par>
                                <p:cTn id="38" presetID="8" presetClass="emph" presetSubtype="0" repeatCount="indefinite" fill="hold" grpId="0" nodeType="withEffect">
                                  <p:stCondLst>
                                    <p:cond delay="0"/>
                                  </p:stCondLst>
                                  <p:childTnLst>
                                    <p:animRot by="-21600000">
                                      <p:cBhvr>
                                        <p:cTn id="39" dur="2500" fill="hold"/>
                                        <p:tgtEl>
                                          <p:spTgt spid="20"/>
                                        </p:tgtEl>
                                        <p:attrNameLst>
                                          <p:attrName>r</p:attrName>
                                        </p:attrNameLst>
                                      </p:cBhvr>
                                    </p:animRot>
                                  </p:childTnLst>
                                </p:cTn>
                              </p:par>
                              <p:par>
                                <p:cTn id="40" presetID="2" presetClass="entr" presetSubtype="4" fill="hold" grpId="1"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500" fill="hold"/>
                                        <p:tgtEl>
                                          <p:spTgt spid="20"/>
                                        </p:tgtEl>
                                        <p:attrNameLst>
                                          <p:attrName>ppt_x</p:attrName>
                                        </p:attrNameLst>
                                      </p:cBhvr>
                                      <p:tavLst>
                                        <p:tav tm="0">
                                          <p:val>
                                            <p:strVal val="#ppt_x"/>
                                          </p:val>
                                        </p:tav>
                                        <p:tav tm="100000">
                                          <p:val>
                                            <p:strVal val="#ppt_x"/>
                                          </p:val>
                                        </p:tav>
                                      </p:tavLst>
                                    </p:anim>
                                    <p:anim calcmode="lin" valueType="num">
                                      <p:cBhvr additive="base">
                                        <p:cTn id="43" dur="2500" fill="hold"/>
                                        <p:tgtEl>
                                          <p:spTgt spid="20"/>
                                        </p:tgtEl>
                                        <p:attrNameLst>
                                          <p:attrName>ppt_y</p:attrName>
                                        </p:attrNameLst>
                                      </p:cBhvr>
                                      <p:tavLst>
                                        <p:tav tm="0">
                                          <p:val>
                                            <p:strVal val="1+#ppt_h/2"/>
                                          </p:val>
                                        </p:tav>
                                        <p:tav tm="100000">
                                          <p:val>
                                            <p:strVal val="#ppt_y"/>
                                          </p:val>
                                        </p:tav>
                                      </p:tavLst>
                                    </p:anim>
                                  </p:childTnLst>
                                </p:cTn>
                              </p:par>
                              <p:par>
                                <p:cTn id="44" presetID="19" presetClass="entr" presetSubtype="10" fill="hold" grpId="2"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2500" fill="hold"/>
                                        <p:tgtEl>
                                          <p:spTgt spid="20"/>
                                        </p:tgtEl>
                                        <p:attrNameLst>
                                          <p:attrName>ppt_w</p:attrName>
                                        </p:attrNameLst>
                                      </p:cBhvr>
                                      <p:tavLst>
                                        <p:tav tm="0" fmla="#ppt_w*sin(2.5*pi*$)">
                                          <p:val>
                                            <p:fltVal val="0"/>
                                          </p:val>
                                        </p:tav>
                                        <p:tav tm="100000">
                                          <p:val>
                                            <p:fltVal val="1"/>
                                          </p:val>
                                        </p:tav>
                                      </p:tavLst>
                                    </p:anim>
                                    <p:anim calcmode="lin" valueType="num">
                                      <p:cBhvr>
                                        <p:cTn id="47" dur="2500" fill="hold"/>
                                        <p:tgtEl>
                                          <p:spTgt spid="20"/>
                                        </p:tgtEl>
                                        <p:attrNameLst>
                                          <p:attrName>ppt_h</p:attrName>
                                        </p:attrNameLst>
                                      </p:cBhvr>
                                      <p:tavLst>
                                        <p:tav tm="0">
                                          <p:val>
                                            <p:strVal val="#ppt_h"/>
                                          </p:val>
                                        </p:tav>
                                        <p:tav tm="100000">
                                          <p:val>
                                            <p:strVal val="#ppt_h"/>
                                          </p:val>
                                        </p:tav>
                                      </p:tavLst>
                                    </p:anim>
                                  </p:childTnLst>
                                </p:cTn>
                              </p:par>
                              <p:par>
                                <p:cTn id="48" presetID="8" presetClass="emph" presetSubtype="0" repeatCount="indefinite" fill="hold" grpId="0" nodeType="withEffect">
                                  <p:stCondLst>
                                    <p:cond delay="0"/>
                                  </p:stCondLst>
                                  <p:childTnLst>
                                    <p:animRot by="-21600000">
                                      <p:cBhvr>
                                        <p:cTn id="49" dur="2500" fill="hold"/>
                                        <p:tgtEl>
                                          <p:spTgt spid="22"/>
                                        </p:tgtEl>
                                        <p:attrNameLst>
                                          <p:attrName>r</p:attrName>
                                        </p:attrNameLst>
                                      </p:cBhvr>
                                    </p:animRot>
                                  </p:childTnLst>
                                </p:cTn>
                              </p:par>
                              <p:par>
                                <p:cTn id="50" presetID="2" presetClass="entr" presetSubtype="4" fill="hold" grpId="1"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2500" fill="hold"/>
                                        <p:tgtEl>
                                          <p:spTgt spid="22"/>
                                        </p:tgtEl>
                                        <p:attrNameLst>
                                          <p:attrName>ppt_x</p:attrName>
                                        </p:attrNameLst>
                                      </p:cBhvr>
                                      <p:tavLst>
                                        <p:tav tm="0">
                                          <p:val>
                                            <p:strVal val="#ppt_x"/>
                                          </p:val>
                                        </p:tav>
                                        <p:tav tm="100000">
                                          <p:val>
                                            <p:strVal val="#ppt_x"/>
                                          </p:val>
                                        </p:tav>
                                      </p:tavLst>
                                    </p:anim>
                                    <p:anim calcmode="lin" valueType="num">
                                      <p:cBhvr additive="base">
                                        <p:cTn id="53" dur="2500" fill="hold"/>
                                        <p:tgtEl>
                                          <p:spTgt spid="22"/>
                                        </p:tgtEl>
                                        <p:attrNameLst>
                                          <p:attrName>ppt_y</p:attrName>
                                        </p:attrNameLst>
                                      </p:cBhvr>
                                      <p:tavLst>
                                        <p:tav tm="0">
                                          <p:val>
                                            <p:strVal val="1+#ppt_h/2"/>
                                          </p:val>
                                        </p:tav>
                                        <p:tav tm="100000">
                                          <p:val>
                                            <p:strVal val="#ppt_y"/>
                                          </p:val>
                                        </p:tav>
                                      </p:tavLst>
                                    </p:anim>
                                  </p:childTnLst>
                                </p:cTn>
                              </p:par>
                              <p:par>
                                <p:cTn id="54" presetID="19" presetClass="entr" presetSubtype="10" fill="hold" grpId="2"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2500" fill="hold"/>
                                        <p:tgtEl>
                                          <p:spTgt spid="22"/>
                                        </p:tgtEl>
                                        <p:attrNameLst>
                                          <p:attrName>ppt_w</p:attrName>
                                        </p:attrNameLst>
                                      </p:cBhvr>
                                      <p:tavLst>
                                        <p:tav tm="0" fmla="#ppt_w*sin(2.5*pi*$)">
                                          <p:val>
                                            <p:fltVal val="0"/>
                                          </p:val>
                                        </p:tav>
                                        <p:tav tm="100000">
                                          <p:val>
                                            <p:fltVal val="1"/>
                                          </p:val>
                                        </p:tav>
                                      </p:tavLst>
                                    </p:anim>
                                    <p:anim calcmode="lin" valueType="num">
                                      <p:cBhvr>
                                        <p:cTn id="57" dur="2500" fill="hold"/>
                                        <p:tgtEl>
                                          <p:spTgt spid="22"/>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0" nodeType="withEffect">
                                  <p:stCondLst>
                                    <p:cond delay="0"/>
                                  </p:stCondLst>
                                  <p:childTnLst>
                                    <p:animRot by="-21600000">
                                      <p:cBhvr>
                                        <p:cTn id="59" dur="2500" fill="hold"/>
                                        <p:tgtEl>
                                          <p:spTgt spid="23"/>
                                        </p:tgtEl>
                                        <p:attrNameLst>
                                          <p:attrName>r</p:attrName>
                                        </p:attrNameLst>
                                      </p:cBhvr>
                                    </p:animRot>
                                  </p:childTnLst>
                                </p:cTn>
                              </p:par>
                              <p:par>
                                <p:cTn id="60" presetID="2" presetClass="entr" presetSubtype="4" fill="hold" grpId="1"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2500" fill="hold"/>
                                        <p:tgtEl>
                                          <p:spTgt spid="23"/>
                                        </p:tgtEl>
                                        <p:attrNameLst>
                                          <p:attrName>ppt_x</p:attrName>
                                        </p:attrNameLst>
                                      </p:cBhvr>
                                      <p:tavLst>
                                        <p:tav tm="0">
                                          <p:val>
                                            <p:strVal val="#ppt_x"/>
                                          </p:val>
                                        </p:tav>
                                        <p:tav tm="100000">
                                          <p:val>
                                            <p:strVal val="#ppt_x"/>
                                          </p:val>
                                        </p:tav>
                                      </p:tavLst>
                                    </p:anim>
                                    <p:anim calcmode="lin" valueType="num">
                                      <p:cBhvr additive="base">
                                        <p:cTn id="63" dur="2500" fill="hold"/>
                                        <p:tgtEl>
                                          <p:spTgt spid="23"/>
                                        </p:tgtEl>
                                        <p:attrNameLst>
                                          <p:attrName>ppt_y</p:attrName>
                                        </p:attrNameLst>
                                      </p:cBhvr>
                                      <p:tavLst>
                                        <p:tav tm="0">
                                          <p:val>
                                            <p:strVal val="1+#ppt_h/2"/>
                                          </p:val>
                                        </p:tav>
                                        <p:tav tm="100000">
                                          <p:val>
                                            <p:strVal val="#ppt_y"/>
                                          </p:val>
                                        </p:tav>
                                      </p:tavLst>
                                    </p:anim>
                                  </p:childTnLst>
                                </p:cTn>
                              </p:par>
                              <p:par>
                                <p:cTn id="64" presetID="19" presetClass="entr" presetSubtype="10" fill="hold" grpId="2"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p:cTn id="66" dur="2500" fill="hold"/>
                                        <p:tgtEl>
                                          <p:spTgt spid="23"/>
                                        </p:tgtEl>
                                        <p:attrNameLst>
                                          <p:attrName>ppt_w</p:attrName>
                                        </p:attrNameLst>
                                      </p:cBhvr>
                                      <p:tavLst>
                                        <p:tav tm="0" fmla="#ppt_w*sin(2.5*pi*$)">
                                          <p:val>
                                            <p:fltVal val="0"/>
                                          </p:val>
                                        </p:tav>
                                        <p:tav tm="100000">
                                          <p:val>
                                            <p:fltVal val="1"/>
                                          </p:val>
                                        </p:tav>
                                      </p:tavLst>
                                    </p:anim>
                                    <p:anim calcmode="lin" valueType="num">
                                      <p:cBhvr>
                                        <p:cTn id="67" dur="2500" fill="hold"/>
                                        <p:tgtEl>
                                          <p:spTgt spid="23"/>
                                        </p:tgtEl>
                                        <p:attrNameLst>
                                          <p:attrName>ppt_h</p:attrName>
                                        </p:attrNameLst>
                                      </p:cBhvr>
                                      <p:tavLst>
                                        <p:tav tm="0">
                                          <p:val>
                                            <p:strVal val="#ppt_h"/>
                                          </p:val>
                                        </p:tav>
                                        <p:tav tm="100000">
                                          <p:val>
                                            <p:strVal val="#ppt_h"/>
                                          </p:val>
                                        </p:tav>
                                      </p:tavLst>
                                    </p:anim>
                                  </p:childTnLst>
                                </p:cTn>
                              </p:par>
                              <p:par>
                                <p:cTn id="68" presetID="8" presetClass="emph" presetSubtype="0" repeatCount="indefinite" fill="hold" grpId="0" nodeType="withEffect">
                                  <p:stCondLst>
                                    <p:cond delay="0"/>
                                  </p:stCondLst>
                                  <p:childTnLst>
                                    <p:animRot by="-21600000">
                                      <p:cBhvr>
                                        <p:cTn id="69" dur="2500" fill="hold"/>
                                        <p:tgtEl>
                                          <p:spTgt spid="24"/>
                                        </p:tgtEl>
                                        <p:attrNameLst>
                                          <p:attrName>r</p:attrName>
                                        </p:attrNameLst>
                                      </p:cBhvr>
                                    </p:animRot>
                                  </p:childTnLst>
                                </p:cTn>
                              </p:par>
                              <p:par>
                                <p:cTn id="70" presetID="2" presetClass="entr" presetSubtype="4" fill="hold" grpId="1"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2500" fill="hold"/>
                                        <p:tgtEl>
                                          <p:spTgt spid="24"/>
                                        </p:tgtEl>
                                        <p:attrNameLst>
                                          <p:attrName>ppt_x</p:attrName>
                                        </p:attrNameLst>
                                      </p:cBhvr>
                                      <p:tavLst>
                                        <p:tav tm="0">
                                          <p:val>
                                            <p:strVal val="#ppt_x"/>
                                          </p:val>
                                        </p:tav>
                                        <p:tav tm="100000">
                                          <p:val>
                                            <p:strVal val="#ppt_x"/>
                                          </p:val>
                                        </p:tav>
                                      </p:tavLst>
                                    </p:anim>
                                    <p:anim calcmode="lin" valueType="num">
                                      <p:cBhvr additive="base">
                                        <p:cTn id="73" dur="2500" fill="hold"/>
                                        <p:tgtEl>
                                          <p:spTgt spid="24"/>
                                        </p:tgtEl>
                                        <p:attrNameLst>
                                          <p:attrName>ppt_y</p:attrName>
                                        </p:attrNameLst>
                                      </p:cBhvr>
                                      <p:tavLst>
                                        <p:tav tm="0">
                                          <p:val>
                                            <p:strVal val="1+#ppt_h/2"/>
                                          </p:val>
                                        </p:tav>
                                        <p:tav tm="100000">
                                          <p:val>
                                            <p:strVal val="#ppt_y"/>
                                          </p:val>
                                        </p:tav>
                                      </p:tavLst>
                                    </p:anim>
                                  </p:childTnLst>
                                </p:cTn>
                              </p:par>
                              <p:par>
                                <p:cTn id="74" presetID="19" presetClass="entr" presetSubtype="10" fill="hold" grpId="2" nodeType="with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2500" fill="hold"/>
                                        <p:tgtEl>
                                          <p:spTgt spid="24"/>
                                        </p:tgtEl>
                                        <p:attrNameLst>
                                          <p:attrName>ppt_w</p:attrName>
                                        </p:attrNameLst>
                                      </p:cBhvr>
                                      <p:tavLst>
                                        <p:tav tm="0" fmla="#ppt_w*sin(2.5*pi*$)">
                                          <p:val>
                                            <p:fltVal val="0"/>
                                          </p:val>
                                        </p:tav>
                                        <p:tav tm="100000">
                                          <p:val>
                                            <p:fltVal val="1"/>
                                          </p:val>
                                        </p:tav>
                                      </p:tavLst>
                                    </p:anim>
                                    <p:anim calcmode="lin" valueType="num">
                                      <p:cBhvr>
                                        <p:cTn id="77" dur="2500" fill="hold"/>
                                        <p:tgtEl>
                                          <p:spTgt spid="24"/>
                                        </p:tgtEl>
                                        <p:attrNameLst>
                                          <p:attrName>ppt_h</p:attrName>
                                        </p:attrNameLst>
                                      </p:cBhvr>
                                      <p:tavLst>
                                        <p:tav tm="0">
                                          <p:val>
                                            <p:strVal val="#ppt_h"/>
                                          </p:val>
                                        </p:tav>
                                        <p:tav tm="100000">
                                          <p:val>
                                            <p:strVal val="#ppt_h"/>
                                          </p:val>
                                        </p:tav>
                                      </p:tavLst>
                                    </p:anim>
                                  </p:childTnLst>
                                </p:cTn>
                              </p:par>
                              <p:par>
                                <p:cTn id="78" presetID="8" presetClass="emph" presetSubtype="0" repeatCount="indefinite" fill="hold" grpId="0" nodeType="withEffect">
                                  <p:stCondLst>
                                    <p:cond delay="0"/>
                                  </p:stCondLst>
                                  <p:childTnLst>
                                    <p:animRot by="-21600000">
                                      <p:cBhvr>
                                        <p:cTn id="79" dur="2500" fill="hold"/>
                                        <p:tgtEl>
                                          <p:spTgt spid="21"/>
                                        </p:tgtEl>
                                        <p:attrNameLst>
                                          <p:attrName>r</p:attrName>
                                        </p:attrNameLst>
                                      </p:cBhvr>
                                    </p:animRot>
                                  </p:childTnLst>
                                </p:cTn>
                              </p:par>
                              <p:par>
                                <p:cTn id="80" presetID="2" presetClass="entr" presetSubtype="4" fill="hold" grpId="1"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500" fill="hold"/>
                                        <p:tgtEl>
                                          <p:spTgt spid="21"/>
                                        </p:tgtEl>
                                        <p:attrNameLst>
                                          <p:attrName>ppt_x</p:attrName>
                                        </p:attrNameLst>
                                      </p:cBhvr>
                                      <p:tavLst>
                                        <p:tav tm="0">
                                          <p:val>
                                            <p:strVal val="#ppt_x"/>
                                          </p:val>
                                        </p:tav>
                                        <p:tav tm="100000">
                                          <p:val>
                                            <p:strVal val="#ppt_x"/>
                                          </p:val>
                                        </p:tav>
                                      </p:tavLst>
                                    </p:anim>
                                    <p:anim calcmode="lin" valueType="num">
                                      <p:cBhvr additive="base">
                                        <p:cTn id="83" dur="2500" fill="hold"/>
                                        <p:tgtEl>
                                          <p:spTgt spid="21"/>
                                        </p:tgtEl>
                                        <p:attrNameLst>
                                          <p:attrName>ppt_y</p:attrName>
                                        </p:attrNameLst>
                                      </p:cBhvr>
                                      <p:tavLst>
                                        <p:tav tm="0">
                                          <p:val>
                                            <p:strVal val="1+#ppt_h/2"/>
                                          </p:val>
                                        </p:tav>
                                        <p:tav tm="100000">
                                          <p:val>
                                            <p:strVal val="#ppt_y"/>
                                          </p:val>
                                        </p:tav>
                                      </p:tavLst>
                                    </p:anim>
                                  </p:childTnLst>
                                </p:cTn>
                              </p:par>
                              <p:par>
                                <p:cTn id="84" presetID="19" presetClass="entr" presetSubtype="10" fill="hold" grpId="2" nodeType="with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p:cTn id="86" dur="2500" fill="hold"/>
                                        <p:tgtEl>
                                          <p:spTgt spid="21"/>
                                        </p:tgtEl>
                                        <p:attrNameLst>
                                          <p:attrName>ppt_w</p:attrName>
                                        </p:attrNameLst>
                                      </p:cBhvr>
                                      <p:tavLst>
                                        <p:tav tm="0" fmla="#ppt_w*sin(2.5*pi*$)">
                                          <p:val>
                                            <p:fltVal val="0"/>
                                          </p:val>
                                        </p:tav>
                                        <p:tav tm="100000">
                                          <p:val>
                                            <p:fltVal val="1"/>
                                          </p:val>
                                        </p:tav>
                                      </p:tavLst>
                                    </p:anim>
                                    <p:anim calcmode="lin" valueType="num">
                                      <p:cBhvr>
                                        <p:cTn id="87" dur="2500" fill="hold"/>
                                        <p:tgtEl>
                                          <p:spTgt spid="21"/>
                                        </p:tgtEl>
                                        <p:attrNameLst>
                                          <p:attrName>ppt_h</p:attrName>
                                        </p:attrNameLst>
                                      </p:cBhvr>
                                      <p:tavLst>
                                        <p:tav tm="0">
                                          <p:val>
                                            <p:strVal val="#ppt_h"/>
                                          </p:val>
                                        </p:tav>
                                        <p:tav tm="100000">
                                          <p:val>
                                            <p:strVal val="#ppt_h"/>
                                          </p:val>
                                        </p:tav>
                                      </p:tavLst>
                                    </p:anim>
                                  </p:childTnLst>
                                </p:cTn>
                              </p:par>
                              <p:par>
                                <p:cTn id="88" presetID="8" presetClass="emph" presetSubtype="0" repeatCount="indefinite" fill="hold" grpId="0" nodeType="withEffect">
                                  <p:stCondLst>
                                    <p:cond delay="0"/>
                                  </p:stCondLst>
                                  <p:childTnLst>
                                    <p:animRot by="21600000">
                                      <p:cBhvr>
                                        <p:cTn id="89" dur="2500" fill="hold"/>
                                        <p:tgtEl>
                                          <p:spTgt spid="16"/>
                                        </p:tgtEl>
                                        <p:attrNameLst>
                                          <p:attrName>r</p:attrName>
                                        </p:attrNameLst>
                                      </p:cBhvr>
                                    </p:animRot>
                                  </p:childTnLst>
                                </p:cTn>
                              </p:par>
                              <p:par>
                                <p:cTn id="90" presetID="2" presetClass="entr" presetSubtype="1" fill="hold" grpId="1" nodeType="with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additive="base">
                                        <p:cTn id="92" dur="2500" fill="hold"/>
                                        <p:tgtEl>
                                          <p:spTgt spid="16"/>
                                        </p:tgtEl>
                                        <p:attrNameLst>
                                          <p:attrName>ppt_x</p:attrName>
                                        </p:attrNameLst>
                                      </p:cBhvr>
                                      <p:tavLst>
                                        <p:tav tm="0">
                                          <p:val>
                                            <p:strVal val="#ppt_x"/>
                                          </p:val>
                                        </p:tav>
                                        <p:tav tm="100000">
                                          <p:val>
                                            <p:strVal val="#ppt_x"/>
                                          </p:val>
                                        </p:tav>
                                      </p:tavLst>
                                    </p:anim>
                                    <p:anim calcmode="lin" valueType="num">
                                      <p:cBhvr additive="base">
                                        <p:cTn id="93" dur="2500" fill="hold"/>
                                        <p:tgtEl>
                                          <p:spTgt spid="16"/>
                                        </p:tgtEl>
                                        <p:attrNameLst>
                                          <p:attrName>ppt_y</p:attrName>
                                        </p:attrNameLst>
                                      </p:cBhvr>
                                      <p:tavLst>
                                        <p:tav tm="0">
                                          <p:val>
                                            <p:strVal val="0-#ppt_h/2"/>
                                          </p:val>
                                        </p:tav>
                                        <p:tav tm="100000">
                                          <p:val>
                                            <p:strVal val="#ppt_y"/>
                                          </p:val>
                                        </p:tav>
                                      </p:tavLst>
                                    </p:anim>
                                  </p:childTnLst>
                                </p:cTn>
                              </p:par>
                              <p:par>
                                <p:cTn id="94" presetID="19" presetClass="entr" presetSubtype="10" fill="hold" grpId="3"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p:cTn id="96" dur="2500" fill="hold"/>
                                        <p:tgtEl>
                                          <p:spTgt spid="16"/>
                                        </p:tgtEl>
                                        <p:attrNameLst>
                                          <p:attrName>ppt_w</p:attrName>
                                        </p:attrNameLst>
                                      </p:cBhvr>
                                      <p:tavLst>
                                        <p:tav tm="0" fmla="#ppt_w*sin(2.5*pi*$)">
                                          <p:val>
                                            <p:fltVal val="0"/>
                                          </p:val>
                                        </p:tav>
                                        <p:tav tm="100000">
                                          <p:val>
                                            <p:fltVal val="1"/>
                                          </p:val>
                                        </p:tav>
                                      </p:tavLst>
                                    </p:anim>
                                    <p:anim calcmode="lin" valueType="num">
                                      <p:cBhvr>
                                        <p:cTn id="97" dur="2500" fill="hold"/>
                                        <p:tgtEl>
                                          <p:spTgt spid="16"/>
                                        </p:tgtEl>
                                        <p:attrNameLst>
                                          <p:attrName>ppt_h</p:attrName>
                                        </p:attrNameLst>
                                      </p:cBhvr>
                                      <p:tavLst>
                                        <p:tav tm="0">
                                          <p:val>
                                            <p:strVal val="#ppt_h"/>
                                          </p:val>
                                        </p:tav>
                                        <p:tav tm="100000">
                                          <p:val>
                                            <p:strVal val="#ppt_h"/>
                                          </p:val>
                                        </p:tav>
                                      </p:tavLst>
                                    </p:anim>
                                  </p:childTnLst>
                                </p:cTn>
                              </p:par>
                              <p:par>
                                <p:cTn id="98" presetID="8" presetClass="emph" presetSubtype="0" repeatCount="indefinite" fill="hold" grpId="0" nodeType="withEffect">
                                  <p:stCondLst>
                                    <p:cond delay="0"/>
                                  </p:stCondLst>
                                  <p:childTnLst>
                                    <p:animRot by="21600000">
                                      <p:cBhvr>
                                        <p:cTn id="99" dur="2500" fill="hold"/>
                                        <p:tgtEl>
                                          <p:spTgt spid="15"/>
                                        </p:tgtEl>
                                        <p:attrNameLst>
                                          <p:attrName>r</p:attrName>
                                        </p:attrNameLst>
                                      </p:cBhvr>
                                    </p:animRot>
                                  </p:childTnLst>
                                </p:cTn>
                              </p:par>
                              <p:par>
                                <p:cTn id="100" presetID="2" presetClass="entr" presetSubtype="1"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2500" fill="hold"/>
                                        <p:tgtEl>
                                          <p:spTgt spid="15"/>
                                        </p:tgtEl>
                                        <p:attrNameLst>
                                          <p:attrName>ppt_x</p:attrName>
                                        </p:attrNameLst>
                                      </p:cBhvr>
                                      <p:tavLst>
                                        <p:tav tm="0">
                                          <p:val>
                                            <p:strVal val="#ppt_x"/>
                                          </p:val>
                                        </p:tav>
                                        <p:tav tm="100000">
                                          <p:val>
                                            <p:strVal val="#ppt_x"/>
                                          </p:val>
                                        </p:tav>
                                      </p:tavLst>
                                    </p:anim>
                                    <p:anim calcmode="lin" valueType="num">
                                      <p:cBhvr additive="base">
                                        <p:cTn id="103" dur="2500" fill="hold"/>
                                        <p:tgtEl>
                                          <p:spTgt spid="15"/>
                                        </p:tgtEl>
                                        <p:attrNameLst>
                                          <p:attrName>ppt_y</p:attrName>
                                        </p:attrNameLst>
                                      </p:cBhvr>
                                      <p:tavLst>
                                        <p:tav tm="0">
                                          <p:val>
                                            <p:strVal val="0-#ppt_h/2"/>
                                          </p:val>
                                        </p:tav>
                                        <p:tav tm="100000">
                                          <p:val>
                                            <p:strVal val="#ppt_y"/>
                                          </p:val>
                                        </p:tav>
                                      </p:tavLst>
                                    </p:anim>
                                  </p:childTnLst>
                                </p:cTn>
                              </p:par>
                              <p:par>
                                <p:cTn id="104" presetID="19" presetClass="entr" presetSubtype="10" fill="hold" grpId="3"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p:cTn id="106" dur="2500" fill="hold"/>
                                        <p:tgtEl>
                                          <p:spTgt spid="15"/>
                                        </p:tgtEl>
                                        <p:attrNameLst>
                                          <p:attrName>ppt_w</p:attrName>
                                        </p:attrNameLst>
                                      </p:cBhvr>
                                      <p:tavLst>
                                        <p:tav tm="0" fmla="#ppt_w*sin(2.5*pi*$)">
                                          <p:val>
                                            <p:fltVal val="0"/>
                                          </p:val>
                                        </p:tav>
                                        <p:tav tm="100000">
                                          <p:val>
                                            <p:fltVal val="1"/>
                                          </p:val>
                                        </p:tav>
                                      </p:tavLst>
                                    </p:anim>
                                    <p:anim calcmode="lin" valueType="num">
                                      <p:cBhvr>
                                        <p:cTn id="107" dur="2500" fill="hold"/>
                                        <p:tgtEl>
                                          <p:spTgt spid="15"/>
                                        </p:tgtEl>
                                        <p:attrNameLst>
                                          <p:attrName>ppt_h</p:attrName>
                                        </p:attrNameLst>
                                      </p:cBhvr>
                                      <p:tavLst>
                                        <p:tav tm="0">
                                          <p:val>
                                            <p:strVal val="#ppt_h"/>
                                          </p:val>
                                        </p:tav>
                                        <p:tav tm="100000">
                                          <p:val>
                                            <p:strVal val="#ppt_h"/>
                                          </p:val>
                                        </p:tav>
                                      </p:tavLst>
                                    </p:anim>
                                  </p:childTnLst>
                                </p:cTn>
                              </p:par>
                              <p:par>
                                <p:cTn id="108" presetID="8" presetClass="emph" presetSubtype="0" repeatCount="indefinite" fill="hold" grpId="0" nodeType="withEffect">
                                  <p:stCondLst>
                                    <p:cond delay="0"/>
                                  </p:stCondLst>
                                  <p:childTnLst>
                                    <p:animRot by="21600000">
                                      <p:cBhvr>
                                        <p:cTn id="109" dur="2500" fill="hold"/>
                                        <p:tgtEl>
                                          <p:spTgt spid="14"/>
                                        </p:tgtEl>
                                        <p:attrNameLst>
                                          <p:attrName>r</p:attrName>
                                        </p:attrNameLst>
                                      </p:cBhvr>
                                    </p:animRot>
                                  </p:childTnLst>
                                </p:cTn>
                              </p:par>
                              <p:par>
                                <p:cTn id="110" presetID="2" presetClass="entr" presetSubtype="1"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additive="base">
                                        <p:cTn id="112" dur="2500" fill="hold"/>
                                        <p:tgtEl>
                                          <p:spTgt spid="14"/>
                                        </p:tgtEl>
                                        <p:attrNameLst>
                                          <p:attrName>ppt_x</p:attrName>
                                        </p:attrNameLst>
                                      </p:cBhvr>
                                      <p:tavLst>
                                        <p:tav tm="0">
                                          <p:val>
                                            <p:strVal val="#ppt_x"/>
                                          </p:val>
                                        </p:tav>
                                        <p:tav tm="100000">
                                          <p:val>
                                            <p:strVal val="#ppt_x"/>
                                          </p:val>
                                        </p:tav>
                                      </p:tavLst>
                                    </p:anim>
                                    <p:anim calcmode="lin" valueType="num">
                                      <p:cBhvr additive="base">
                                        <p:cTn id="113" dur="2500" fill="hold"/>
                                        <p:tgtEl>
                                          <p:spTgt spid="14"/>
                                        </p:tgtEl>
                                        <p:attrNameLst>
                                          <p:attrName>ppt_y</p:attrName>
                                        </p:attrNameLst>
                                      </p:cBhvr>
                                      <p:tavLst>
                                        <p:tav tm="0">
                                          <p:val>
                                            <p:strVal val="0-#ppt_h/2"/>
                                          </p:val>
                                        </p:tav>
                                        <p:tav tm="100000">
                                          <p:val>
                                            <p:strVal val="#ppt_y"/>
                                          </p:val>
                                        </p:tav>
                                      </p:tavLst>
                                    </p:anim>
                                  </p:childTnLst>
                                </p:cTn>
                              </p:par>
                              <p:par>
                                <p:cTn id="114" presetID="19" presetClass="entr" presetSubtype="10" fill="hold" grpId="3"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2500" fill="hold"/>
                                        <p:tgtEl>
                                          <p:spTgt spid="14"/>
                                        </p:tgtEl>
                                        <p:attrNameLst>
                                          <p:attrName>ppt_w</p:attrName>
                                        </p:attrNameLst>
                                      </p:cBhvr>
                                      <p:tavLst>
                                        <p:tav tm="0" fmla="#ppt_w*sin(2.5*pi*$)">
                                          <p:val>
                                            <p:fltVal val="0"/>
                                          </p:val>
                                        </p:tav>
                                        <p:tav tm="100000">
                                          <p:val>
                                            <p:fltVal val="1"/>
                                          </p:val>
                                        </p:tav>
                                      </p:tavLst>
                                    </p:anim>
                                    <p:anim calcmode="lin" valueType="num">
                                      <p:cBhvr>
                                        <p:cTn id="117" dur="2500" fill="hold"/>
                                        <p:tgtEl>
                                          <p:spTgt spid="14"/>
                                        </p:tgtEl>
                                        <p:attrNameLst>
                                          <p:attrName>ppt_h</p:attrName>
                                        </p:attrNameLst>
                                      </p:cBhvr>
                                      <p:tavLst>
                                        <p:tav tm="0">
                                          <p:val>
                                            <p:strVal val="#ppt_h"/>
                                          </p:val>
                                        </p:tav>
                                        <p:tav tm="100000">
                                          <p:val>
                                            <p:strVal val="#ppt_h"/>
                                          </p:val>
                                        </p:tav>
                                      </p:tavLst>
                                    </p:anim>
                                  </p:childTnLst>
                                </p:cTn>
                              </p:par>
                              <p:par>
                                <p:cTn id="118" presetID="8" presetClass="emph" presetSubtype="0" repeatCount="indefinite" fill="hold" grpId="0" nodeType="withEffect">
                                  <p:stCondLst>
                                    <p:cond delay="0"/>
                                  </p:stCondLst>
                                  <p:childTnLst>
                                    <p:animRot by="21600000">
                                      <p:cBhvr>
                                        <p:cTn id="119" dur="2500" fill="hold"/>
                                        <p:tgtEl>
                                          <p:spTgt spid="13"/>
                                        </p:tgtEl>
                                        <p:attrNameLst>
                                          <p:attrName>r</p:attrName>
                                        </p:attrNameLst>
                                      </p:cBhvr>
                                    </p:animRot>
                                  </p:childTnLst>
                                </p:cTn>
                              </p:par>
                              <p:par>
                                <p:cTn id="120" presetID="2" presetClass="entr" presetSubtype="1"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500" fill="hold"/>
                                        <p:tgtEl>
                                          <p:spTgt spid="13"/>
                                        </p:tgtEl>
                                        <p:attrNameLst>
                                          <p:attrName>ppt_x</p:attrName>
                                        </p:attrNameLst>
                                      </p:cBhvr>
                                      <p:tavLst>
                                        <p:tav tm="0">
                                          <p:val>
                                            <p:strVal val="#ppt_x"/>
                                          </p:val>
                                        </p:tav>
                                        <p:tav tm="100000">
                                          <p:val>
                                            <p:strVal val="#ppt_x"/>
                                          </p:val>
                                        </p:tav>
                                      </p:tavLst>
                                    </p:anim>
                                    <p:anim calcmode="lin" valueType="num">
                                      <p:cBhvr additive="base">
                                        <p:cTn id="123" dur="2500" fill="hold"/>
                                        <p:tgtEl>
                                          <p:spTgt spid="13"/>
                                        </p:tgtEl>
                                        <p:attrNameLst>
                                          <p:attrName>ppt_y</p:attrName>
                                        </p:attrNameLst>
                                      </p:cBhvr>
                                      <p:tavLst>
                                        <p:tav tm="0">
                                          <p:val>
                                            <p:strVal val="0-#ppt_h/2"/>
                                          </p:val>
                                        </p:tav>
                                        <p:tav tm="100000">
                                          <p:val>
                                            <p:strVal val="#ppt_y"/>
                                          </p:val>
                                        </p:tav>
                                      </p:tavLst>
                                    </p:anim>
                                  </p:childTnLst>
                                </p:cTn>
                              </p:par>
                              <p:par>
                                <p:cTn id="124" presetID="19" presetClass="entr" presetSubtype="10" fill="hold" grpId="3"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2500" fill="hold"/>
                                        <p:tgtEl>
                                          <p:spTgt spid="13"/>
                                        </p:tgtEl>
                                        <p:attrNameLst>
                                          <p:attrName>ppt_w</p:attrName>
                                        </p:attrNameLst>
                                      </p:cBhvr>
                                      <p:tavLst>
                                        <p:tav tm="0" fmla="#ppt_w*sin(2.5*pi*$)">
                                          <p:val>
                                            <p:fltVal val="0"/>
                                          </p:val>
                                        </p:tav>
                                        <p:tav tm="100000">
                                          <p:val>
                                            <p:fltVal val="1"/>
                                          </p:val>
                                        </p:tav>
                                      </p:tavLst>
                                    </p:anim>
                                    <p:anim calcmode="lin" valueType="num">
                                      <p:cBhvr>
                                        <p:cTn id="127" dur="2500" fill="hold"/>
                                        <p:tgtEl>
                                          <p:spTgt spid="13"/>
                                        </p:tgtEl>
                                        <p:attrNameLst>
                                          <p:attrName>ppt_h</p:attrName>
                                        </p:attrNameLst>
                                      </p:cBhvr>
                                      <p:tavLst>
                                        <p:tav tm="0">
                                          <p:val>
                                            <p:strVal val="#ppt_h"/>
                                          </p:val>
                                        </p:tav>
                                        <p:tav tm="100000">
                                          <p:val>
                                            <p:strVal val="#ppt_h"/>
                                          </p:val>
                                        </p:tav>
                                      </p:tavLst>
                                    </p:anim>
                                  </p:childTnLst>
                                </p:cTn>
                              </p:par>
                              <p:par>
                                <p:cTn id="128" presetID="8" presetClass="emph" presetSubtype="0" repeatCount="indefinite" fill="hold" grpId="0" nodeType="withEffect">
                                  <p:stCondLst>
                                    <p:cond delay="0"/>
                                  </p:stCondLst>
                                  <p:childTnLst>
                                    <p:animRot by="21600000">
                                      <p:cBhvr>
                                        <p:cTn id="129" dur="2500" fill="hold"/>
                                        <p:tgtEl>
                                          <p:spTgt spid="12"/>
                                        </p:tgtEl>
                                        <p:attrNameLst>
                                          <p:attrName>r</p:attrName>
                                        </p:attrNameLst>
                                      </p:cBhvr>
                                    </p:animRot>
                                  </p:childTnLst>
                                </p:cTn>
                              </p:par>
                              <p:par>
                                <p:cTn id="130" presetID="2" presetClass="entr" presetSubtype="1" fill="hold" grpId="1" nodeType="withEffect">
                                  <p:stCondLst>
                                    <p:cond delay="0"/>
                                  </p:stCondLst>
                                  <p:childTnLst>
                                    <p:set>
                                      <p:cBhvr>
                                        <p:cTn id="131" dur="1" fill="hold">
                                          <p:stCondLst>
                                            <p:cond delay="0"/>
                                          </p:stCondLst>
                                        </p:cTn>
                                        <p:tgtEl>
                                          <p:spTgt spid="12"/>
                                        </p:tgtEl>
                                        <p:attrNameLst>
                                          <p:attrName>style.visibility</p:attrName>
                                        </p:attrNameLst>
                                      </p:cBhvr>
                                      <p:to>
                                        <p:strVal val="visible"/>
                                      </p:to>
                                    </p:set>
                                    <p:anim calcmode="lin" valueType="num">
                                      <p:cBhvr additive="base">
                                        <p:cTn id="132" dur="2500" fill="hold"/>
                                        <p:tgtEl>
                                          <p:spTgt spid="12"/>
                                        </p:tgtEl>
                                        <p:attrNameLst>
                                          <p:attrName>ppt_x</p:attrName>
                                        </p:attrNameLst>
                                      </p:cBhvr>
                                      <p:tavLst>
                                        <p:tav tm="0">
                                          <p:val>
                                            <p:strVal val="#ppt_x"/>
                                          </p:val>
                                        </p:tav>
                                        <p:tav tm="100000">
                                          <p:val>
                                            <p:strVal val="#ppt_x"/>
                                          </p:val>
                                        </p:tav>
                                      </p:tavLst>
                                    </p:anim>
                                    <p:anim calcmode="lin" valueType="num">
                                      <p:cBhvr additive="base">
                                        <p:cTn id="133" dur="2500" fill="hold"/>
                                        <p:tgtEl>
                                          <p:spTgt spid="12"/>
                                        </p:tgtEl>
                                        <p:attrNameLst>
                                          <p:attrName>ppt_y</p:attrName>
                                        </p:attrNameLst>
                                      </p:cBhvr>
                                      <p:tavLst>
                                        <p:tav tm="0">
                                          <p:val>
                                            <p:strVal val="0-#ppt_h/2"/>
                                          </p:val>
                                        </p:tav>
                                        <p:tav tm="100000">
                                          <p:val>
                                            <p:strVal val="#ppt_y"/>
                                          </p:val>
                                        </p:tav>
                                      </p:tavLst>
                                    </p:anim>
                                  </p:childTnLst>
                                </p:cTn>
                              </p:par>
                              <p:par>
                                <p:cTn id="134" presetID="19" presetClass="entr" presetSubtype="10" fill="hold" grpId="3" nodeType="withEffect">
                                  <p:stCondLst>
                                    <p:cond delay="0"/>
                                  </p:stCondLst>
                                  <p:childTnLst>
                                    <p:set>
                                      <p:cBhvr>
                                        <p:cTn id="135" dur="1" fill="hold">
                                          <p:stCondLst>
                                            <p:cond delay="0"/>
                                          </p:stCondLst>
                                        </p:cTn>
                                        <p:tgtEl>
                                          <p:spTgt spid="12"/>
                                        </p:tgtEl>
                                        <p:attrNameLst>
                                          <p:attrName>style.visibility</p:attrName>
                                        </p:attrNameLst>
                                      </p:cBhvr>
                                      <p:to>
                                        <p:strVal val="visible"/>
                                      </p:to>
                                    </p:set>
                                    <p:anim calcmode="lin" valueType="num">
                                      <p:cBhvr>
                                        <p:cTn id="136" dur="2500" fill="hold"/>
                                        <p:tgtEl>
                                          <p:spTgt spid="12"/>
                                        </p:tgtEl>
                                        <p:attrNameLst>
                                          <p:attrName>ppt_w</p:attrName>
                                        </p:attrNameLst>
                                      </p:cBhvr>
                                      <p:tavLst>
                                        <p:tav tm="0" fmla="#ppt_w*sin(2.5*pi*$)">
                                          <p:val>
                                            <p:fltVal val="0"/>
                                          </p:val>
                                        </p:tav>
                                        <p:tav tm="100000">
                                          <p:val>
                                            <p:fltVal val="1"/>
                                          </p:val>
                                        </p:tav>
                                      </p:tavLst>
                                    </p:anim>
                                    <p:anim calcmode="lin" valueType="num">
                                      <p:cBhvr>
                                        <p:cTn id="137" dur="2500" fill="hold"/>
                                        <p:tgtEl>
                                          <p:spTgt spid="12"/>
                                        </p:tgtEl>
                                        <p:attrNameLst>
                                          <p:attrName>ppt_h</p:attrName>
                                        </p:attrNameLst>
                                      </p:cBhvr>
                                      <p:tavLst>
                                        <p:tav tm="0">
                                          <p:val>
                                            <p:strVal val="#ppt_h"/>
                                          </p:val>
                                        </p:tav>
                                        <p:tav tm="100000">
                                          <p:val>
                                            <p:strVal val="#ppt_h"/>
                                          </p:val>
                                        </p:tav>
                                      </p:tavLst>
                                    </p:anim>
                                  </p:childTnLst>
                                </p:cTn>
                              </p:par>
                              <p:par>
                                <p:cTn id="138" presetID="8" presetClass="emph" presetSubtype="0" repeatCount="indefinite" fill="hold" grpId="0" nodeType="withEffect">
                                  <p:stCondLst>
                                    <p:cond delay="0"/>
                                  </p:stCondLst>
                                  <p:childTnLst>
                                    <p:animRot by="21600000">
                                      <p:cBhvr>
                                        <p:cTn id="139" dur="2500" fill="hold"/>
                                        <p:tgtEl>
                                          <p:spTgt spid="11"/>
                                        </p:tgtEl>
                                        <p:attrNameLst>
                                          <p:attrName>r</p:attrName>
                                        </p:attrNameLst>
                                      </p:cBhvr>
                                    </p:animRot>
                                  </p:childTnLst>
                                </p:cTn>
                              </p:par>
                              <p:par>
                                <p:cTn id="140" presetID="2" presetClass="entr" presetSubtype="1" fill="hold" grpId="1"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2500" fill="hold"/>
                                        <p:tgtEl>
                                          <p:spTgt spid="11"/>
                                        </p:tgtEl>
                                        <p:attrNameLst>
                                          <p:attrName>ppt_x</p:attrName>
                                        </p:attrNameLst>
                                      </p:cBhvr>
                                      <p:tavLst>
                                        <p:tav tm="0">
                                          <p:val>
                                            <p:strVal val="#ppt_x"/>
                                          </p:val>
                                        </p:tav>
                                        <p:tav tm="100000">
                                          <p:val>
                                            <p:strVal val="#ppt_x"/>
                                          </p:val>
                                        </p:tav>
                                      </p:tavLst>
                                    </p:anim>
                                    <p:anim calcmode="lin" valueType="num">
                                      <p:cBhvr additive="base">
                                        <p:cTn id="143" dur="2500" fill="hold"/>
                                        <p:tgtEl>
                                          <p:spTgt spid="11"/>
                                        </p:tgtEl>
                                        <p:attrNameLst>
                                          <p:attrName>ppt_y</p:attrName>
                                        </p:attrNameLst>
                                      </p:cBhvr>
                                      <p:tavLst>
                                        <p:tav tm="0">
                                          <p:val>
                                            <p:strVal val="0-#ppt_h/2"/>
                                          </p:val>
                                        </p:tav>
                                        <p:tav tm="100000">
                                          <p:val>
                                            <p:strVal val="#ppt_y"/>
                                          </p:val>
                                        </p:tav>
                                      </p:tavLst>
                                    </p:anim>
                                  </p:childTnLst>
                                </p:cTn>
                              </p:par>
                              <p:par>
                                <p:cTn id="144" presetID="19" presetClass="entr" presetSubtype="10" fill="hold" grpId="3"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2500" fill="hold"/>
                                        <p:tgtEl>
                                          <p:spTgt spid="11"/>
                                        </p:tgtEl>
                                        <p:attrNameLst>
                                          <p:attrName>ppt_w</p:attrName>
                                        </p:attrNameLst>
                                      </p:cBhvr>
                                      <p:tavLst>
                                        <p:tav tm="0" fmla="#ppt_w*sin(2.5*pi*$)">
                                          <p:val>
                                            <p:fltVal val="0"/>
                                          </p:val>
                                        </p:tav>
                                        <p:tav tm="100000">
                                          <p:val>
                                            <p:fltVal val="1"/>
                                          </p:val>
                                        </p:tav>
                                      </p:tavLst>
                                    </p:anim>
                                    <p:anim calcmode="lin" valueType="num">
                                      <p:cBhvr>
                                        <p:cTn id="147" dur="2500" fill="hold"/>
                                        <p:tgtEl>
                                          <p:spTgt spid="11"/>
                                        </p:tgtEl>
                                        <p:attrNameLst>
                                          <p:attrName>ppt_h</p:attrName>
                                        </p:attrNameLst>
                                      </p:cBhvr>
                                      <p:tavLst>
                                        <p:tav tm="0">
                                          <p:val>
                                            <p:strVal val="#ppt_h"/>
                                          </p:val>
                                        </p:tav>
                                        <p:tav tm="100000">
                                          <p:val>
                                            <p:strVal val="#ppt_h"/>
                                          </p:val>
                                        </p:tav>
                                      </p:tavLst>
                                    </p:anim>
                                  </p:childTnLst>
                                </p:cTn>
                              </p:par>
                              <p:par>
                                <p:cTn id="148" presetID="8" presetClass="emph" presetSubtype="0" repeatCount="indefinite" fill="hold" grpId="0" nodeType="withEffect">
                                  <p:stCondLst>
                                    <p:cond delay="0"/>
                                  </p:stCondLst>
                                  <p:childTnLst>
                                    <p:animRot by="21600000">
                                      <p:cBhvr>
                                        <p:cTn id="149" dur="2500" fill="hold"/>
                                        <p:tgtEl>
                                          <p:spTgt spid="10"/>
                                        </p:tgtEl>
                                        <p:attrNameLst>
                                          <p:attrName>r</p:attrName>
                                        </p:attrNameLst>
                                      </p:cBhvr>
                                    </p:animRot>
                                  </p:childTnLst>
                                </p:cTn>
                              </p:par>
                              <p:par>
                                <p:cTn id="150" presetID="2" presetClass="entr" presetSubtype="1" fill="hold" grpId="1" nodeType="withEffect">
                                  <p:stCondLst>
                                    <p:cond delay="0"/>
                                  </p:stCondLst>
                                  <p:childTnLst>
                                    <p:set>
                                      <p:cBhvr>
                                        <p:cTn id="151" dur="1" fill="hold">
                                          <p:stCondLst>
                                            <p:cond delay="0"/>
                                          </p:stCondLst>
                                        </p:cTn>
                                        <p:tgtEl>
                                          <p:spTgt spid="10"/>
                                        </p:tgtEl>
                                        <p:attrNameLst>
                                          <p:attrName>style.visibility</p:attrName>
                                        </p:attrNameLst>
                                      </p:cBhvr>
                                      <p:to>
                                        <p:strVal val="visible"/>
                                      </p:to>
                                    </p:set>
                                    <p:anim calcmode="lin" valueType="num">
                                      <p:cBhvr additive="base">
                                        <p:cTn id="152" dur="2500" fill="hold"/>
                                        <p:tgtEl>
                                          <p:spTgt spid="10"/>
                                        </p:tgtEl>
                                        <p:attrNameLst>
                                          <p:attrName>ppt_x</p:attrName>
                                        </p:attrNameLst>
                                      </p:cBhvr>
                                      <p:tavLst>
                                        <p:tav tm="0">
                                          <p:val>
                                            <p:strVal val="#ppt_x"/>
                                          </p:val>
                                        </p:tav>
                                        <p:tav tm="100000">
                                          <p:val>
                                            <p:strVal val="#ppt_x"/>
                                          </p:val>
                                        </p:tav>
                                      </p:tavLst>
                                    </p:anim>
                                    <p:anim calcmode="lin" valueType="num">
                                      <p:cBhvr additive="base">
                                        <p:cTn id="153" dur="2500" fill="hold"/>
                                        <p:tgtEl>
                                          <p:spTgt spid="10"/>
                                        </p:tgtEl>
                                        <p:attrNameLst>
                                          <p:attrName>ppt_y</p:attrName>
                                        </p:attrNameLst>
                                      </p:cBhvr>
                                      <p:tavLst>
                                        <p:tav tm="0">
                                          <p:val>
                                            <p:strVal val="0-#ppt_h/2"/>
                                          </p:val>
                                        </p:tav>
                                        <p:tav tm="100000">
                                          <p:val>
                                            <p:strVal val="#ppt_y"/>
                                          </p:val>
                                        </p:tav>
                                      </p:tavLst>
                                    </p:anim>
                                  </p:childTnLst>
                                </p:cTn>
                              </p:par>
                              <p:par>
                                <p:cTn id="154" presetID="19" presetClass="entr" presetSubtype="10" fill="hold" grpId="3" nodeType="withEffect">
                                  <p:stCondLst>
                                    <p:cond delay="0"/>
                                  </p:stCondLst>
                                  <p:childTnLst>
                                    <p:set>
                                      <p:cBhvr>
                                        <p:cTn id="155" dur="1" fill="hold">
                                          <p:stCondLst>
                                            <p:cond delay="0"/>
                                          </p:stCondLst>
                                        </p:cTn>
                                        <p:tgtEl>
                                          <p:spTgt spid="10"/>
                                        </p:tgtEl>
                                        <p:attrNameLst>
                                          <p:attrName>style.visibility</p:attrName>
                                        </p:attrNameLst>
                                      </p:cBhvr>
                                      <p:to>
                                        <p:strVal val="visible"/>
                                      </p:to>
                                    </p:set>
                                    <p:anim calcmode="lin" valueType="num">
                                      <p:cBhvr>
                                        <p:cTn id="156" dur="2500" fill="hold"/>
                                        <p:tgtEl>
                                          <p:spTgt spid="10"/>
                                        </p:tgtEl>
                                        <p:attrNameLst>
                                          <p:attrName>ppt_w</p:attrName>
                                        </p:attrNameLst>
                                      </p:cBhvr>
                                      <p:tavLst>
                                        <p:tav tm="0" fmla="#ppt_w*sin(2.5*pi*$)">
                                          <p:val>
                                            <p:fltVal val="0"/>
                                          </p:val>
                                        </p:tav>
                                        <p:tav tm="100000">
                                          <p:val>
                                            <p:fltVal val="1"/>
                                          </p:val>
                                        </p:tav>
                                      </p:tavLst>
                                    </p:anim>
                                    <p:anim calcmode="lin" valueType="num">
                                      <p:cBhvr>
                                        <p:cTn id="157" dur="2500" fill="hold"/>
                                        <p:tgtEl>
                                          <p:spTgt spid="10"/>
                                        </p:tgtEl>
                                        <p:attrNameLst>
                                          <p:attrName>ppt_h</p:attrName>
                                        </p:attrNameLst>
                                      </p:cBhvr>
                                      <p:tavLst>
                                        <p:tav tm="0">
                                          <p:val>
                                            <p:strVal val="#ppt_h"/>
                                          </p:val>
                                        </p:tav>
                                        <p:tav tm="100000">
                                          <p:val>
                                            <p:strVal val="#ppt_h"/>
                                          </p:val>
                                        </p:tav>
                                      </p:tavLst>
                                    </p:anim>
                                  </p:childTnLst>
                                </p:cTn>
                              </p:par>
                              <p:par>
                                <p:cTn id="158" presetID="8" presetClass="emph" presetSubtype="0" repeatCount="indefinite" fill="hold" grpId="0" nodeType="withEffect">
                                  <p:stCondLst>
                                    <p:cond delay="0"/>
                                  </p:stCondLst>
                                  <p:childTnLst>
                                    <p:animRot by="21600000">
                                      <p:cBhvr>
                                        <p:cTn id="159" dur="2500" fill="hold"/>
                                        <p:tgtEl>
                                          <p:spTgt spid="8"/>
                                        </p:tgtEl>
                                        <p:attrNameLst>
                                          <p:attrName>r</p:attrName>
                                        </p:attrNameLst>
                                      </p:cBhvr>
                                    </p:animRot>
                                  </p:childTnLst>
                                </p:cTn>
                              </p:par>
                              <p:par>
                                <p:cTn id="160" presetID="2" presetClass="entr" presetSubtype="1" fill="hold" grpId="1" nodeType="withEffect">
                                  <p:stCondLst>
                                    <p:cond delay="0"/>
                                  </p:stCondLst>
                                  <p:childTnLst>
                                    <p:set>
                                      <p:cBhvr>
                                        <p:cTn id="161" dur="1" fill="hold">
                                          <p:stCondLst>
                                            <p:cond delay="0"/>
                                          </p:stCondLst>
                                        </p:cTn>
                                        <p:tgtEl>
                                          <p:spTgt spid="8"/>
                                        </p:tgtEl>
                                        <p:attrNameLst>
                                          <p:attrName>style.visibility</p:attrName>
                                        </p:attrNameLst>
                                      </p:cBhvr>
                                      <p:to>
                                        <p:strVal val="visible"/>
                                      </p:to>
                                    </p:set>
                                    <p:anim calcmode="lin" valueType="num">
                                      <p:cBhvr additive="base">
                                        <p:cTn id="162" dur="2500" fill="hold"/>
                                        <p:tgtEl>
                                          <p:spTgt spid="8"/>
                                        </p:tgtEl>
                                        <p:attrNameLst>
                                          <p:attrName>ppt_x</p:attrName>
                                        </p:attrNameLst>
                                      </p:cBhvr>
                                      <p:tavLst>
                                        <p:tav tm="0">
                                          <p:val>
                                            <p:strVal val="#ppt_x"/>
                                          </p:val>
                                        </p:tav>
                                        <p:tav tm="100000">
                                          <p:val>
                                            <p:strVal val="#ppt_x"/>
                                          </p:val>
                                        </p:tav>
                                      </p:tavLst>
                                    </p:anim>
                                    <p:anim calcmode="lin" valueType="num">
                                      <p:cBhvr additive="base">
                                        <p:cTn id="163" dur="2500" fill="hold"/>
                                        <p:tgtEl>
                                          <p:spTgt spid="8"/>
                                        </p:tgtEl>
                                        <p:attrNameLst>
                                          <p:attrName>ppt_y</p:attrName>
                                        </p:attrNameLst>
                                      </p:cBhvr>
                                      <p:tavLst>
                                        <p:tav tm="0">
                                          <p:val>
                                            <p:strVal val="0-#ppt_h/2"/>
                                          </p:val>
                                        </p:tav>
                                        <p:tav tm="100000">
                                          <p:val>
                                            <p:strVal val="#ppt_y"/>
                                          </p:val>
                                        </p:tav>
                                      </p:tavLst>
                                    </p:anim>
                                  </p:childTnLst>
                                </p:cTn>
                              </p:par>
                              <p:par>
                                <p:cTn id="164" presetID="19" presetClass="entr" presetSubtype="10" fill="hold" grpId="2"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p:cTn id="166" dur="2500" fill="hold"/>
                                        <p:tgtEl>
                                          <p:spTgt spid="8"/>
                                        </p:tgtEl>
                                        <p:attrNameLst>
                                          <p:attrName>ppt_w</p:attrName>
                                        </p:attrNameLst>
                                      </p:cBhvr>
                                      <p:tavLst>
                                        <p:tav tm="0" fmla="#ppt_w*sin(2.5*pi*$)">
                                          <p:val>
                                            <p:fltVal val="0"/>
                                          </p:val>
                                        </p:tav>
                                        <p:tav tm="100000">
                                          <p:val>
                                            <p:fltVal val="1"/>
                                          </p:val>
                                        </p:tav>
                                      </p:tavLst>
                                    </p:anim>
                                    <p:anim calcmode="lin" valueType="num">
                                      <p:cBhvr>
                                        <p:cTn id="167" dur="2500" fill="hold"/>
                                        <p:tgtEl>
                                          <p:spTgt spid="8"/>
                                        </p:tgtEl>
                                        <p:attrNameLst>
                                          <p:attrName>ppt_h</p:attrName>
                                        </p:attrNameLst>
                                      </p:cBhvr>
                                      <p:tavLst>
                                        <p:tav tm="0">
                                          <p:val>
                                            <p:strVal val="#ppt_h"/>
                                          </p:val>
                                        </p:tav>
                                        <p:tav tm="100000">
                                          <p:val>
                                            <p:strVal val="#ppt_h"/>
                                          </p:val>
                                        </p:tav>
                                      </p:tavLst>
                                    </p:anim>
                                  </p:childTnLst>
                                </p:cTn>
                              </p:par>
                            </p:childTnLst>
                          </p:cTn>
                        </p:par>
                        <p:par>
                          <p:cTn id="168" fill="hold">
                            <p:stCondLst>
                              <p:cond delay="2500"/>
                            </p:stCondLst>
                            <p:childTnLst>
                              <p:par>
                                <p:cTn id="169" presetID="2" presetClass="exit" presetSubtype="1" fill="hold" grpId="2" nodeType="afterEffect">
                                  <p:stCondLst>
                                    <p:cond delay="0"/>
                                  </p:stCondLst>
                                  <p:childTnLst>
                                    <p:anim calcmode="lin" valueType="num">
                                      <p:cBhvr additive="base">
                                        <p:cTn id="170" dur="2500"/>
                                        <p:tgtEl>
                                          <p:spTgt spid="12"/>
                                        </p:tgtEl>
                                        <p:attrNameLst>
                                          <p:attrName>ppt_x</p:attrName>
                                        </p:attrNameLst>
                                      </p:cBhvr>
                                      <p:tavLst>
                                        <p:tav tm="0">
                                          <p:val>
                                            <p:strVal val="ppt_x"/>
                                          </p:val>
                                        </p:tav>
                                        <p:tav tm="100000">
                                          <p:val>
                                            <p:strVal val="ppt_x"/>
                                          </p:val>
                                        </p:tav>
                                      </p:tavLst>
                                    </p:anim>
                                    <p:anim calcmode="lin" valueType="num">
                                      <p:cBhvr additive="base">
                                        <p:cTn id="171" dur="2500"/>
                                        <p:tgtEl>
                                          <p:spTgt spid="12"/>
                                        </p:tgtEl>
                                        <p:attrNameLst>
                                          <p:attrName>ppt_y</p:attrName>
                                        </p:attrNameLst>
                                      </p:cBhvr>
                                      <p:tavLst>
                                        <p:tav tm="0">
                                          <p:val>
                                            <p:strVal val="ppt_y"/>
                                          </p:val>
                                        </p:tav>
                                        <p:tav tm="100000">
                                          <p:val>
                                            <p:strVal val="0-ppt_h/2"/>
                                          </p:val>
                                        </p:tav>
                                      </p:tavLst>
                                    </p:anim>
                                    <p:set>
                                      <p:cBhvr>
                                        <p:cTn id="172" dur="1" fill="hold">
                                          <p:stCondLst>
                                            <p:cond delay="2499"/>
                                          </p:stCondLst>
                                        </p:cTn>
                                        <p:tgtEl>
                                          <p:spTgt spid="12"/>
                                        </p:tgtEl>
                                        <p:attrNameLst>
                                          <p:attrName>style.visibility</p:attrName>
                                        </p:attrNameLst>
                                      </p:cBhvr>
                                      <p:to>
                                        <p:strVal val="hidden"/>
                                      </p:to>
                                    </p:set>
                                  </p:childTnLst>
                                </p:cTn>
                              </p:par>
                              <p:par>
                                <p:cTn id="173" presetID="2" presetClass="exit" presetSubtype="1" fill="hold" grpId="3" nodeType="withEffect">
                                  <p:stCondLst>
                                    <p:cond delay="0"/>
                                  </p:stCondLst>
                                  <p:childTnLst>
                                    <p:anim calcmode="lin" valueType="num">
                                      <p:cBhvr additive="base">
                                        <p:cTn id="174" dur="2500"/>
                                        <p:tgtEl>
                                          <p:spTgt spid="8"/>
                                        </p:tgtEl>
                                        <p:attrNameLst>
                                          <p:attrName>ppt_x</p:attrName>
                                        </p:attrNameLst>
                                      </p:cBhvr>
                                      <p:tavLst>
                                        <p:tav tm="0">
                                          <p:val>
                                            <p:strVal val="ppt_x"/>
                                          </p:val>
                                        </p:tav>
                                        <p:tav tm="100000">
                                          <p:val>
                                            <p:strVal val="ppt_x"/>
                                          </p:val>
                                        </p:tav>
                                      </p:tavLst>
                                    </p:anim>
                                    <p:anim calcmode="lin" valueType="num">
                                      <p:cBhvr additive="base">
                                        <p:cTn id="175" dur="2500"/>
                                        <p:tgtEl>
                                          <p:spTgt spid="8"/>
                                        </p:tgtEl>
                                        <p:attrNameLst>
                                          <p:attrName>ppt_y</p:attrName>
                                        </p:attrNameLst>
                                      </p:cBhvr>
                                      <p:tavLst>
                                        <p:tav tm="0">
                                          <p:val>
                                            <p:strVal val="ppt_y"/>
                                          </p:val>
                                        </p:tav>
                                        <p:tav tm="100000">
                                          <p:val>
                                            <p:strVal val="0-ppt_h/2"/>
                                          </p:val>
                                        </p:tav>
                                      </p:tavLst>
                                    </p:anim>
                                    <p:set>
                                      <p:cBhvr>
                                        <p:cTn id="176" dur="1" fill="hold">
                                          <p:stCondLst>
                                            <p:cond delay="24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500"/>
                                        <p:tgtEl>
                                          <p:spTgt spid="11"/>
                                        </p:tgtEl>
                                        <p:attrNameLst>
                                          <p:attrName>ppt_x</p:attrName>
                                        </p:attrNameLst>
                                      </p:cBhvr>
                                      <p:tavLst>
                                        <p:tav tm="0">
                                          <p:val>
                                            <p:strVal val="ppt_x"/>
                                          </p:val>
                                        </p:tav>
                                        <p:tav tm="100000">
                                          <p:val>
                                            <p:strVal val="ppt_x"/>
                                          </p:val>
                                        </p:tav>
                                      </p:tavLst>
                                    </p:anim>
                                    <p:anim calcmode="lin" valueType="num">
                                      <p:cBhvr additive="base">
                                        <p:cTn id="179" dur="2500"/>
                                        <p:tgtEl>
                                          <p:spTgt spid="11"/>
                                        </p:tgtEl>
                                        <p:attrNameLst>
                                          <p:attrName>ppt_y</p:attrName>
                                        </p:attrNameLst>
                                      </p:cBhvr>
                                      <p:tavLst>
                                        <p:tav tm="0">
                                          <p:val>
                                            <p:strVal val="ppt_y"/>
                                          </p:val>
                                        </p:tav>
                                        <p:tav tm="100000">
                                          <p:val>
                                            <p:strVal val="0-ppt_h/2"/>
                                          </p:val>
                                        </p:tav>
                                      </p:tavLst>
                                    </p:anim>
                                    <p:set>
                                      <p:cBhvr>
                                        <p:cTn id="180" dur="1" fill="hold">
                                          <p:stCondLst>
                                            <p:cond delay="2499"/>
                                          </p:stCondLst>
                                        </p:cTn>
                                        <p:tgtEl>
                                          <p:spTgt spid="11"/>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500"/>
                                        <p:tgtEl>
                                          <p:spTgt spid="10"/>
                                        </p:tgtEl>
                                        <p:attrNameLst>
                                          <p:attrName>ppt_x</p:attrName>
                                        </p:attrNameLst>
                                      </p:cBhvr>
                                      <p:tavLst>
                                        <p:tav tm="0">
                                          <p:val>
                                            <p:strVal val="ppt_x"/>
                                          </p:val>
                                        </p:tav>
                                        <p:tav tm="100000">
                                          <p:val>
                                            <p:strVal val="ppt_x"/>
                                          </p:val>
                                        </p:tav>
                                      </p:tavLst>
                                    </p:anim>
                                    <p:anim calcmode="lin" valueType="num">
                                      <p:cBhvr additive="base">
                                        <p:cTn id="183" dur="2500"/>
                                        <p:tgtEl>
                                          <p:spTgt spid="10"/>
                                        </p:tgtEl>
                                        <p:attrNameLst>
                                          <p:attrName>ppt_y</p:attrName>
                                        </p:attrNameLst>
                                      </p:cBhvr>
                                      <p:tavLst>
                                        <p:tav tm="0">
                                          <p:val>
                                            <p:strVal val="ppt_y"/>
                                          </p:val>
                                        </p:tav>
                                        <p:tav tm="100000">
                                          <p:val>
                                            <p:strVal val="0-ppt_h/2"/>
                                          </p:val>
                                        </p:tav>
                                      </p:tavLst>
                                    </p:anim>
                                    <p:set>
                                      <p:cBhvr>
                                        <p:cTn id="184" dur="1" fill="hold">
                                          <p:stCondLst>
                                            <p:cond delay="2499"/>
                                          </p:stCondLst>
                                        </p:cTn>
                                        <p:tgtEl>
                                          <p:spTgt spid="10"/>
                                        </p:tgtEl>
                                        <p:attrNameLst>
                                          <p:attrName>style.visibility</p:attrName>
                                        </p:attrNameLst>
                                      </p:cBhvr>
                                      <p:to>
                                        <p:strVal val="hidden"/>
                                      </p:to>
                                    </p:set>
                                  </p:childTnLst>
                                </p:cTn>
                              </p:par>
                              <p:par>
                                <p:cTn id="185" presetID="2" presetClass="exit" presetSubtype="1" fill="hold" grpId="2" nodeType="withEffect">
                                  <p:stCondLst>
                                    <p:cond delay="0"/>
                                  </p:stCondLst>
                                  <p:childTnLst>
                                    <p:anim calcmode="lin" valueType="num">
                                      <p:cBhvr additive="base">
                                        <p:cTn id="186" dur="2500"/>
                                        <p:tgtEl>
                                          <p:spTgt spid="13"/>
                                        </p:tgtEl>
                                        <p:attrNameLst>
                                          <p:attrName>ppt_x</p:attrName>
                                        </p:attrNameLst>
                                      </p:cBhvr>
                                      <p:tavLst>
                                        <p:tav tm="0">
                                          <p:val>
                                            <p:strVal val="ppt_x"/>
                                          </p:val>
                                        </p:tav>
                                        <p:tav tm="100000">
                                          <p:val>
                                            <p:strVal val="ppt_x"/>
                                          </p:val>
                                        </p:tav>
                                      </p:tavLst>
                                    </p:anim>
                                    <p:anim calcmode="lin" valueType="num">
                                      <p:cBhvr additive="base">
                                        <p:cTn id="187" dur="2500"/>
                                        <p:tgtEl>
                                          <p:spTgt spid="13"/>
                                        </p:tgtEl>
                                        <p:attrNameLst>
                                          <p:attrName>ppt_y</p:attrName>
                                        </p:attrNameLst>
                                      </p:cBhvr>
                                      <p:tavLst>
                                        <p:tav tm="0">
                                          <p:val>
                                            <p:strVal val="ppt_y"/>
                                          </p:val>
                                        </p:tav>
                                        <p:tav tm="100000">
                                          <p:val>
                                            <p:strVal val="0-ppt_h/2"/>
                                          </p:val>
                                        </p:tav>
                                      </p:tavLst>
                                    </p:anim>
                                    <p:set>
                                      <p:cBhvr>
                                        <p:cTn id="188" dur="1" fill="hold">
                                          <p:stCondLst>
                                            <p:cond delay="2499"/>
                                          </p:stCondLst>
                                        </p:cTn>
                                        <p:tgtEl>
                                          <p:spTgt spid="13"/>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2500"/>
                                        <p:tgtEl>
                                          <p:spTgt spid="15"/>
                                        </p:tgtEl>
                                        <p:attrNameLst>
                                          <p:attrName>ppt_x</p:attrName>
                                        </p:attrNameLst>
                                      </p:cBhvr>
                                      <p:tavLst>
                                        <p:tav tm="0">
                                          <p:val>
                                            <p:strVal val="ppt_x"/>
                                          </p:val>
                                        </p:tav>
                                        <p:tav tm="100000">
                                          <p:val>
                                            <p:strVal val="ppt_x"/>
                                          </p:val>
                                        </p:tav>
                                      </p:tavLst>
                                    </p:anim>
                                    <p:anim calcmode="lin" valueType="num">
                                      <p:cBhvr additive="base">
                                        <p:cTn id="191" dur="2500"/>
                                        <p:tgtEl>
                                          <p:spTgt spid="15"/>
                                        </p:tgtEl>
                                        <p:attrNameLst>
                                          <p:attrName>ppt_y</p:attrName>
                                        </p:attrNameLst>
                                      </p:cBhvr>
                                      <p:tavLst>
                                        <p:tav tm="0">
                                          <p:val>
                                            <p:strVal val="ppt_y"/>
                                          </p:val>
                                        </p:tav>
                                        <p:tav tm="100000">
                                          <p:val>
                                            <p:strVal val="0-ppt_h/2"/>
                                          </p:val>
                                        </p:tav>
                                      </p:tavLst>
                                    </p:anim>
                                    <p:set>
                                      <p:cBhvr>
                                        <p:cTn id="192" dur="1" fill="hold">
                                          <p:stCondLst>
                                            <p:cond delay="2499"/>
                                          </p:stCondLst>
                                        </p:cTn>
                                        <p:tgtEl>
                                          <p:spTgt spid="15"/>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2500"/>
                                        <p:tgtEl>
                                          <p:spTgt spid="14"/>
                                        </p:tgtEl>
                                        <p:attrNameLst>
                                          <p:attrName>ppt_x</p:attrName>
                                        </p:attrNameLst>
                                      </p:cBhvr>
                                      <p:tavLst>
                                        <p:tav tm="0">
                                          <p:val>
                                            <p:strVal val="ppt_x"/>
                                          </p:val>
                                        </p:tav>
                                        <p:tav tm="100000">
                                          <p:val>
                                            <p:strVal val="ppt_x"/>
                                          </p:val>
                                        </p:tav>
                                      </p:tavLst>
                                    </p:anim>
                                    <p:anim calcmode="lin" valueType="num">
                                      <p:cBhvr additive="base">
                                        <p:cTn id="195" dur="2500"/>
                                        <p:tgtEl>
                                          <p:spTgt spid="14"/>
                                        </p:tgtEl>
                                        <p:attrNameLst>
                                          <p:attrName>ppt_y</p:attrName>
                                        </p:attrNameLst>
                                      </p:cBhvr>
                                      <p:tavLst>
                                        <p:tav tm="0">
                                          <p:val>
                                            <p:strVal val="ppt_y"/>
                                          </p:val>
                                        </p:tav>
                                        <p:tav tm="100000">
                                          <p:val>
                                            <p:strVal val="0-ppt_h/2"/>
                                          </p:val>
                                        </p:tav>
                                      </p:tavLst>
                                    </p:anim>
                                    <p:set>
                                      <p:cBhvr>
                                        <p:cTn id="196" dur="1" fill="hold">
                                          <p:stCondLst>
                                            <p:cond delay="2499"/>
                                          </p:stCondLst>
                                        </p:cTn>
                                        <p:tgtEl>
                                          <p:spTgt spid="14"/>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2500"/>
                                        <p:tgtEl>
                                          <p:spTgt spid="16"/>
                                        </p:tgtEl>
                                        <p:attrNameLst>
                                          <p:attrName>ppt_x</p:attrName>
                                        </p:attrNameLst>
                                      </p:cBhvr>
                                      <p:tavLst>
                                        <p:tav tm="0">
                                          <p:val>
                                            <p:strVal val="ppt_x"/>
                                          </p:val>
                                        </p:tav>
                                        <p:tav tm="100000">
                                          <p:val>
                                            <p:strVal val="ppt_x"/>
                                          </p:val>
                                        </p:tav>
                                      </p:tavLst>
                                    </p:anim>
                                    <p:anim calcmode="lin" valueType="num">
                                      <p:cBhvr additive="base">
                                        <p:cTn id="199" dur="2500"/>
                                        <p:tgtEl>
                                          <p:spTgt spid="16"/>
                                        </p:tgtEl>
                                        <p:attrNameLst>
                                          <p:attrName>ppt_y</p:attrName>
                                        </p:attrNameLst>
                                      </p:cBhvr>
                                      <p:tavLst>
                                        <p:tav tm="0">
                                          <p:val>
                                            <p:strVal val="ppt_y"/>
                                          </p:val>
                                        </p:tav>
                                        <p:tav tm="100000">
                                          <p:val>
                                            <p:strVal val="0-ppt_h/2"/>
                                          </p:val>
                                        </p:tav>
                                      </p:tavLst>
                                    </p:anim>
                                    <p:set>
                                      <p:cBhvr>
                                        <p:cTn id="200" dur="1" fill="hold">
                                          <p:stCondLst>
                                            <p:cond delay="2499"/>
                                          </p:stCondLst>
                                        </p:cTn>
                                        <p:tgtEl>
                                          <p:spTgt spid="16"/>
                                        </p:tgtEl>
                                        <p:attrNameLst>
                                          <p:attrName>style.visibility</p:attrName>
                                        </p:attrNameLst>
                                      </p:cBhvr>
                                      <p:to>
                                        <p:strVal val="hidden"/>
                                      </p:to>
                                    </p:set>
                                  </p:childTnLst>
                                </p:cTn>
                              </p:par>
                              <p:par>
                                <p:cTn id="201" presetID="2" presetClass="exit" presetSubtype="4" fill="hold" grpId="3" nodeType="withEffect">
                                  <p:stCondLst>
                                    <p:cond delay="0"/>
                                  </p:stCondLst>
                                  <p:childTnLst>
                                    <p:anim calcmode="lin" valueType="num">
                                      <p:cBhvr additive="base">
                                        <p:cTn id="202" dur="2500"/>
                                        <p:tgtEl>
                                          <p:spTgt spid="21"/>
                                        </p:tgtEl>
                                        <p:attrNameLst>
                                          <p:attrName>ppt_x</p:attrName>
                                        </p:attrNameLst>
                                      </p:cBhvr>
                                      <p:tavLst>
                                        <p:tav tm="0">
                                          <p:val>
                                            <p:strVal val="ppt_x"/>
                                          </p:val>
                                        </p:tav>
                                        <p:tav tm="100000">
                                          <p:val>
                                            <p:strVal val="ppt_x"/>
                                          </p:val>
                                        </p:tav>
                                      </p:tavLst>
                                    </p:anim>
                                    <p:anim calcmode="lin" valueType="num">
                                      <p:cBhvr additive="base">
                                        <p:cTn id="203" dur="2500"/>
                                        <p:tgtEl>
                                          <p:spTgt spid="21"/>
                                        </p:tgtEl>
                                        <p:attrNameLst>
                                          <p:attrName>ppt_y</p:attrName>
                                        </p:attrNameLst>
                                      </p:cBhvr>
                                      <p:tavLst>
                                        <p:tav tm="0">
                                          <p:val>
                                            <p:strVal val="ppt_y"/>
                                          </p:val>
                                        </p:tav>
                                        <p:tav tm="100000">
                                          <p:val>
                                            <p:strVal val="1+ppt_h/2"/>
                                          </p:val>
                                        </p:tav>
                                      </p:tavLst>
                                    </p:anim>
                                    <p:set>
                                      <p:cBhvr>
                                        <p:cTn id="204" dur="1" fill="hold">
                                          <p:stCondLst>
                                            <p:cond delay="2499"/>
                                          </p:stCondLst>
                                        </p:cTn>
                                        <p:tgtEl>
                                          <p:spTgt spid="21"/>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2500"/>
                                        <p:tgtEl>
                                          <p:spTgt spid="24"/>
                                        </p:tgtEl>
                                        <p:attrNameLst>
                                          <p:attrName>ppt_x</p:attrName>
                                        </p:attrNameLst>
                                      </p:cBhvr>
                                      <p:tavLst>
                                        <p:tav tm="0">
                                          <p:val>
                                            <p:strVal val="ppt_x"/>
                                          </p:val>
                                        </p:tav>
                                        <p:tav tm="100000">
                                          <p:val>
                                            <p:strVal val="ppt_x"/>
                                          </p:val>
                                        </p:tav>
                                      </p:tavLst>
                                    </p:anim>
                                    <p:anim calcmode="lin" valueType="num">
                                      <p:cBhvr additive="base">
                                        <p:cTn id="207" dur="2500"/>
                                        <p:tgtEl>
                                          <p:spTgt spid="24"/>
                                        </p:tgtEl>
                                        <p:attrNameLst>
                                          <p:attrName>ppt_y</p:attrName>
                                        </p:attrNameLst>
                                      </p:cBhvr>
                                      <p:tavLst>
                                        <p:tav tm="0">
                                          <p:val>
                                            <p:strVal val="ppt_y"/>
                                          </p:val>
                                        </p:tav>
                                        <p:tav tm="100000">
                                          <p:val>
                                            <p:strVal val="1+ppt_h/2"/>
                                          </p:val>
                                        </p:tav>
                                      </p:tavLst>
                                    </p:anim>
                                    <p:set>
                                      <p:cBhvr>
                                        <p:cTn id="208" dur="1" fill="hold">
                                          <p:stCondLst>
                                            <p:cond delay="2499"/>
                                          </p:stCondLst>
                                        </p:cTn>
                                        <p:tgtEl>
                                          <p:spTgt spid="24"/>
                                        </p:tgtEl>
                                        <p:attrNameLst>
                                          <p:attrName>style.visibility</p:attrName>
                                        </p:attrNameLst>
                                      </p:cBhvr>
                                      <p:to>
                                        <p:strVal val="hidden"/>
                                      </p:to>
                                    </p:set>
                                  </p:childTnLst>
                                </p:cTn>
                              </p:par>
                              <p:par>
                                <p:cTn id="209" presetID="2" presetClass="exit" presetSubtype="4" fill="hold" grpId="3" nodeType="withEffect">
                                  <p:stCondLst>
                                    <p:cond delay="0"/>
                                  </p:stCondLst>
                                  <p:childTnLst>
                                    <p:anim calcmode="lin" valueType="num">
                                      <p:cBhvr additive="base">
                                        <p:cTn id="210" dur="2500"/>
                                        <p:tgtEl>
                                          <p:spTgt spid="23"/>
                                        </p:tgtEl>
                                        <p:attrNameLst>
                                          <p:attrName>ppt_x</p:attrName>
                                        </p:attrNameLst>
                                      </p:cBhvr>
                                      <p:tavLst>
                                        <p:tav tm="0">
                                          <p:val>
                                            <p:strVal val="ppt_x"/>
                                          </p:val>
                                        </p:tav>
                                        <p:tav tm="100000">
                                          <p:val>
                                            <p:strVal val="ppt_x"/>
                                          </p:val>
                                        </p:tav>
                                      </p:tavLst>
                                    </p:anim>
                                    <p:anim calcmode="lin" valueType="num">
                                      <p:cBhvr additive="base">
                                        <p:cTn id="211" dur="2500"/>
                                        <p:tgtEl>
                                          <p:spTgt spid="23"/>
                                        </p:tgtEl>
                                        <p:attrNameLst>
                                          <p:attrName>ppt_y</p:attrName>
                                        </p:attrNameLst>
                                      </p:cBhvr>
                                      <p:tavLst>
                                        <p:tav tm="0">
                                          <p:val>
                                            <p:strVal val="ppt_y"/>
                                          </p:val>
                                        </p:tav>
                                        <p:tav tm="100000">
                                          <p:val>
                                            <p:strVal val="1+ppt_h/2"/>
                                          </p:val>
                                        </p:tav>
                                      </p:tavLst>
                                    </p:anim>
                                    <p:set>
                                      <p:cBhvr>
                                        <p:cTn id="212" dur="1" fill="hold">
                                          <p:stCondLst>
                                            <p:cond delay="2499"/>
                                          </p:stCondLst>
                                        </p:cTn>
                                        <p:tgtEl>
                                          <p:spTgt spid="23"/>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2500"/>
                                        <p:tgtEl>
                                          <p:spTgt spid="22"/>
                                        </p:tgtEl>
                                        <p:attrNameLst>
                                          <p:attrName>ppt_x</p:attrName>
                                        </p:attrNameLst>
                                      </p:cBhvr>
                                      <p:tavLst>
                                        <p:tav tm="0">
                                          <p:val>
                                            <p:strVal val="ppt_x"/>
                                          </p:val>
                                        </p:tav>
                                        <p:tav tm="100000">
                                          <p:val>
                                            <p:strVal val="ppt_x"/>
                                          </p:val>
                                        </p:tav>
                                      </p:tavLst>
                                    </p:anim>
                                    <p:anim calcmode="lin" valueType="num">
                                      <p:cBhvr additive="base">
                                        <p:cTn id="215" dur="2500"/>
                                        <p:tgtEl>
                                          <p:spTgt spid="22"/>
                                        </p:tgtEl>
                                        <p:attrNameLst>
                                          <p:attrName>ppt_y</p:attrName>
                                        </p:attrNameLst>
                                      </p:cBhvr>
                                      <p:tavLst>
                                        <p:tav tm="0">
                                          <p:val>
                                            <p:strVal val="ppt_y"/>
                                          </p:val>
                                        </p:tav>
                                        <p:tav tm="100000">
                                          <p:val>
                                            <p:strVal val="1+ppt_h/2"/>
                                          </p:val>
                                        </p:tav>
                                      </p:tavLst>
                                    </p:anim>
                                    <p:set>
                                      <p:cBhvr>
                                        <p:cTn id="216" dur="1" fill="hold">
                                          <p:stCondLst>
                                            <p:cond delay="2499"/>
                                          </p:stCondLst>
                                        </p:cTn>
                                        <p:tgtEl>
                                          <p:spTgt spid="22"/>
                                        </p:tgtEl>
                                        <p:attrNameLst>
                                          <p:attrName>style.visibility</p:attrName>
                                        </p:attrNameLst>
                                      </p:cBhvr>
                                      <p:to>
                                        <p:strVal val="hidden"/>
                                      </p:to>
                                    </p:set>
                                  </p:childTnLst>
                                </p:cTn>
                              </p:par>
                              <p:par>
                                <p:cTn id="217" presetID="2" presetClass="exit" presetSubtype="4" fill="hold" grpId="3" nodeType="withEffect">
                                  <p:stCondLst>
                                    <p:cond delay="0"/>
                                  </p:stCondLst>
                                  <p:childTnLst>
                                    <p:anim calcmode="lin" valueType="num">
                                      <p:cBhvr additive="base">
                                        <p:cTn id="218" dur="2500"/>
                                        <p:tgtEl>
                                          <p:spTgt spid="20"/>
                                        </p:tgtEl>
                                        <p:attrNameLst>
                                          <p:attrName>ppt_x</p:attrName>
                                        </p:attrNameLst>
                                      </p:cBhvr>
                                      <p:tavLst>
                                        <p:tav tm="0">
                                          <p:val>
                                            <p:strVal val="ppt_x"/>
                                          </p:val>
                                        </p:tav>
                                        <p:tav tm="100000">
                                          <p:val>
                                            <p:strVal val="ppt_x"/>
                                          </p:val>
                                        </p:tav>
                                      </p:tavLst>
                                    </p:anim>
                                    <p:anim calcmode="lin" valueType="num">
                                      <p:cBhvr additive="base">
                                        <p:cTn id="219" dur="2500"/>
                                        <p:tgtEl>
                                          <p:spTgt spid="20"/>
                                        </p:tgtEl>
                                        <p:attrNameLst>
                                          <p:attrName>ppt_y</p:attrName>
                                        </p:attrNameLst>
                                      </p:cBhvr>
                                      <p:tavLst>
                                        <p:tav tm="0">
                                          <p:val>
                                            <p:strVal val="ppt_y"/>
                                          </p:val>
                                        </p:tav>
                                        <p:tav tm="100000">
                                          <p:val>
                                            <p:strVal val="1+ppt_h/2"/>
                                          </p:val>
                                        </p:tav>
                                      </p:tavLst>
                                    </p:anim>
                                    <p:set>
                                      <p:cBhvr>
                                        <p:cTn id="220" dur="1" fill="hold">
                                          <p:stCondLst>
                                            <p:cond delay="2499"/>
                                          </p:stCondLst>
                                        </p:cTn>
                                        <p:tgtEl>
                                          <p:spTgt spid="20"/>
                                        </p:tgtEl>
                                        <p:attrNameLst>
                                          <p:attrName>style.visibility</p:attrName>
                                        </p:attrNameLst>
                                      </p:cBhvr>
                                      <p:to>
                                        <p:strVal val="hidden"/>
                                      </p:to>
                                    </p:set>
                                  </p:childTnLst>
                                </p:cTn>
                              </p:par>
                              <p:par>
                                <p:cTn id="221" presetID="2" presetClass="exit" presetSubtype="4" fill="hold" grpId="3" nodeType="withEffect">
                                  <p:stCondLst>
                                    <p:cond delay="0"/>
                                  </p:stCondLst>
                                  <p:childTnLst>
                                    <p:anim calcmode="lin" valueType="num">
                                      <p:cBhvr additive="base">
                                        <p:cTn id="222" dur="2500"/>
                                        <p:tgtEl>
                                          <p:spTgt spid="18"/>
                                        </p:tgtEl>
                                        <p:attrNameLst>
                                          <p:attrName>ppt_x</p:attrName>
                                        </p:attrNameLst>
                                      </p:cBhvr>
                                      <p:tavLst>
                                        <p:tav tm="0">
                                          <p:val>
                                            <p:strVal val="ppt_x"/>
                                          </p:val>
                                        </p:tav>
                                        <p:tav tm="100000">
                                          <p:val>
                                            <p:strVal val="ppt_x"/>
                                          </p:val>
                                        </p:tav>
                                      </p:tavLst>
                                    </p:anim>
                                    <p:anim calcmode="lin" valueType="num">
                                      <p:cBhvr additive="base">
                                        <p:cTn id="223" dur="2500"/>
                                        <p:tgtEl>
                                          <p:spTgt spid="18"/>
                                        </p:tgtEl>
                                        <p:attrNameLst>
                                          <p:attrName>ppt_y</p:attrName>
                                        </p:attrNameLst>
                                      </p:cBhvr>
                                      <p:tavLst>
                                        <p:tav tm="0">
                                          <p:val>
                                            <p:strVal val="ppt_y"/>
                                          </p:val>
                                        </p:tav>
                                        <p:tav tm="100000">
                                          <p:val>
                                            <p:strVal val="1+ppt_h/2"/>
                                          </p:val>
                                        </p:tav>
                                      </p:tavLst>
                                    </p:anim>
                                    <p:set>
                                      <p:cBhvr>
                                        <p:cTn id="224" dur="1" fill="hold">
                                          <p:stCondLst>
                                            <p:cond delay="2499"/>
                                          </p:stCondLst>
                                        </p:cTn>
                                        <p:tgtEl>
                                          <p:spTgt spid="18"/>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2500"/>
                                        <p:tgtEl>
                                          <p:spTgt spid="26"/>
                                        </p:tgtEl>
                                        <p:attrNameLst>
                                          <p:attrName>ppt_x</p:attrName>
                                        </p:attrNameLst>
                                      </p:cBhvr>
                                      <p:tavLst>
                                        <p:tav tm="0">
                                          <p:val>
                                            <p:strVal val="ppt_x"/>
                                          </p:val>
                                        </p:tav>
                                        <p:tav tm="100000">
                                          <p:val>
                                            <p:strVal val="ppt_x"/>
                                          </p:val>
                                        </p:tav>
                                      </p:tavLst>
                                    </p:anim>
                                    <p:anim calcmode="lin" valueType="num">
                                      <p:cBhvr additive="base">
                                        <p:cTn id="227" dur="2500"/>
                                        <p:tgtEl>
                                          <p:spTgt spid="26"/>
                                        </p:tgtEl>
                                        <p:attrNameLst>
                                          <p:attrName>ppt_y</p:attrName>
                                        </p:attrNameLst>
                                      </p:cBhvr>
                                      <p:tavLst>
                                        <p:tav tm="0">
                                          <p:val>
                                            <p:strVal val="ppt_y"/>
                                          </p:val>
                                        </p:tav>
                                        <p:tav tm="100000">
                                          <p:val>
                                            <p:strVal val="1+ppt_h/2"/>
                                          </p:val>
                                        </p:tav>
                                      </p:tavLst>
                                    </p:anim>
                                    <p:set>
                                      <p:cBhvr>
                                        <p:cTn id="228" dur="1" fill="hold">
                                          <p:stCondLst>
                                            <p:cond delay="2499"/>
                                          </p:stCondLst>
                                        </p:cTn>
                                        <p:tgtEl>
                                          <p:spTgt spid="26"/>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2500"/>
                                        <p:tgtEl>
                                          <p:spTgt spid="25"/>
                                        </p:tgtEl>
                                        <p:attrNameLst>
                                          <p:attrName>ppt_x</p:attrName>
                                        </p:attrNameLst>
                                      </p:cBhvr>
                                      <p:tavLst>
                                        <p:tav tm="0">
                                          <p:val>
                                            <p:strVal val="ppt_x"/>
                                          </p:val>
                                        </p:tav>
                                        <p:tav tm="100000">
                                          <p:val>
                                            <p:strVal val="ppt_x"/>
                                          </p:val>
                                        </p:tav>
                                      </p:tavLst>
                                    </p:anim>
                                    <p:anim calcmode="lin" valueType="num">
                                      <p:cBhvr additive="base">
                                        <p:cTn id="231" dur="2500"/>
                                        <p:tgtEl>
                                          <p:spTgt spid="25"/>
                                        </p:tgtEl>
                                        <p:attrNameLst>
                                          <p:attrName>ppt_y</p:attrName>
                                        </p:attrNameLst>
                                      </p:cBhvr>
                                      <p:tavLst>
                                        <p:tav tm="0">
                                          <p:val>
                                            <p:strVal val="ppt_y"/>
                                          </p:val>
                                        </p:tav>
                                        <p:tav tm="100000">
                                          <p:val>
                                            <p:strVal val="1+ppt_h/2"/>
                                          </p:val>
                                        </p:tav>
                                      </p:tavLst>
                                    </p:anim>
                                    <p:set>
                                      <p:cBhvr>
                                        <p:cTn id="232" dur="1" fill="hold">
                                          <p:stCondLst>
                                            <p:cond delay="2499"/>
                                          </p:stCondLst>
                                        </p:cTn>
                                        <p:tgtEl>
                                          <p:spTgt spid="25"/>
                                        </p:tgtEl>
                                        <p:attrNameLst>
                                          <p:attrName>style.visibility</p:attrName>
                                        </p:attrNameLst>
                                      </p:cBhvr>
                                      <p:to>
                                        <p:strVal val="hidden"/>
                                      </p:to>
                                    </p:set>
                                  </p:childTnLst>
                                </p:cTn>
                              </p:par>
                              <p:par>
                                <p:cTn id="233" presetID="16" presetClass="entr" presetSubtype="42"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Effect transition="in" filter="barn(outHorizontal)">
                                      <p:cBhvr>
                                        <p:cTn id="235" dur="2500"/>
                                        <p:tgtEl>
                                          <p:spTgt spid="2"/>
                                        </p:tgtEl>
                                      </p:cBhvr>
                                    </p:animEffect>
                                  </p:childTnLst>
                                </p:cTn>
                              </p:par>
                              <p:par>
                                <p:cTn id="236" presetID="23" presetClass="entr" presetSubtype="288"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2500" fill="hold"/>
                                        <p:tgtEl>
                                          <p:spTgt spid="2"/>
                                        </p:tgtEl>
                                        <p:attrNameLst>
                                          <p:attrName>ppt_w</p:attrName>
                                        </p:attrNameLst>
                                      </p:cBhvr>
                                      <p:tavLst>
                                        <p:tav tm="0">
                                          <p:val>
                                            <p:strVal val="4/3*#ppt_w"/>
                                          </p:val>
                                        </p:tav>
                                        <p:tav tm="100000">
                                          <p:val>
                                            <p:strVal val="#ppt_w"/>
                                          </p:val>
                                        </p:tav>
                                      </p:tavLst>
                                    </p:anim>
                                    <p:anim calcmode="lin" valueType="num">
                                      <p:cBhvr>
                                        <p:cTn id="239"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P spid="18" grpId="1" animBg="1"/>
      <p:bldP spid="18" grpId="2" animBg="1"/>
      <p:bldP spid="18"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PIEDADES DE LA MANZAN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Rectángulo"/>
          <p:cNvSpPr/>
          <p:nvPr/>
        </p:nvSpPr>
        <p:spPr>
          <a:xfrm>
            <a:off x="827584" y="1556792"/>
            <a:ext cx="5544616" cy="3046988"/>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3</a:t>
            </a:r>
            <a:r>
              <a:rPr lang="es-ES" sz="2400" dirty="0">
                <a:solidFill>
                  <a:schemeClr val="bg1"/>
                </a:solidFill>
                <a:latin typeface="Hobo Std" pitchFamily="34" charset="0"/>
              </a:rPr>
              <a:t>. Las cerezas son una excelente fuente de beta-caroteno (vitamina A, esencial para el organismo). De hecho, contienen 19 veces más beta-caroteno que los arándanos y las fresas.</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4087426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43401" y="0"/>
            <a:ext cx="9221264" cy="6858000"/>
          </a:xfrm>
          <a:prstGeom prst="rect">
            <a:avLst/>
          </a:prstGeom>
          <a:gradFill flip="none" rotWithShape="1">
            <a:gsLst>
              <a:gs pos="51000">
                <a:srgbClr val="000000"/>
              </a:gs>
              <a:gs pos="33000">
                <a:srgbClr val="CC0000">
                  <a:lumMod val="11000"/>
                </a:srgbClr>
              </a:gs>
              <a:gs pos="68000">
                <a:srgbClr val="391B03">
                  <a:lumMod val="0"/>
                </a:srgbClr>
              </a:gs>
              <a:gs pos="100000">
                <a:srgbClr val="FF0000"/>
              </a:gs>
              <a:gs pos="86000">
                <a:srgbClr val="C00000">
                  <a:lumMod val="67000"/>
                </a:srgbClr>
              </a:gs>
              <a:gs pos="0">
                <a:srgbClr val="FF0000"/>
              </a:gs>
              <a:gs pos="8000">
                <a:srgbClr val="C00000">
                  <a:lumMod val="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PARA SELECCIONAR CUATRO"/>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4804" y="97139"/>
            <a:ext cx="9251547" cy="6858000"/>
          </a:xfrm>
          <a:prstGeom prst="rect">
            <a:avLst/>
          </a:prstGeom>
          <a:noFill/>
          <a:ln>
            <a:noFill/>
          </a:ln>
        </p:spPr>
      </p:pic>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7741704">
            <a:off x="1621130" y="-878579"/>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858296" flipH="1">
            <a:off x="5509562" y="-878579"/>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7741704">
            <a:off x="1621128" y="201541"/>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7741704">
            <a:off x="1646714" y="1281661"/>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7741704">
            <a:off x="1650441" y="2289773"/>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7741704">
            <a:off x="1621194" y="3369894"/>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858296" flipH="1">
            <a:off x="5493603" y="201542"/>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858296" flipH="1">
            <a:off x="5493602" y="1281660"/>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858296" flipH="1">
            <a:off x="5509563" y="2289773"/>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3858296" flipH="1">
            <a:off x="5477327" y="3382969"/>
            <a:ext cx="2051184" cy="4488959"/>
          </a:xfrm>
          <a:prstGeom prst="rect">
            <a:avLst/>
          </a:prstGeom>
          <a:noFill/>
          <a:ln>
            <a:noFill/>
          </a:ln>
          <a:effectLst>
            <a:outerShdw algn="ctr" rotWithShape="0">
              <a:srgbClr val="FC0404"/>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14 Forma libre"/>
          <p:cNvSpPr/>
          <p:nvPr/>
        </p:nvSpPr>
        <p:spPr>
          <a:xfrm>
            <a:off x="-64804" y="0"/>
            <a:ext cx="924266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5000">
                <a:srgbClr val="C00000">
                  <a:lumMod val="82000"/>
                </a:srgbClr>
              </a:gs>
              <a:gs pos="30000">
                <a:srgbClr val="FFFF60">
                  <a:lumMod val="40000"/>
                  <a:lumOff val="6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34622" y="5762638"/>
            <a:ext cx="921248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5000">
                <a:srgbClr val="C00000">
                  <a:lumMod val="82000"/>
                </a:srgbClr>
              </a:gs>
              <a:gs pos="30000">
                <a:srgbClr val="FFFF60">
                  <a:lumMod val="40000"/>
                  <a:lumOff val="6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74589" y="-50928"/>
            <a:ext cx="9261331"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35956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4500" fill="hold"/>
                                        <p:tgtEl>
                                          <p:spTgt spid="1026"/>
                                        </p:tgtEl>
                                        <p:attrNameLst>
                                          <p:attrName>ppt_x</p:attrName>
                                        </p:attrNameLst>
                                      </p:cBhvr>
                                      <p:tavLst>
                                        <p:tav tm="0">
                                          <p:val>
                                            <p:strVal val="1+#ppt_w/2"/>
                                          </p:val>
                                        </p:tav>
                                        <p:tav tm="100000">
                                          <p:val>
                                            <p:strVal val="#ppt_x"/>
                                          </p:val>
                                        </p:tav>
                                      </p:tavLst>
                                    </p:anim>
                                    <p:anim calcmode="lin" valueType="num">
                                      <p:cBhvr additive="base">
                                        <p:cTn id="11" dur="4500" fill="hold"/>
                                        <p:tgtEl>
                                          <p:spTgt spid="1026"/>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4500" fill="hold"/>
                                        <p:tgtEl>
                                          <p:spTgt spid="1026"/>
                                        </p:tgtEl>
                                        <p:attrNameLst>
                                          <p:attrName>ppt_w</p:attrName>
                                        </p:attrNameLst>
                                      </p:cBhvr>
                                      <p:tavLst>
                                        <p:tav tm="0">
                                          <p:val>
                                            <p:strVal val="#ppt_w"/>
                                          </p:val>
                                        </p:tav>
                                        <p:tav tm="100000">
                                          <p:val>
                                            <p:strVal val="#ppt_w"/>
                                          </p:val>
                                        </p:tav>
                                      </p:tavLst>
                                    </p:anim>
                                    <p:anim calcmode="lin" valueType="num">
                                      <p:cBhvr>
                                        <p:cTn id="15" dur="4500" fill="hold"/>
                                        <p:tgtEl>
                                          <p:spTgt spid="102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1026"/>
                                        </p:tgtEl>
                                        <p:attrNameLst>
                                          <p:attrName>r</p:attrName>
                                        </p:attrNameLst>
                                      </p:cBhvr>
                                    </p:animRot>
                                  </p:childTnLst>
                                </p:cTn>
                              </p:par>
                              <p:par>
                                <p:cTn id="18" presetID="2"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4500" fill="hold"/>
                                        <p:tgtEl>
                                          <p:spTgt spid="4"/>
                                        </p:tgtEl>
                                        <p:attrNameLst>
                                          <p:attrName>ppt_x</p:attrName>
                                        </p:attrNameLst>
                                      </p:cBhvr>
                                      <p:tavLst>
                                        <p:tav tm="0">
                                          <p:val>
                                            <p:strVal val="0-#ppt_w/2"/>
                                          </p:val>
                                        </p:tav>
                                        <p:tav tm="100000">
                                          <p:val>
                                            <p:strVal val="#ppt_x"/>
                                          </p:val>
                                        </p:tav>
                                      </p:tavLst>
                                    </p:anim>
                                    <p:anim calcmode="lin" valueType="num">
                                      <p:cBhvr additive="base">
                                        <p:cTn id="21" dur="4500" fill="hold"/>
                                        <p:tgtEl>
                                          <p:spTgt spid="4"/>
                                        </p:tgtEl>
                                        <p:attrNameLst>
                                          <p:attrName>ppt_y</p:attrName>
                                        </p:attrNameLst>
                                      </p:cBhvr>
                                      <p:tavLst>
                                        <p:tav tm="0">
                                          <p:val>
                                            <p:strVal val="#ppt_y"/>
                                          </p:val>
                                        </p:tav>
                                        <p:tav tm="100000">
                                          <p:val>
                                            <p:strVal val="#ppt_y"/>
                                          </p:val>
                                        </p:tav>
                                      </p:tavLst>
                                    </p:anim>
                                  </p:childTnLst>
                                </p:cTn>
                              </p:par>
                              <p:par>
                                <p:cTn id="22" presetID="19" presetClass="entr" presetSubtype="5"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4500" fill="hold"/>
                                        <p:tgtEl>
                                          <p:spTgt spid="4"/>
                                        </p:tgtEl>
                                        <p:attrNameLst>
                                          <p:attrName>ppt_w</p:attrName>
                                        </p:attrNameLst>
                                      </p:cBhvr>
                                      <p:tavLst>
                                        <p:tav tm="0">
                                          <p:val>
                                            <p:strVal val="#ppt_w"/>
                                          </p:val>
                                        </p:tav>
                                        <p:tav tm="100000">
                                          <p:val>
                                            <p:strVal val="#ppt_w"/>
                                          </p:val>
                                        </p:tav>
                                      </p:tavLst>
                                    </p:anim>
                                    <p:anim calcmode="lin" valueType="num">
                                      <p:cBhvr>
                                        <p:cTn id="25" dur="4500" fill="hold"/>
                                        <p:tgtEl>
                                          <p:spTgt spid="4"/>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nodeType="withEffect">
                                  <p:stCondLst>
                                    <p:cond delay="0"/>
                                  </p:stCondLst>
                                  <p:childTnLst>
                                    <p:animRot by="-21600000">
                                      <p:cBhvr>
                                        <p:cTn id="27" dur="4500" fill="hold"/>
                                        <p:tgtEl>
                                          <p:spTgt spid="4"/>
                                        </p:tgtEl>
                                        <p:attrNameLst>
                                          <p:attrName>r</p:attrName>
                                        </p:attrNameLst>
                                      </p:cBhvr>
                                    </p:animRot>
                                  </p:childTnLst>
                                </p:cTn>
                              </p:par>
                              <p:par>
                                <p:cTn id="28" presetID="2" presetClass="entr" presetSubtype="2"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4500" fill="hold"/>
                                        <p:tgtEl>
                                          <p:spTgt spid="5"/>
                                        </p:tgtEl>
                                        <p:attrNameLst>
                                          <p:attrName>ppt_x</p:attrName>
                                        </p:attrNameLst>
                                      </p:cBhvr>
                                      <p:tavLst>
                                        <p:tav tm="0">
                                          <p:val>
                                            <p:strVal val="1+#ppt_w/2"/>
                                          </p:val>
                                        </p:tav>
                                        <p:tav tm="100000">
                                          <p:val>
                                            <p:strVal val="#ppt_x"/>
                                          </p:val>
                                        </p:tav>
                                      </p:tavLst>
                                    </p:anim>
                                    <p:anim calcmode="lin" valueType="num">
                                      <p:cBhvr additive="base">
                                        <p:cTn id="31" dur="4500" fill="hold"/>
                                        <p:tgtEl>
                                          <p:spTgt spid="5"/>
                                        </p:tgtEl>
                                        <p:attrNameLst>
                                          <p:attrName>ppt_y</p:attrName>
                                        </p:attrNameLst>
                                      </p:cBhvr>
                                      <p:tavLst>
                                        <p:tav tm="0">
                                          <p:val>
                                            <p:strVal val="#ppt_y"/>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4500" fill="hold"/>
                                        <p:tgtEl>
                                          <p:spTgt spid="5"/>
                                        </p:tgtEl>
                                        <p:attrNameLst>
                                          <p:attrName>ppt_w</p:attrName>
                                        </p:attrNameLst>
                                      </p:cBhvr>
                                      <p:tavLst>
                                        <p:tav tm="0">
                                          <p:val>
                                            <p:strVal val="#ppt_w"/>
                                          </p:val>
                                        </p:tav>
                                        <p:tav tm="100000">
                                          <p:val>
                                            <p:strVal val="#ppt_w"/>
                                          </p:val>
                                        </p:tav>
                                      </p:tavLst>
                                    </p:anim>
                                    <p:anim calcmode="lin" valueType="num">
                                      <p:cBhvr>
                                        <p:cTn id="35" dur="4500" fill="hold"/>
                                        <p:tgtEl>
                                          <p:spTgt spid="5"/>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nodeType="withEffect">
                                  <p:stCondLst>
                                    <p:cond delay="0"/>
                                  </p:stCondLst>
                                  <p:childTnLst>
                                    <p:animRot by="21600000">
                                      <p:cBhvr>
                                        <p:cTn id="37" dur="4500" fill="hold"/>
                                        <p:tgtEl>
                                          <p:spTgt spid="5"/>
                                        </p:tgtEl>
                                        <p:attrNameLst>
                                          <p:attrName>r</p:attrName>
                                        </p:attrNameLst>
                                      </p:cBhvr>
                                    </p:animRot>
                                  </p:childTnLst>
                                </p:cTn>
                              </p:par>
                              <p:par>
                                <p:cTn id="38" presetID="2" presetClass="entr" presetSubtype="2"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4500" fill="hold"/>
                                        <p:tgtEl>
                                          <p:spTgt spid="6"/>
                                        </p:tgtEl>
                                        <p:attrNameLst>
                                          <p:attrName>ppt_x</p:attrName>
                                        </p:attrNameLst>
                                      </p:cBhvr>
                                      <p:tavLst>
                                        <p:tav tm="0">
                                          <p:val>
                                            <p:strVal val="1+#ppt_w/2"/>
                                          </p:val>
                                        </p:tav>
                                        <p:tav tm="100000">
                                          <p:val>
                                            <p:strVal val="#ppt_x"/>
                                          </p:val>
                                        </p:tav>
                                      </p:tavLst>
                                    </p:anim>
                                    <p:anim calcmode="lin" valueType="num">
                                      <p:cBhvr additive="base">
                                        <p:cTn id="41" dur="4500" fill="hold"/>
                                        <p:tgtEl>
                                          <p:spTgt spid="6"/>
                                        </p:tgtEl>
                                        <p:attrNameLst>
                                          <p:attrName>ppt_y</p:attrName>
                                        </p:attrNameLst>
                                      </p:cBhvr>
                                      <p:tavLst>
                                        <p:tav tm="0">
                                          <p:val>
                                            <p:strVal val="#ppt_y"/>
                                          </p:val>
                                        </p:tav>
                                        <p:tav tm="100000">
                                          <p:val>
                                            <p:strVal val="#ppt_y"/>
                                          </p:val>
                                        </p:tav>
                                      </p:tavLst>
                                    </p:anim>
                                  </p:childTnLst>
                                </p:cTn>
                              </p:par>
                              <p:par>
                                <p:cTn id="42" presetID="19" presetClass="entr" presetSubtype="5"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4500" fill="hold"/>
                                        <p:tgtEl>
                                          <p:spTgt spid="6"/>
                                        </p:tgtEl>
                                        <p:attrNameLst>
                                          <p:attrName>ppt_w</p:attrName>
                                        </p:attrNameLst>
                                      </p:cBhvr>
                                      <p:tavLst>
                                        <p:tav tm="0">
                                          <p:val>
                                            <p:strVal val="#ppt_w"/>
                                          </p:val>
                                        </p:tav>
                                        <p:tav tm="100000">
                                          <p:val>
                                            <p:strVal val="#ppt_w"/>
                                          </p:val>
                                        </p:tav>
                                      </p:tavLst>
                                    </p:anim>
                                    <p:anim calcmode="lin" valueType="num">
                                      <p:cBhvr>
                                        <p:cTn id="45" dur="4500" fill="hold"/>
                                        <p:tgtEl>
                                          <p:spTgt spid="6"/>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nodeType="withEffect">
                                  <p:stCondLst>
                                    <p:cond delay="0"/>
                                  </p:stCondLst>
                                  <p:childTnLst>
                                    <p:animRot by="21600000">
                                      <p:cBhvr>
                                        <p:cTn id="47" dur="4500" fill="hold"/>
                                        <p:tgtEl>
                                          <p:spTgt spid="6"/>
                                        </p:tgtEl>
                                        <p:attrNameLst>
                                          <p:attrName>r</p:attrName>
                                        </p:attrNameLst>
                                      </p:cBhvr>
                                    </p:animRot>
                                  </p:childTnLst>
                                </p:cTn>
                              </p:par>
                              <p:par>
                                <p:cTn id="48" presetID="2" presetClass="entr" presetSubtype="2"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4500" fill="hold"/>
                                        <p:tgtEl>
                                          <p:spTgt spid="7"/>
                                        </p:tgtEl>
                                        <p:attrNameLst>
                                          <p:attrName>ppt_x</p:attrName>
                                        </p:attrNameLst>
                                      </p:cBhvr>
                                      <p:tavLst>
                                        <p:tav tm="0">
                                          <p:val>
                                            <p:strVal val="1+#ppt_w/2"/>
                                          </p:val>
                                        </p:tav>
                                        <p:tav tm="100000">
                                          <p:val>
                                            <p:strVal val="#ppt_x"/>
                                          </p:val>
                                        </p:tav>
                                      </p:tavLst>
                                    </p:anim>
                                    <p:anim calcmode="lin" valueType="num">
                                      <p:cBhvr additive="base">
                                        <p:cTn id="51" dur="4500" fill="hold"/>
                                        <p:tgtEl>
                                          <p:spTgt spid="7"/>
                                        </p:tgtEl>
                                        <p:attrNameLst>
                                          <p:attrName>ppt_y</p:attrName>
                                        </p:attrNameLst>
                                      </p:cBhvr>
                                      <p:tavLst>
                                        <p:tav tm="0">
                                          <p:val>
                                            <p:strVal val="#ppt_y"/>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4500" fill="hold"/>
                                        <p:tgtEl>
                                          <p:spTgt spid="7"/>
                                        </p:tgtEl>
                                        <p:attrNameLst>
                                          <p:attrName>ppt_w</p:attrName>
                                        </p:attrNameLst>
                                      </p:cBhvr>
                                      <p:tavLst>
                                        <p:tav tm="0">
                                          <p:val>
                                            <p:strVal val="#ppt_w"/>
                                          </p:val>
                                        </p:tav>
                                        <p:tav tm="100000">
                                          <p:val>
                                            <p:strVal val="#ppt_w"/>
                                          </p:val>
                                        </p:tav>
                                      </p:tavLst>
                                    </p:anim>
                                    <p:anim calcmode="lin" valueType="num">
                                      <p:cBhvr>
                                        <p:cTn id="55" dur="4500" fill="hold"/>
                                        <p:tgtEl>
                                          <p:spTgt spid="7"/>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nodeType="withEffect">
                                  <p:stCondLst>
                                    <p:cond delay="0"/>
                                  </p:stCondLst>
                                  <p:childTnLst>
                                    <p:animRot by="21600000">
                                      <p:cBhvr>
                                        <p:cTn id="57" dur="4500" fill="hold"/>
                                        <p:tgtEl>
                                          <p:spTgt spid="7"/>
                                        </p:tgtEl>
                                        <p:attrNameLst>
                                          <p:attrName>r</p:attrName>
                                        </p:attrNameLst>
                                      </p:cBhvr>
                                    </p:animRot>
                                  </p:childTnLst>
                                </p:cTn>
                              </p:par>
                              <p:par>
                                <p:cTn id="58" presetID="2" presetClass="entr" presetSubtype="2"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4500" fill="hold"/>
                                        <p:tgtEl>
                                          <p:spTgt spid="8"/>
                                        </p:tgtEl>
                                        <p:attrNameLst>
                                          <p:attrName>ppt_x</p:attrName>
                                        </p:attrNameLst>
                                      </p:cBhvr>
                                      <p:tavLst>
                                        <p:tav tm="0">
                                          <p:val>
                                            <p:strVal val="1+#ppt_w/2"/>
                                          </p:val>
                                        </p:tav>
                                        <p:tav tm="100000">
                                          <p:val>
                                            <p:strVal val="#ppt_x"/>
                                          </p:val>
                                        </p:tav>
                                      </p:tavLst>
                                    </p:anim>
                                    <p:anim calcmode="lin" valueType="num">
                                      <p:cBhvr additive="base">
                                        <p:cTn id="61" dur="4500" fill="hold"/>
                                        <p:tgtEl>
                                          <p:spTgt spid="8"/>
                                        </p:tgtEl>
                                        <p:attrNameLst>
                                          <p:attrName>ppt_y</p:attrName>
                                        </p:attrNameLst>
                                      </p:cBhvr>
                                      <p:tavLst>
                                        <p:tav tm="0">
                                          <p:val>
                                            <p:strVal val="#ppt_y"/>
                                          </p:val>
                                        </p:tav>
                                        <p:tav tm="100000">
                                          <p:val>
                                            <p:strVal val="#ppt_y"/>
                                          </p:val>
                                        </p:tav>
                                      </p:tavLst>
                                    </p:anim>
                                  </p:childTnLst>
                                </p:cTn>
                              </p:par>
                              <p:par>
                                <p:cTn id="62" presetID="19" presetClass="entr" presetSubtype="5"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4500" fill="hold"/>
                                        <p:tgtEl>
                                          <p:spTgt spid="8"/>
                                        </p:tgtEl>
                                        <p:attrNameLst>
                                          <p:attrName>ppt_w</p:attrName>
                                        </p:attrNameLst>
                                      </p:cBhvr>
                                      <p:tavLst>
                                        <p:tav tm="0">
                                          <p:val>
                                            <p:strVal val="#ppt_w"/>
                                          </p:val>
                                        </p:tav>
                                        <p:tav tm="100000">
                                          <p:val>
                                            <p:strVal val="#ppt_w"/>
                                          </p:val>
                                        </p:tav>
                                      </p:tavLst>
                                    </p:anim>
                                    <p:anim calcmode="lin" valueType="num">
                                      <p:cBhvr>
                                        <p:cTn id="65" dur="4500" fill="hold"/>
                                        <p:tgtEl>
                                          <p:spTgt spid="8"/>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nodeType="withEffect">
                                  <p:stCondLst>
                                    <p:cond delay="0"/>
                                  </p:stCondLst>
                                  <p:childTnLst>
                                    <p:animRot by="21600000">
                                      <p:cBhvr>
                                        <p:cTn id="67" dur="4500" fill="hold"/>
                                        <p:tgtEl>
                                          <p:spTgt spid="8"/>
                                        </p:tgtEl>
                                        <p:attrNameLst>
                                          <p:attrName>r</p:attrName>
                                        </p:attrNameLst>
                                      </p:cBhvr>
                                    </p:animRot>
                                  </p:childTnLst>
                                </p:cTn>
                              </p:par>
                              <p:par>
                                <p:cTn id="68" presetID="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4500" fill="hold"/>
                                        <p:tgtEl>
                                          <p:spTgt spid="9"/>
                                        </p:tgtEl>
                                        <p:attrNameLst>
                                          <p:attrName>ppt_x</p:attrName>
                                        </p:attrNameLst>
                                      </p:cBhvr>
                                      <p:tavLst>
                                        <p:tav tm="0">
                                          <p:val>
                                            <p:strVal val="0-#ppt_w/2"/>
                                          </p:val>
                                        </p:tav>
                                        <p:tav tm="100000">
                                          <p:val>
                                            <p:strVal val="#ppt_x"/>
                                          </p:val>
                                        </p:tav>
                                      </p:tavLst>
                                    </p:anim>
                                    <p:anim calcmode="lin" valueType="num">
                                      <p:cBhvr additive="base">
                                        <p:cTn id="71" dur="4500" fill="hold"/>
                                        <p:tgtEl>
                                          <p:spTgt spid="9"/>
                                        </p:tgtEl>
                                        <p:attrNameLst>
                                          <p:attrName>ppt_y</p:attrName>
                                        </p:attrNameLst>
                                      </p:cBhvr>
                                      <p:tavLst>
                                        <p:tav tm="0">
                                          <p:val>
                                            <p:strVal val="#ppt_y"/>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4500" fill="hold"/>
                                        <p:tgtEl>
                                          <p:spTgt spid="9"/>
                                        </p:tgtEl>
                                        <p:attrNameLst>
                                          <p:attrName>ppt_w</p:attrName>
                                        </p:attrNameLst>
                                      </p:cBhvr>
                                      <p:tavLst>
                                        <p:tav tm="0">
                                          <p:val>
                                            <p:strVal val="#ppt_w"/>
                                          </p:val>
                                        </p:tav>
                                        <p:tav tm="100000">
                                          <p:val>
                                            <p:strVal val="#ppt_w"/>
                                          </p:val>
                                        </p:tav>
                                      </p:tavLst>
                                    </p:anim>
                                    <p:anim calcmode="lin" valueType="num">
                                      <p:cBhvr>
                                        <p:cTn id="75" dur="4500" fill="hold"/>
                                        <p:tgtEl>
                                          <p:spTgt spid="9"/>
                                        </p:tgtEl>
                                        <p:attrNameLst>
                                          <p:attrName>ppt_h</p:attrName>
                                        </p:attrNameLst>
                                      </p:cBhvr>
                                      <p:tavLst>
                                        <p:tav tm="0" fmla="#ppt_h*sin(2.5*pi*$)">
                                          <p:val>
                                            <p:fltVal val="0"/>
                                          </p:val>
                                        </p:tav>
                                        <p:tav tm="100000">
                                          <p:val>
                                            <p:fltVal val="1"/>
                                          </p:val>
                                        </p:tav>
                                      </p:tavLst>
                                    </p:anim>
                                  </p:childTnLst>
                                </p:cTn>
                              </p:par>
                              <p:par>
                                <p:cTn id="76" presetID="8" presetClass="emph" presetSubtype="0" repeatCount="indefinite" fill="hold" nodeType="withEffect">
                                  <p:stCondLst>
                                    <p:cond delay="0"/>
                                  </p:stCondLst>
                                  <p:childTnLst>
                                    <p:animRot by="-21600000">
                                      <p:cBhvr>
                                        <p:cTn id="77" dur="4500" fill="hold"/>
                                        <p:tgtEl>
                                          <p:spTgt spid="9"/>
                                        </p:tgtEl>
                                        <p:attrNameLst>
                                          <p:attrName>r</p:attrName>
                                        </p:attrNameLst>
                                      </p:cBhvr>
                                    </p:animRot>
                                  </p:childTnLst>
                                </p:cTn>
                              </p:par>
                              <p:par>
                                <p:cTn id="78" presetID="2" presetClass="entr" presetSubtype="8"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4500" fill="hold"/>
                                        <p:tgtEl>
                                          <p:spTgt spid="10"/>
                                        </p:tgtEl>
                                        <p:attrNameLst>
                                          <p:attrName>ppt_x</p:attrName>
                                        </p:attrNameLst>
                                      </p:cBhvr>
                                      <p:tavLst>
                                        <p:tav tm="0">
                                          <p:val>
                                            <p:strVal val="0-#ppt_w/2"/>
                                          </p:val>
                                        </p:tav>
                                        <p:tav tm="100000">
                                          <p:val>
                                            <p:strVal val="#ppt_x"/>
                                          </p:val>
                                        </p:tav>
                                      </p:tavLst>
                                    </p:anim>
                                    <p:anim calcmode="lin" valueType="num">
                                      <p:cBhvr additive="base">
                                        <p:cTn id="81" dur="4500" fill="hold"/>
                                        <p:tgtEl>
                                          <p:spTgt spid="10"/>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p:cTn id="84" dur="4500" fill="hold"/>
                                        <p:tgtEl>
                                          <p:spTgt spid="10"/>
                                        </p:tgtEl>
                                        <p:attrNameLst>
                                          <p:attrName>ppt_w</p:attrName>
                                        </p:attrNameLst>
                                      </p:cBhvr>
                                      <p:tavLst>
                                        <p:tav tm="0">
                                          <p:val>
                                            <p:strVal val="#ppt_w"/>
                                          </p:val>
                                        </p:tav>
                                        <p:tav tm="100000">
                                          <p:val>
                                            <p:strVal val="#ppt_w"/>
                                          </p:val>
                                        </p:tav>
                                      </p:tavLst>
                                    </p:anim>
                                    <p:anim calcmode="lin" valueType="num">
                                      <p:cBhvr>
                                        <p:cTn id="85" dur="4500" fill="hold"/>
                                        <p:tgtEl>
                                          <p:spTgt spid="10"/>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10"/>
                                        </p:tgtEl>
                                        <p:attrNameLst>
                                          <p:attrName>r</p:attrName>
                                        </p:attrNameLst>
                                      </p:cBhvr>
                                    </p:animRot>
                                  </p:childTnLst>
                                </p:cTn>
                              </p:par>
                              <p:par>
                                <p:cTn id="88" presetID="2" presetClass="entr" presetSubtype="8"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4500" fill="hold"/>
                                        <p:tgtEl>
                                          <p:spTgt spid="11"/>
                                        </p:tgtEl>
                                        <p:attrNameLst>
                                          <p:attrName>ppt_x</p:attrName>
                                        </p:attrNameLst>
                                      </p:cBhvr>
                                      <p:tavLst>
                                        <p:tav tm="0">
                                          <p:val>
                                            <p:strVal val="0-#ppt_w/2"/>
                                          </p:val>
                                        </p:tav>
                                        <p:tav tm="100000">
                                          <p:val>
                                            <p:strVal val="#ppt_x"/>
                                          </p:val>
                                        </p:tav>
                                      </p:tavLst>
                                    </p:anim>
                                    <p:anim calcmode="lin" valueType="num">
                                      <p:cBhvr additive="base">
                                        <p:cTn id="91" dur="4500" fill="hold"/>
                                        <p:tgtEl>
                                          <p:spTgt spid="11"/>
                                        </p:tgtEl>
                                        <p:attrNameLst>
                                          <p:attrName>ppt_y</p:attrName>
                                        </p:attrNameLst>
                                      </p:cBhvr>
                                      <p:tavLst>
                                        <p:tav tm="0">
                                          <p:val>
                                            <p:strVal val="#ppt_y"/>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4500" fill="hold"/>
                                        <p:tgtEl>
                                          <p:spTgt spid="11"/>
                                        </p:tgtEl>
                                        <p:attrNameLst>
                                          <p:attrName>ppt_w</p:attrName>
                                        </p:attrNameLst>
                                      </p:cBhvr>
                                      <p:tavLst>
                                        <p:tav tm="0">
                                          <p:val>
                                            <p:strVal val="#ppt_w"/>
                                          </p:val>
                                        </p:tav>
                                        <p:tav tm="100000">
                                          <p:val>
                                            <p:strVal val="#ppt_w"/>
                                          </p:val>
                                        </p:tav>
                                      </p:tavLst>
                                    </p:anim>
                                    <p:anim calcmode="lin" valueType="num">
                                      <p:cBhvr>
                                        <p:cTn id="95" dur="4500" fill="hold"/>
                                        <p:tgtEl>
                                          <p:spTgt spid="11"/>
                                        </p:tgtEl>
                                        <p:attrNameLst>
                                          <p:attrName>ppt_h</p:attrName>
                                        </p:attrNameLst>
                                      </p:cBhvr>
                                      <p:tavLst>
                                        <p:tav tm="0" fmla="#ppt_h*sin(2.5*pi*$)">
                                          <p:val>
                                            <p:fltVal val="0"/>
                                          </p:val>
                                        </p:tav>
                                        <p:tav tm="100000">
                                          <p:val>
                                            <p:fltVal val="1"/>
                                          </p:val>
                                        </p:tav>
                                      </p:tavLst>
                                    </p:anim>
                                  </p:childTnLst>
                                </p:cTn>
                              </p:par>
                              <p:par>
                                <p:cTn id="96" presetID="8" presetClass="emph" presetSubtype="0" repeatCount="indefinite" fill="hold" nodeType="withEffect">
                                  <p:stCondLst>
                                    <p:cond delay="0"/>
                                  </p:stCondLst>
                                  <p:childTnLst>
                                    <p:animRot by="-21600000">
                                      <p:cBhvr>
                                        <p:cTn id="97" dur="4500" fill="hold"/>
                                        <p:tgtEl>
                                          <p:spTgt spid="11"/>
                                        </p:tgtEl>
                                        <p:attrNameLst>
                                          <p:attrName>r</p:attrName>
                                        </p:attrNameLst>
                                      </p:cBhvr>
                                    </p:animRot>
                                  </p:childTnLst>
                                </p:cTn>
                              </p:par>
                              <p:par>
                                <p:cTn id="98" presetID="2" presetClass="entr" presetSubtype="8" fill="hold" nodeType="with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additive="base">
                                        <p:cTn id="100" dur="4500" fill="hold"/>
                                        <p:tgtEl>
                                          <p:spTgt spid="12"/>
                                        </p:tgtEl>
                                        <p:attrNameLst>
                                          <p:attrName>ppt_x</p:attrName>
                                        </p:attrNameLst>
                                      </p:cBhvr>
                                      <p:tavLst>
                                        <p:tav tm="0">
                                          <p:val>
                                            <p:strVal val="0-#ppt_w/2"/>
                                          </p:val>
                                        </p:tav>
                                        <p:tav tm="100000">
                                          <p:val>
                                            <p:strVal val="#ppt_x"/>
                                          </p:val>
                                        </p:tav>
                                      </p:tavLst>
                                    </p:anim>
                                    <p:anim calcmode="lin" valueType="num">
                                      <p:cBhvr additive="base">
                                        <p:cTn id="101" dur="4500" fill="hold"/>
                                        <p:tgtEl>
                                          <p:spTgt spid="12"/>
                                        </p:tgtEl>
                                        <p:attrNameLst>
                                          <p:attrName>ppt_y</p:attrName>
                                        </p:attrNameLst>
                                      </p:cBhvr>
                                      <p:tavLst>
                                        <p:tav tm="0">
                                          <p:val>
                                            <p:strVal val="#ppt_y"/>
                                          </p:val>
                                        </p:tav>
                                        <p:tav tm="100000">
                                          <p:val>
                                            <p:strVal val="#ppt_y"/>
                                          </p:val>
                                        </p:tav>
                                      </p:tavLst>
                                    </p:anim>
                                  </p:childTnLst>
                                </p:cTn>
                              </p:par>
                              <p:par>
                                <p:cTn id="102" presetID="19" presetClass="entr" presetSubtype="5" fill="hold"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4500" fill="hold"/>
                                        <p:tgtEl>
                                          <p:spTgt spid="12"/>
                                        </p:tgtEl>
                                        <p:attrNameLst>
                                          <p:attrName>ppt_w</p:attrName>
                                        </p:attrNameLst>
                                      </p:cBhvr>
                                      <p:tavLst>
                                        <p:tav tm="0">
                                          <p:val>
                                            <p:strVal val="#ppt_w"/>
                                          </p:val>
                                        </p:tav>
                                        <p:tav tm="100000">
                                          <p:val>
                                            <p:strVal val="#ppt_w"/>
                                          </p:val>
                                        </p:tav>
                                      </p:tavLst>
                                    </p:anim>
                                    <p:anim calcmode="lin" valueType="num">
                                      <p:cBhvr>
                                        <p:cTn id="105" dur="4500" fill="hold"/>
                                        <p:tgtEl>
                                          <p:spTgt spid="12"/>
                                        </p:tgtEl>
                                        <p:attrNameLst>
                                          <p:attrName>ppt_h</p:attrName>
                                        </p:attrNameLst>
                                      </p:cBhvr>
                                      <p:tavLst>
                                        <p:tav tm="0" fmla="#ppt_h*sin(2.5*pi*$)">
                                          <p:val>
                                            <p:fltVal val="0"/>
                                          </p:val>
                                        </p:tav>
                                        <p:tav tm="100000">
                                          <p:val>
                                            <p:fltVal val="1"/>
                                          </p:val>
                                        </p:tav>
                                      </p:tavLst>
                                    </p:anim>
                                  </p:childTnLst>
                                </p:cTn>
                              </p:par>
                              <p:par>
                                <p:cTn id="106" presetID="8" presetClass="emph" presetSubtype="0" repeatCount="indefinite" fill="hold" nodeType="withEffect">
                                  <p:stCondLst>
                                    <p:cond delay="0"/>
                                  </p:stCondLst>
                                  <p:childTnLst>
                                    <p:animRot by="-21600000">
                                      <p:cBhvr>
                                        <p:cTn id="107" dur="4500" fill="hold"/>
                                        <p:tgtEl>
                                          <p:spTgt spid="12"/>
                                        </p:tgtEl>
                                        <p:attrNameLst>
                                          <p:attrName>r</p:attrName>
                                        </p:attrNameLst>
                                      </p:cBhvr>
                                    </p:animRot>
                                  </p:childTnLst>
                                </p:cTn>
                              </p:par>
                              <p:par>
                                <p:cTn id="108" presetID="2" presetClass="exit" presetSubtype="2" fill="hold" nodeType="withEffect">
                                  <p:stCondLst>
                                    <p:cond delay="0"/>
                                  </p:stCondLst>
                                  <p:childTnLst>
                                    <p:anim calcmode="lin" valueType="num">
                                      <p:cBhvr additive="base">
                                        <p:cTn id="109" dur="5000"/>
                                        <p:tgtEl>
                                          <p:spTgt spid="1026"/>
                                        </p:tgtEl>
                                        <p:attrNameLst>
                                          <p:attrName>ppt_x</p:attrName>
                                        </p:attrNameLst>
                                      </p:cBhvr>
                                      <p:tavLst>
                                        <p:tav tm="0">
                                          <p:val>
                                            <p:strVal val="ppt_x"/>
                                          </p:val>
                                        </p:tav>
                                        <p:tav tm="100000">
                                          <p:val>
                                            <p:strVal val="1+ppt_w/2"/>
                                          </p:val>
                                        </p:tav>
                                      </p:tavLst>
                                    </p:anim>
                                    <p:anim calcmode="lin" valueType="num">
                                      <p:cBhvr additive="base">
                                        <p:cTn id="110" dur="5000"/>
                                        <p:tgtEl>
                                          <p:spTgt spid="1026"/>
                                        </p:tgtEl>
                                        <p:attrNameLst>
                                          <p:attrName>ppt_y</p:attrName>
                                        </p:attrNameLst>
                                      </p:cBhvr>
                                      <p:tavLst>
                                        <p:tav tm="0">
                                          <p:val>
                                            <p:strVal val="ppt_y"/>
                                          </p:val>
                                        </p:tav>
                                        <p:tav tm="100000">
                                          <p:val>
                                            <p:strVal val="ppt_y"/>
                                          </p:val>
                                        </p:tav>
                                      </p:tavLst>
                                    </p:anim>
                                    <p:set>
                                      <p:cBhvr>
                                        <p:cTn id="111" dur="1" fill="hold">
                                          <p:stCondLst>
                                            <p:cond delay="4999"/>
                                          </p:stCondLst>
                                        </p:cTn>
                                        <p:tgtEl>
                                          <p:spTgt spid="1026"/>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5000"/>
                                        <p:tgtEl>
                                          <p:spTgt spid="4"/>
                                        </p:tgtEl>
                                        <p:attrNameLst>
                                          <p:attrName>ppt_x</p:attrName>
                                        </p:attrNameLst>
                                      </p:cBhvr>
                                      <p:tavLst>
                                        <p:tav tm="0">
                                          <p:val>
                                            <p:strVal val="ppt_x"/>
                                          </p:val>
                                        </p:tav>
                                        <p:tav tm="100000">
                                          <p:val>
                                            <p:strVal val="0-ppt_w/2"/>
                                          </p:val>
                                        </p:tav>
                                      </p:tavLst>
                                    </p:anim>
                                    <p:anim calcmode="lin" valueType="num">
                                      <p:cBhvr additive="base">
                                        <p:cTn id="114" dur="5000"/>
                                        <p:tgtEl>
                                          <p:spTgt spid="4"/>
                                        </p:tgtEl>
                                        <p:attrNameLst>
                                          <p:attrName>ppt_y</p:attrName>
                                        </p:attrNameLst>
                                      </p:cBhvr>
                                      <p:tavLst>
                                        <p:tav tm="0">
                                          <p:val>
                                            <p:strVal val="ppt_y"/>
                                          </p:val>
                                        </p:tav>
                                        <p:tav tm="100000">
                                          <p:val>
                                            <p:strVal val="ppt_y"/>
                                          </p:val>
                                        </p:tav>
                                      </p:tavLst>
                                    </p:anim>
                                    <p:set>
                                      <p:cBhvr>
                                        <p:cTn id="115" dur="1" fill="hold">
                                          <p:stCondLst>
                                            <p:cond delay="4999"/>
                                          </p:stCondLst>
                                        </p:cTn>
                                        <p:tgtEl>
                                          <p:spTgt spid="4"/>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5500"/>
                                        <p:tgtEl>
                                          <p:spTgt spid="5"/>
                                        </p:tgtEl>
                                        <p:attrNameLst>
                                          <p:attrName>ppt_x</p:attrName>
                                        </p:attrNameLst>
                                      </p:cBhvr>
                                      <p:tavLst>
                                        <p:tav tm="0">
                                          <p:val>
                                            <p:strVal val="ppt_x"/>
                                          </p:val>
                                        </p:tav>
                                        <p:tav tm="100000">
                                          <p:val>
                                            <p:strVal val="1+ppt_w/2"/>
                                          </p:val>
                                        </p:tav>
                                      </p:tavLst>
                                    </p:anim>
                                    <p:anim calcmode="lin" valueType="num">
                                      <p:cBhvr additive="base">
                                        <p:cTn id="118" dur="5500"/>
                                        <p:tgtEl>
                                          <p:spTgt spid="5"/>
                                        </p:tgtEl>
                                        <p:attrNameLst>
                                          <p:attrName>ppt_y</p:attrName>
                                        </p:attrNameLst>
                                      </p:cBhvr>
                                      <p:tavLst>
                                        <p:tav tm="0">
                                          <p:val>
                                            <p:strVal val="ppt_y"/>
                                          </p:val>
                                        </p:tav>
                                        <p:tav tm="100000">
                                          <p:val>
                                            <p:strVal val="ppt_y"/>
                                          </p:val>
                                        </p:tav>
                                      </p:tavLst>
                                    </p:anim>
                                    <p:set>
                                      <p:cBhvr>
                                        <p:cTn id="119" dur="1" fill="hold">
                                          <p:stCondLst>
                                            <p:cond delay="5499"/>
                                          </p:stCondLst>
                                        </p:cTn>
                                        <p:tgtEl>
                                          <p:spTgt spid="5"/>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5500"/>
                                        <p:tgtEl>
                                          <p:spTgt spid="6"/>
                                        </p:tgtEl>
                                        <p:attrNameLst>
                                          <p:attrName>ppt_x</p:attrName>
                                        </p:attrNameLst>
                                      </p:cBhvr>
                                      <p:tavLst>
                                        <p:tav tm="0">
                                          <p:val>
                                            <p:strVal val="ppt_x"/>
                                          </p:val>
                                        </p:tav>
                                        <p:tav tm="100000">
                                          <p:val>
                                            <p:strVal val="1+ppt_w/2"/>
                                          </p:val>
                                        </p:tav>
                                      </p:tavLst>
                                    </p:anim>
                                    <p:anim calcmode="lin" valueType="num">
                                      <p:cBhvr additive="base">
                                        <p:cTn id="122" dur="5500"/>
                                        <p:tgtEl>
                                          <p:spTgt spid="6"/>
                                        </p:tgtEl>
                                        <p:attrNameLst>
                                          <p:attrName>ppt_y</p:attrName>
                                        </p:attrNameLst>
                                      </p:cBhvr>
                                      <p:tavLst>
                                        <p:tav tm="0">
                                          <p:val>
                                            <p:strVal val="ppt_y"/>
                                          </p:val>
                                        </p:tav>
                                        <p:tav tm="100000">
                                          <p:val>
                                            <p:strVal val="ppt_y"/>
                                          </p:val>
                                        </p:tav>
                                      </p:tavLst>
                                    </p:anim>
                                    <p:set>
                                      <p:cBhvr>
                                        <p:cTn id="123" dur="1" fill="hold">
                                          <p:stCondLst>
                                            <p:cond delay="54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5500"/>
                                        <p:tgtEl>
                                          <p:spTgt spid="7"/>
                                        </p:tgtEl>
                                        <p:attrNameLst>
                                          <p:attrName>ppt_x</p:attrName>
                                        </p:attrNameLst>
                                      </p:cBhvr>
                                      <p:tavLst>
                                        <p:tav tm="0">
                                          <p:val>
                                            <p:strVal val="ppt_x"/>
                                          </p:val>
                                        </p:tav>
                                        <p:tav tm="100000">
                                          <p:val>
                                            <p:strVal val="1+ppt_w/2"/>
                                          </p:val>
                                        </p:tav>
                                      </p:tavLst>
                                    </p:anim>
                                    <p:anim calcmode="lin" valueType="num">
                                      <p:cBhvr additive="base">
                                        <p:cTn id="126" dur="5500"/>
                                        <p:tgtEl>
                                          <p:spTgt spid="7"/>
                                        </p:tgtEl>
                                        <p:attrNameLst>
                                          <p:attrName>ppt_y</p:attrName>
                                        </p:attrNameLst>
                                      </p:cBhvr>
                                      <p:tavLst>
                                        <p:tav tm="0">
                                          <p:val>
                                            <p:strVal val="ppt_y"/>
                                          </p:val>
                                        </p:tav>
                                        <p:tav tm="100000">
                                          <p:val>
                                            <p:strVal val="ppt_y"/>
                                          </p:val>
                                        </p:tav>
                                      </p:tavLst>
                                    </p:anim>
                                    <p:set>
                                      <p:cBhvr>
                                        <p:cTn id="127" dur="1" fill="hold">
                                          <p:stCondLst>
                                            <p:cond delay="5499"/>
                                          </p:stCondLst>
                                        </p:cTn>
                                        <p:tgtEl>
                                          <p:spTgt spid="7"/>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5500"/>
                                        <p:tgtEl>
                                          <p:spTgt spid="8"/>
                                        </p:tgtEl>
                                        <p:attrNameLst>
                                          <p:attrName>ppt_x</p:attrName>
                                        </p:attrNameLst>
                                      </p:cBhvr>
                                      <p:tavLst>
                                        <p:tav tm="0">
                                          <p:val>
                                            <p:strVal val="ppt_x"/>
                                          </p:val>
                                        </p:tav>
                                        <p:tav tm="100000">
                                          <p:val>
                                            <p:strVal val="1+ppt_w/2"/>
                                          </p:val>
                                        </p:tav>
                                      </p:tavLst>
                                    </p:anim>
                                    <p:anim calcmode="lin" valueType="num">
                                      <p:cBhvr additive="base">
                                        <p:cTn id="130" dur="5500"/>
                                        <p:tgtEl>
                                          <p:spTgt spid="8"/>
                                        </p:tgtEl>
                                        <p:attrNameLst>
                                          <p:attrName>ppt_y</p:attrName>
                                        </p:attrNameLst>
                                      </p:cBhvr>
                                      <p:tavLst>
                                        <p:tav tm="0">
                                          <p:val>
                                            <p:strVal val="ppt_y"/>
                                          </p:val>
                                        </p:tav>
                                        <p:tav tm="100000">
                                          <p:val>
                                            <p:strVal val="ppt_y"/>
                                          </p:val>
                                        </p:tav>
                                      </p:tavLst>
                                    </p:anim>
                                    <p:set>
                                      <p:cBhvr>
                                        <p:cTn id="131" dur="1" fill="hold">
                                          <p:stCondLst>
                                            <p:cond delay="5499"/>
                                          </p:stCondLst>
                                        </p:cTn>
                                        <p:tgtEl>
                                          <p:spTgt spid="8"/>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5500"/>
                                        <p:tgtEl>
                                          <p:spTgt spid="9"/>
                                        </p:tgtEl>
                                        <p:attrNameLst>
                                          <p:attrName>ppt_x</p:attrName>
                                        </p:attrNameLst>
                                      </p:cBhvr>
                                      <p:tavLst>
                                        <p:tav tm="0">
                                          <p:val>
                                            <p:strVal val="ppt_x"/>
                                          </p:val>
                                        </p:tav>
                                        <p:tav tm="100000">
                                          <p:val>
                                            <p:strVal val="0-ppt_w/2"/>
                                          </p:val>
                                        </p:tav>
                                      </p:tavLst>
                                    </p:anim>
                                    <p:anim calcmode="lin" valueType="num">
                                      <p:cBhvr additive="base">
                                        <p:cTn id="134" dur="5500"/>
                                        <p:tgtEl>
                                          <p:spTgt spid="9"/>
                                        </p:tgtEl>
                                        <p:attrNameLst>
                                          <p:attrName>ppt_y</p:attrName>
                                        </p:attrNameLst>
                                      </p:cBhvr>
                                      <p:tavLst>
                                        <p:tav tm="0">
                                          <p:val>
                                            <p:strVal val="ppt_y"/>
                                          </p:val>
                                        </p:tav>
                                        <p:tav tm="100000">
                                          <p:val>
                                            <p:strVal val="ppt_y"/>
                                          </p:val>
                                        </p:tav>
                                      </p:tavLst>
                                    </p:anim>
                                    <p:set>
                                      <p:cBhvr>
                                        <p:cTn id="135" dur="1" fill="hold">
                                          <p:stCondLst>
                                            <p:cond delay="5499"/>
                                          </p:stCondLst>
                                        </p:cTn>
                                        <p:tgtEl>
                                          <p:spTgt spid="9"/>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5500"/>
                                        <p:tgtEl>
                                          <p:spTgt spid="10"/>
                                        </p:tgtEl>
                                        <p:attrNameLst>
                                          <p:attrName>ppt_x</p:attrName>
                                        </p:attrNameLst>
                                      </p:cBhvr>
                                      <p:tavLst>
                                        <p:tav tm="0">
                                          <p:val>
                                            <p:strVal val="ppt_x"/>
                                          </p:val>
                                        </p:tav>
                                        <p:tav tm="100000">
                                          <p:val>
                                            <p:strVal val="0-ppt_w/2"/>
                                          </p:val>
                                        </p:tav>
                                      </p:tavLst>
                                    </p:anim>
                                    <p:anim calcmode="lin" valueType="num">
                                      <p:cBhvr additive="base">
                                        <p:cTn id="138" dur="5500"/>
                                        <p:tgtEl>
                                          <p:spTgt spid="10"/>
                                        </p:tgtEl>
                                        <p:attrNameLst>
                                          <p:attrName>ppt_y</p:attrName>
                                        </p:attrNameLst>
                                      </p:cBhvr>
                                      <p:tavLst>
                                        <p:tav tm="0">
                                          <p:val>
                                            <p:strVal val="ppt_y"/>
                                          </p:val>
                                        </p:tav>
                                        <p:tav tm="100000">
                                          <p:val>
                                            <p:strVal val="ppt_y"/>
                                          </p:val>
                                        </p:tav>
                                      </p:tavLst>
                                    </p:anim>
                                    <p:set>
                                      <p:cBhvr>
                                        <p:cTn id="139" dur="1" fill="hold">
                                          <p:stCondLst>
                                            <p:cond delay="5499"/>
                                          </p:stCondLst>
                                        </p:cTn>
                                        <p:tgtEl>
                                          <p:spTgt spid="10"/>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5500"/>
                                        <p:tgtEl>
                                          <p:spTgt spid="11"/>
                                        </p:tgtEl>
                                        <p:attrNameLst>
                                          <p:attrName>ppt_x</p:attrName>
                                        </p:attrNameLst>
                                      </p:cBhvr>
                                      <p:tavLst>
                                        <p:tav tm="0">
                                          <p:val>
                                            <p:strVal val="ppt_x"/>
                                          </p:val>
                                        </p:tav>
                                        <p:tav tm="100000">
                                          <p:val>
                                            <p:strVal val="0-ppt_w/2"/>
                                          </p:val>
                                        </p:tav>
                                      </p:tavLst>
                                    </p:anim>
                                    <p:anim calcmode="lin" valueType="num">
                                      <p:cBhvr additive="base">
                                        <p:cTn id="142" dur="5500"/>
                                        <p:tgtEl>
                                          <p:spTgt spid="11"/>
                                        </p:tgtEl>
                                        <p:attrNameLst>
                                          <p:attrName>ppt_y</p:attrName>
                                        </p:attrNameLst>
                                      </p:cBhvr>
                                      <p:tavLst>
                                        <p:tav tm="0">
                                          <p:val>
                                            <p:strVal val="ppt_y"/>
                                          </p:val>
                                        </p:tav>
                                        <p:tav tm="100000">
                                          <p:val>
                                            <p:strVal val="ppt_y"/>
                                          </p:val>
                                        </p:tav>
                                      </p:tavLst>
                                    </p:anim>
                                    <p:set>
                                      <p:cBhvr>
                                        <p:cTn id="143" dur="1" fill="hold">
                                          <p:stCondLst>
                                            <p:cond delay="5499"/>
                                          </p:stCondLst>
                                        </p:cTn>
                                        <p:tgtEl>
                                          <p:spTgt spid="11"/>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5500"/>
                                        <p:tgtEl>
                                          <p:spTgt spid="12"/>
                                        </p:tgtEl>
                                        <p:attrNameLst>
                                          <p:attrName>ppt_x</p:attrName>
                                        </p:attrNameLst>
                                      </p:cBhvr>
                                      <p:tavLst>
                                        <p:tav tm="0">
                                          <p:val>
                                            <p:strVal val="ppt_x"/>
                                          </p:val>
                                        </p:tav>
                                        <p:tav tm="100000">
                                          <p:val>
                                            <p:strVal val="0-ppt_w/2"/>
                                          </p:val>
                                        </p:tav>
                                      </p:tavLst>
                                    </p:anim>
                                    <p:anim calcmode="lin" valueType="num">
                                      <p:cBhvr additive="base">
                                        <p:cTn id="146" dur="5500"/>
                                        <p:tgtEl>
                                          <p:spTgt spid="12"/>
                                        </p:tgtEl>
                                        <p:attrNameLst>
                                          <p:attrName>ppt_y</p:attrName>
                                        </p:attrNameLst>
                                      </p:cBhvr>
                                      <p:tavLst>
                                        <p:tav tm="0">
                                          <p:val>
                                            <p:strVal val="ppt_y"/>
                                          </p:val>
                                        </p:tav>
                                        <p:tav tm="100000">
                                          <p:val>
                                            <p:strVal val="ppt_y"/>
                                          </p:val>
                                        </p:tav>
                                      </p:tavLst>
                                    </p:anim>
                                    <p:set>
                                      <p:cBhvr>
                                        <p:cTn id="147" dur="1" fill="hold">
                                          <p:stCondLst>
                                            <p:cond delay="5499"/>
                                          </p:stCondLst>
                                        </p:cTn>
                                        <p:tgtEl>
                                          <p:spTgt spid="12"/>
                                        </p:tgtEl>
                                        <p:attrNameLst>
                                          <p:attrName>style.visibility</p:attrName>
                                        </p:attrNameLst>
                                      </p:cBhvr>
                                      <p:to>
                                        <p:strVal val="hidden"/>
                                      </p:to>
                                    </p:set>
                                  </p:childTnLst>
                                </p:cTn>
                              </p:par>
                              <p:par>
                                <p:cTn id="148" presetID="23" presetClass="entr" presetSubtype="272" fill="hold" nodeType="withEffect">
                                  <p:stCondLst>
                                    <p:cond delay="1500"/>
                                  </p:stCondLst>
                                  <p:childTnLst>
                                    <p:set>
                                      <p:cBhvr>
                                        <p:cTn id="149" dur="1" fill="hold">
                                          <p:stCondLst>
                                            <p:cond delay="0"/>
                                          </p:stCondLst>
                                        </p:cTn>
                                        <p:tgtEl>
                                          <p:spTgt spid="19"/>
                                        </p:tgtEl>
                                        <p:attrNameLst>
                                          <p:attrName>style.visibility</p:attrName>
                                        </p:attrNameLst>
                                      </p:cBhvr>
                                      <p:to>
                                        <p:strVal val="visible"/>
                                      </p:to>
                                    </p:set>
                                    <p:anim calcmode="lin" valueType="num">
                                      <p:cBhvr>
                                        <p:cTn id="150" dur="3250" fill="hold"/>
                                        <p:tgtEl>
                                          <p:spTgt spid="19"/>
                                        </p:tgtEl>
                                        <p:attrNameLst>
                                          <p:attrName>ppt_w</p:attrName>
                                        </p:attrNameLst>
                                      </p:cBhvr>
                                      <p:tavLst>
                                        <p:tav tm="0">
                                          <p:val>
                                            <p:strVal val="2/3*#ppt_w"/>
                                          </p:val>
                                        </p:tav>
                                        <p:tav tm="100000">
                                          <p:val>
                                            <p:strVal val="#ppt_w"/>
                                          </p:val>
                                        </p:tav>
                                      </p:tavLst>
                                    </p:anim>
                                    <p:anim calcmode="lin" valueType="num">
                                      <p:cBhvr>
                                        <p:cTn id="151" dur="3250" fill="hold"/>
                                        <p:tgtEl>
                                          <p:spTgt spid="19"/>
                                        </p:tgtEl>
                                        <p:attrNameLst>
                                          <p:attrName>ppt_h</p:attrName>
                                        </p:attrNameLst>
                                      </p:cBhvr>
                                      <p:tavLst>
                                        <p:tav tm="0">
                                          <p:val>
                                            <p:strVal val="2/3*#ppt_h"/>
                                          </p:val>
                                        </p:tav>
                                        <p:tav tm="100000">
                                          <p:val>
                                            <p:strVal val="#ppt_h"/>
                                          </p:val>
                                        </p:tav>
                                      </p:tavLst>
                                    </p:anim>
                                  </p:childTnLst>
                                </p:cTn>
                              </p:par>
                              <p:par>
                                <p:cTn id="152" presetID="16" presetClass="entr" presetSubtype="37" fill="hold" nodeType="withEffect">
                                  <p:stCondLst>
                                    <p:cond delay="1500"/>
                                  </p:stCondLst>
                                  <p:childTnLst>
                                    <p:set>
                                      <p:cBhvr>
                                        <p:cTn id="153" dur="1" fill="hold">
                                          <p:stCondLst>
                                            <p:cond delay="0"/>
                                          </p:stCondLst>
                                        </p:cTn>
                                        <p:tgtEl>
                                          <p:spTgt spid="19"/>
                                        </p:tgtEl>
                                        <p:attrNameLst>
                                          <p:attrName>style.visibility</p:attrName>
                                        </p:attrNameLst>
                                      </p:cBhvr>
                                      <p:to>
                                        <p:strVal val="visible"/>
                                      </p:to>
                                    </p:set>
                                    <p:animEffect transition="in" filter="barn(outVertical)">
                                      <p:cBhvr>
                                        <p:cTn id="154" dur="3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26 Rectángulo"/>
          <p:cNvSpPr/>
          <p:nvPr/>
        </p:nvSpPr>
        <p:spPr>
          <a:xfrm rot="10800000" flipH="1">
            <a:off x="-65938" y="3362741"/>
            <a:ext cx="4629313" cy="3429000"/>
          </a:xfrm>
          <a:prstGeom prst="rect">
            <a:avLst/>
          </a:prstGeom>
          <a:gradFill>
            <a:gsLst>
              <a:gs pos="76000">
                <a:srgbClr val="A6042D"/>
              </a:gs>
              <a:gs pos="16000">
                <a:srgbClr val="AF0000">
                  <a:lumMod val="86000"/>
                </a:srgbClr>
              </a:gs>
              <a:gs pos="0">
                <a:schemeClr val="accent2">
                  <a:lumMod val="50000"/>
                </a:schemeClr>
              </a:gs>
              <a:gs pos="93000">
                <a:schemeClr val="accent2">
                  <a:lumMod val="50000"/>
                </a:schemeClr>
              </a:gs>
              <a:gs pos="37000">
                <a:srgbClr val="B60858"/>
              </a:gs>
              <a:gs pos="61000">
                <a:srgbClr val="CC0066"/>
              </a:gs>
              <a:gs pos="50000">
                <a:srgbClr val="FF006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0" name="26 Rectángulo"/>
          <p:cNvSpPr/>
          <p:nvPr/>
        </p:nvSpPr>
        <p:spPr>
          <a:xfrm rot="10800000">
            <a:off x="4516508" y="3397052"/>
            <a:ext cx="4629313" cy="3429000"/>
          </a:xfrm>
          <a:prstGeom prst="rect">
            <a:avLst/>
          </a:prstGeom>
          <a:gradFill>
            <a:gsLst>
              <a:gs pos="76000">
                <a:srgbClr val="A6042D"/>
              </a:gs>
              <a:gs pos="16000">
                <a:srgbClr val="AF0000">
                  <a:lumMod val="86000"/>
                </a:srgbClr>
              </a:gs>
              <a:gs pos="0">
                <a:schemeClr val="accent2">
                  <a:lumMod val="50000"/>
                </a:schemeClr>
              </a:gs>
              <a:gs pos="93000">
                <a:schemeClr val="accent2">
                  <a:lumMod val="50000"/>
                </a:schemeClr>
              </a:gs>
              <a:gs pos="37000">
                <a:srgbClr val="B60858"/>
              </a:gs>
              <a:gs pos="61000">
                <a:srgbClr val="CC0066"/>
              </a:gs>
              <a:gs pos="50000">
                <a:srgbClr val="FF006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 name="26 Rectángulo"/>
          <p:cNvSpPr/>
          <p:nvPr/>
        </p:nvSpPr>
        <p:spPr>
          <a:xfrm flipH="1">
            <a:off x="4514686" y="-62559"/>
            <a:ext cx="4629313" cy="3490910"/>
          </a:xfrm>
          <a:prstGeom prst="rect">
            <a:avLst/>
          </a:prstGeom>
          <a:gradFill flip="none" rotWithShape="1">
            <a:gsLst>
              <a:gs pos="76000">
                <a:srgbClr val="A6042D"/>
              </a:gs>
              <a:gs pos="16000">
                <a:srgbClr val="AF0000">
                  <a:lumMod val="86000"/>
                </a:srgbClr>
              </a:gs>
              <a:gs pos="0">
                <a:schemeClr val="accent2">
                  <a:lumMod val="50000"/>
                </a:schemeClr>
              </a:gs>
              <a:gs pos="93000">
                <a:schemeClr val="accent2">
                  <a:lumMod val="50000"/>
                </a:schemeClr>
              </a:gs>
              <a:gs pos="37000">
                <a:srgbClr val="B60858"/>
              </a:gs>
              <a:gs pos="61000">
                <a:srgbClr val="CC0066"/>
              </a:gs>
              <a:gs pos="50000">
                <a:srgbClr val="FF0066"/>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26 Rectángulo"/>
          <p:cNvSpPr/>
          <p:nvPr/>
        </p:nvSpPr>
        <p:spPr>
          <a:xfrm>
            <a:off x="-65938" y="-46927"/>
            <a:ext cx="4629313" cy="3475278"/>
          </a:xfrm>
          <a:prstGeom prst="rect">
            <a:avLst/>
          </a:prstGeom>
          <a:gradFill>
            <a:gsLst>
              <a:gs pos="76000">
                <a:srgbClr val="A6042D"/>
              </a:gs>
              <a:gs pos="16000">
                <a:srgbClr val="AF0000">
                  <a:lumMod val="86000"/>
                </a:srgbClr>
              </a:gs>
              <a:gs pos="0">
                <a:schemeClr val="accent2">
                  <a:lumMod val="50000"/>
                </a:schemeClr>
              </a:gs>
              <a:gs pos="93000">
                <a:schemeClr val="accent2">
                  <a:lumMod val="50000"/>
                </a:schemeClr>
              </a:gs>
              <a:gs pos="37000">
                <a:srgbClr val="B60858"/>
              </a:gs>
              <a:gs pos="61000">
                <a:srgbClr val="CC0066"/>
              </a:gs>
              <a:gs pos="50000">
                <a:srgbClr val="FF0066"/>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4" name="13 Imagen" descr="Diapositiva30"/>
          <p:cNvPicPr>
            <a:picLocks noGrp="1" noChangeAspect="1"/>
          </p:cNvPicPr>
          <p:nvPr isPhoto="1"/>
        </p:nvPicPr>
        <p:blipFill>
          <a:blip r:embed="rId3" cstate="print">
            <a:lum/>
            <a:extLst>
              <a:ext uri="{28A0092B-C50C-407E-A947-70E740481C1C}">
                <a14:useLocalDpi xmlns:a14="http://schemas.microsoft.com/office/drawing/2010/main"/>
              </a:ext>
            </a:extLst>
          </a:blip>
          <a:stretch>
            <a:fillRect/>
          </a:stretch>
        </p:blipFill>
        <p:spPr>
          <a:xfrm>
            <a:off x="-40065" y="-14332"/>
            <a:ext cx="9184064" cy="6858000"/>
          </a:xfrm>
          <a:prstGeom prst="rect">
            <a:avLst/>
          </a:prstGeom>
          <a:noFill/>
          <a:ln>
            <a:noFill/>
          </a:ln>
        </p:spPr>
      </p:pic>
      <p:sp>
        <p:nvSpPr>
          <p:cNvPr id="10" name="Forma libre 19"/>
          <p:cNvSpPr/>
          <p:nvPr/>
        </p:nvSpPr>
        <p:spPr>
          <a:xfrm rot="8036295">
            <a:off x="3387208" y="564125"/>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flip="none" rotWithShape="1">
            <a:gsLst>
              <a:gs pos="0">
                <a:srgbClr val="C00000"/>
              </a:gs>
              <a:gs pos="50000">
                <a:srgbClr val="C00000"/>
              </a:gs>
            </a:gsLst>
            <a:path path="circle">
              <a:fillToRect l="100000" b="100000"/>
            </a:path>
            <a:tileRect t="-100000" r="-100000"/>
          </a:gradFill>
          <a:ln w="117475">
            <a:solidFill>
              <a:srgbClr val="C4004F"/>
            </a:solidFill>
          </a:ln>
          <a:effectLst/>
          <a:scene3d>
            <a:camera prst="orthographicFront"/>
            <a:lightRig rig="flood" dir="t"/>
          </a:scene3d>
          <a:sp3d>
            <a:bevelT w="14605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rot="10800000">
            <a:off x="-28657" y="5717006"/>
            <a:ext cx="918406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4004F"/>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Forma libre 19"/>
          <p:cNvSpPr/>
          <p:nvPr/>
        </p:nvSpPr>
        <p:spPr>
          <a:xfrm rot="19038035">
            <a:off x="3399198" y="3995022"/>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flip="none" rotWithShape="1">
            <a:gsLst>
              <a:gs pos="0">
                <a:srgbClr val="C00000"/>
              </a:gs>
              <a:gs pos="50000">
                <a:srgbClr val="C00000"/>
              </a:gs>
            </a:gsLst>
            <a:path path="circle">
              <a:fillToRect l="100000" b="100000"/>
            </a:path>
            <a:tileRect t="-100000" r="-100000"/>
          </a:gradFill>
          <a:ln w="117475">
            <a:solidFill>
              <a:srgbClr val="C4004F"/>
            </a:solidFill>
          </a:ln>
          <a:scene3d>
            <a:camera prst="orthographicFront"/>
            <a:lightRig rig="flood" dir="t"/>
          </a:scene3d>
          <a:sp3d>
            <a:bevelT w="14605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19"/>
          <p:cNvSpPr/>
          <p:nvPr/>
        </p:nvSpPr>
        <p:spPr>
          <a:xfrm rot="2803970">
            <a:off x="1708018" y="2221322"/>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flip="none" rotWithShape="1">
            <a:gsLst>
              <a:gs pos="0">
                <a:srgbClr val="C00000"/>
              </a:gs>
              <a:gs pos="50000">
                <a:srgbClr val="C00000"/>
              </a:gs>
            </a:gsLst>
            <a:path path="circle">
              <a:fillToRect l="100000" b="100000"/>
            </a:path>
            <a:tileRect t="-100000" r="-100000"/>
          </a:gradFill>
          <a:ln w="117475">
            <a:solidFill>
              <a:srgbClr val="C4004F"/>
            </a:solidFill>
          </a:ln>
          <a:effectLst/>
          <a:scene3d>
            <a:camera prst="orthographicFront"/>
            <a:lightRig rig="flood" dir="t"/>
          </a:scene3d>
          <a:sp3d>
            <a:bevelT w="14605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9"/>
          <p:cNvSpPr/>
          <p:nvPr/>
        </p:nvSpPr>
        <p:spPr>
          <a:xfrm rot="13527873">
            <a:off x="5217096" y="2235404"/>
            <a:ext cx="2340927" cy="2386693"/>
          </a:xfrm>
          <a:custGeom>
            <a:avLst/>
            <a:gdLst/>
            <a:ahLst/>
            <a:cxnLst/>
            <a:rect l="l" t="t" r="r" b="b"/>
            <a:pathLst>
              <a:path w="2340927" h="2386279">
                <a:moveTo>
                  <a:pt x="1425621" y="894312"/>
                </a:moveTo>
                <a:cubicBezTo>
                  <a:pt x="1482344" y="837841"/>
                  <a:pt x="1556609" y="780067"/>
                  <a:pt x="1648418" y="720988"/>
                </a:cubicBezTo>
                <a:cubicBezTo>
                  <a:pt x="1743833" y="660146"/>
                  <a:pt x="1830026" y="616349"/>
                  <a:pt x="1906996" y="589594"/>
                </a:cubicBezTo>
                <a:lnTo>
                  <a:pt x="1916904" y="616835"/>
                </a:lnTo>
                <a:cubicBezTo>
                  <a:pt x="1847148" y="640066"/>
                  <a:pt x="1764578" y="682360"/>
                  <a:pt x="1669191" y="743714"/>
                </a:cubicBezTo>
                <a:cubicBezTo>
                  <a:pt x="1576797" y="803344"/>
                  <a:pt x="1505817" y="859118"/>
                  <a:pt x="1456250" y="911039"/>
                </a:cubicBezTo>
                <a:close/>
                <a:moveTo>
                  <a:pt x="1348472" y="842478"/>
                </a:moveTo>
                <a:cubicBezTo>
                  <a:pt x="1500924" y="676700"/>
                  <a:pt x="1610933" y="536133"/>
                  <a:pt x="1678497" y="420775"/>
                </a:cubicBezTo>
                <a:lnTo>
                  <a:pt x="1711457" y="429632"/>
                </a:lnTo>
                <a:cubicBezTo>
                  <a:pt x="1644948" y="541834"/>
                  <a:pt x="1534412" y="683980"/>
                  <a:pt x="1379850" y="856068"/>
                </a:cubicBezTo>
                <a:close/>
                <a:moveTo>
                  <a:pt x="1371187" y="882870"/>
                </a:moveTo>
                <a:cubicBezTo>
                  <a:pt x="1451928" y="792496"/>
                  <a:pt x="1619213" y="648254"/>
                  <a:pt x="1873042" y="450143"/>
                </a:cubicBezTo>
                <a:lnTo>
                  <a:pt x="1892979" y="474466"/>
                </a:lnTo>
                <a:cubicBezTo>
                  <a:pt x="1775070" y="563449"/>
                  <a:pt x="1668996" y="648634"/>
                  <a:pt x="1574758" y="730020"/>
                </a:cubicBezTo>
                <a:cubicBezTo>
                  <a:pt x="1492310" y="801426"/>
                  <a:pt x="1434634" y="857438"/>
                  <a:pt x="1401727" y="898056"/>
                </a:cubicBezTo>
                <a:close/>
                <a:moveTo>
                  <a:pt x="1172316" y="915884"/>
                </a:moveTo>
                <a:cubicBezTo>
                  <a:pt x="1176769" y="919312"/>
                  <a:pt x="1181502" y="921112"/>
                  <a:pt x="1186515" y="921283"/>
                </a:cubicBezTo>
                <a:cubicBezTo>
                  <a:pt x="1191153" y="921441"/>
                  <a:pt x="1195176" y="920462"/>
                  <a:pt x="1198582" y="918344"/>
                </a:cubicBezTo>
                <a:cubicBezTo>
                  <a:pt x="1201988" y="916227"/>
                  <a:pt x="1204783" y="913343"/>
                  <a:pt x="1206968" y="909695"/>
                </a:cubicBezTo>
                <a:cubicBezTo>
                  <a:pt x="1209153" y="906047"/>
                  <a:pt x="1210810" y="901934"/>
                  <a:pt x="1211940" y="897356"/>
                </a:cubicBezTo>
                <a:cubicBezTo>
                  <a:pt x="1213070" y="892778"/>
                  <a:pt x="1213715" y="888146"/>
                  <a:pt x="1213875" y="883461"/>
                </a:cubicBezTo>
                <a:cubicBezTo>
                  <a:pt x="1214050" y="878330"/>
                  <a:pt x="1213827" y="873352"/>
                  <a:pt x="1213205" y="868528"/>
                </a:cubicBezTo>
                <a:cubicBezTo>
                  <a:pt x="1212583" y="863704"/>
                  <a:pt x="1211381" y="859401"/>
                  <a:pt x="1209600" y="855617"/>
                </a:cubicBezTo>
                <a:cubicBezTo>
                  <a:pt x="1207819" y="851834"/>
                  <a:pt x="1205358" y="848771"/>
                  <a:pt x="1202216" y="846431"/>
                </a:cubicBezTo>
                <a:cubicBezTo>
                  <a:pt x="1199075" y="844090"/>
                  <a:pt x="1195109" y="842838"/>
                  <a:pt x="1190321" y="842674"/>
                </a:cubicBezTo>
                <a:cubicBezTo>
                  <a:pt x="1187925" y="842592"/>
                  <a:pt x="1185556" y="842865"/>
                  <a:pt x="1183212" y="843492"/>
                </a:cubicBezTo>
                <a:cubicBezTo>
                  <a:pt x="1180869" y="844120"/>
                  <a:pt x="1178474" y="845155"/>
                  <a:pt x="1176028" y="846598"/>
                </a:cubicBezTo>
                <a:cubicBezTo>
                  <a:pt x="1173581" y="848041"/>
                  <a:pt x="1171006" y="849963"/>
                  <a:pt x="1168302" y="852365"/>
                </a:cubicBezTo>
                <a:cubicBezTo>
                  <a:pt x="1165598" y="854768"/>
                  <a:pt x="1162724" y="857741"/>
                  <a:pt x="1159682" y="861285"/>
                </a:cubicBezTo>
                <a:lnTo>
                  <a:pt x="1158320" y="901223"/>
                </a:lnTo>
                <a:cubicBezTo>
                  <a:pt x="1163198" y="907569"/>
                  <a:pt x="1167863" y="912456"/>
                  <a:pt x="1172316" y="915884"/>
                </a:cubicBezTo>
                <a:close/>
                <a:moveTo>
                  <a:pt x="1137867" y="972004"/>
                </a:moveTo>
                <a:cubicBezTo>
                  <a:pt x="1137622" y="971549"/>
                  <a:pt x="1137510" y="971024"/>
                  <a:pt x="1137530" y="970429"/>
                </a:cubicBezTo>
                <a:lnTo>
                  <a:pt x="1142314" y="830202"/>
                </a:lnTo>
                <a:cubicBezTo>
                  <a:pt x="1142337" y="829533"/>
                  <a:pt x="1142467" y="828998"/>
                  <a:pt x="1142704" y="828596"/>
                </a:cubicBezTo>
                <a:cubicBezTo>
                  <a:pt x="1142941" y="828195"/>
                  <a:pt x="1143399" y="827857"/>
                  <a:pt x="1144079" y="827582"/>
                </a:cubicBezTo>
                <a:cubicBezTo>
                  <a:pt x="1144758" y="827308"/>
                  <a:pt x="1145621" y="827132"/>
                  <a:pt x="1146666" y="827056"/>
                </a:cubicBezTo>
                <a:cubicBezTo>
                  <a:pt x="1147711" y="826980"/>
                  <a:pt x="1148977" y="826968"/>
                  <a:pt x="1150464" y="827018"/>
                </a:cubicBezTo>
                <a:cubicBezTo>
                  <a:pt x="1152026" y="827072"/>
                  <a:pt x="1153307" y="827171"/>
                  <a:pt x="1154307" y="827317"/>
                </a:cubicBezTo>
                <a:cubicBezTo>
                  <a:pt x="1155307" y="827463"/>
                  <a:pt x="1156137" y="827696"/>
                  <a:pt x="1156796" y="828016"/>
                </a:cubicBezTo>
                <a:cubicBezTo>
                  <a:pt x="1157455" y="828336"/>
                  <a:pt x="1157908" y="828706"/>
                  <a:pt x="1158155" y="829124"/>
                </a:cubicBezTo>
                <a:cubicBezTo>
                  <a:pt x="1158401" y="829542"/>
                  <a:pt x="1158513" y="830085"/>
                  <a:pt x="1158490" y="830754"/>
                </a:cubicBezTo>
                <a:lnTo>
                  <a:pt x="1158029" y="844253"/>
                </a:lnTo>
                <a:cubicBezTo>
                  <a:pt x="1161185" y="841233"/>
                  <a:pt x="1164215" y="838619"/>
                  <a:pt x="1167120" y="836410"/>
                </a:cubicBezTo>
                <a:cubicBezTo>
                  <a:pt x="1170025" y="834201"/>
                  <a:pt x="1172935" y="832383"/>
                  <a:pt x="1175850" y="830956"/>
                </a:cubicBezTo>
                <a:cubicBezTo>
                  <a:pt x="1178766" y="829529"/>
                  <a:pt x="1181742" y="828476"/>
                  <a:pt x="1184781" y="827798"/>
                </a:cubicBezTo>
                <a:cubicBezTo>
                  <a:pt x="1187820" y="827120"/>
                  <a:pt x="1191013" y="826838"/>
                  <a:pt x="1194359" y="826953"/>
                </a:cubicBezTo>
                <a:cubicBezTo>
                  <a:pt x="1201647" y="827201"/>
                  <a:pt x="1207809" y="828826"/>
                  <a:pt x="1212844" y="831827"/>
                </a:cubicBezTo>
                <a:cubicBezTo>
                  <a:pt x="1217880" y="834828"/>
                  <a:pt x="1221931" y="838838"/>
                  <a:pt x="1224999" y="843857"/>
                </a:cubicBezTo>
                <a:cubicBezTo>
                  <a:pt x="1228066" y="848876"/>
                  <a:pt x="1230233" y="854664"/>
                  <a:pt x="1231498" y="861223"/>
                </a:cubicBezTo>
                <a:cubicBezTo>
                  <a:pt x="1232764" y="867781"/>
                  <a:pt x="1233272" y="874704"/>
                  <a:pt x="1233024" y="881992"/>
                </a:cubicBezTo>
                <a:cubicBezTo>
                  <a:pt x="1232724" y="890768"/>
                  <a:pt x="1231507" y="898619"/>
                  <a:pt x="1229372" y="905545"/>
                </a:cubicBezTo>
                <a:cubicBezTo>
                  <a:pt x="1227237" y="912472"/>
                  <a:pt x="1224246" y="918307"/>
                  <a:pt x="1220398" y="923053"/>
                </a:cubicBezTo>
                <a:cubicBezTo>
                  <a:pt x="1216551" y="927799"/>
                  <a:pt x="1211867" y="931399"/>
                  <a:pt x="1206348" y="933854"/>
                </a:cubicBezTo>
                <a:cubicBezTo>
                  <a:pt x="1200829" y="936309"/>
                  <a:pt x="1194574" y="937417"/>
                  <a:pt x="1187583" y="937179"/>
                </a:cubicBezTo>
                <a:cubicBezTo>
                  <a:pt x="1184608" y="937077"/>
                  <a:pt x="1181867" y="936686"/>
                  <a:pt x="1179358" y="936004"/>
                </a:cubicBezTo>
                <a:cubicBezTo>
                  <a:pt x="1176850" y="935323"/>
                  <a:pt x="1174409" y="934309"/>
                  <a:pt x="1172035" y="932963"/>
                </a:cubicBezTo>
                <a:cubicBezTo>
                  <a:pt x="1169661" y="931616"/>
                  <a:pt x="1167317" y="929935"/>
                  <a:pt x="1165003" y="927920"/>
                </a:cubicBezTo>
                <a:cubicBezTo>
                  <a:pt x="1162689" y="925905"/>
                  <a:pt x="1160238" y="923551"/>
                  <a:pt x="1157650" y="920857"/>
                </a:cubicBezTo>
                <a:lnTo>
                  <a:pt x="1155937" y="971057"/>
                </a:lnTo>
                <a:cubicBezTo>
                  <a:pt x="1155917" y="971652"/>
                  <a:pt x="1155750" y="972167"/>
                  <a:pt x="1155437" y="972603"/>
                </a:cubicBezTo>
                <a:cubicBezTo>
                  <a:pt x="1155125" y="973040"/>
                  <a:pt x="1154629" y="973395"/>
                  <a:pt x="1153949" y="973669"/>
                </a:cubicBezTo>
                <a:cubicBezTo>
                  <a:pt x="1153270" y="973944"/>
                  <a:pt x="1152333" y="974135"/>
                  <a:pt x="1151137" y="974244"/>
                </a:cubicBezTo>
                <a:cubicBezTo>
                  <a:pt x="1149943" y="974352"/>
                  <a:pt x="1148415" y="974374"/>
                  <a:pt x="1146556" y="974311"/>
                </a:cubicBezTo>
                <a:cubicBezTo>
                  <a:pt x="1144771" y="974250"/>
                  <a:pt x="1143286" y="974125"/>
                  <a:pt x="1142101" y="973935"/>
                </a:cubicBezTo>
                <a:cubicBezTo>
                  <a:pt x="1140916" y="973746"/>
                  <a:pt x="1139976" y="973490"/>
                  <a:pt x="1139280" y="973169"/>
                </a:cubicBezTo>
                <a:cubicBezTo>
                  <a:pt x="1138583" y="972847"/>
                  <a:pt x="1138112" y="972459"/>
                  <a:pt x="1137867" y="972004"/>
                </a:cubicBezTo>
                <a:close/>
                <a:moveTo>
                  <a:pt x="1436564" y="1303596"/>
                </a:moveTo>
                <a:cubicBezTo>
                  <a:pt x="1424276" y="1288738"/>
                  <a:pt x="1417573" y="1271550"/>
                  <a:pt x="1416454" y="1252032"/>
                </a:cubicBezTo>
                <a:cubicBezTo>
                  <a:pt x="1416160" y="1246894"/>
                  <a:pt x="1416511" y="1242235"/>
                  <a:pt x="1417508" y="1238053"/>
                </a:cubicBezTo>
                <a:cubicBezTo>
                  <a:pt x="1459178" y="1307208"/>
                  <a:pt x="1535149" y="1338495"/>
                  <a:pt x="1645419" y="1331916"/>
                </a:cubicBezTo>
                <a:cubicBezTo>
                  <a:pt x="1687926" y="1329380"/>
                  <a:pt x="1721588" y="1323506"/>
                  <a:pt x="1746403" y="1314295"/>
                </a:cubicBezTo>
                <a:cubicBezTo>
                  <a:pt x="1653799" y="1208493"/>
                  <a:pt x="1574537" y="1157559"/>
                  <a:pt x="1508622" y="1161491"/>
                </a:cubicBezTo>
                <a:cubicBezTo>
                  <a:pt x="1474740" y="1163513"/>
                  <a:pt x="1458769" y="1176062"/>
                  <a:pt x="1460711" y="1199140"/>
                </a:cubicBezTo>
                <a:cubicBezTo>
                  <a:pt x="1471831" y="1209814"/>
                  <a:pt x="1521794" y="1234923"/>
                  <a:pt x="1610601" y="1274465"/>
                </a:cubicBezTo>
                <a:cubicBezTo>
                  <a:pt x="1556976" y="1277148"/>
                  <a:pt x="1491847" y="1257068"/>
                  <a:pt x="1415214" y="1214224"/>
                </a:cubicBezTo>
                <a:lnTo>
                  <a:pt x="1415037" y="1211142"/>
                </a:lnTo>
                <a:cubicBezTo>
                  <a:pt x="1413743" y="1188541"/>
                  <a:pt x="1422406" y="1169857"/>
                  <a:pt x="1441032" y="1155087"/>
                </a:cubicBezTo>
                <a:cubicBezTo>
                  <a:pt x="1459657" y="1140318"/>
                  <a:pt x="1482830" y="1132106"/>
                  <a:pt x="1510551" y="1130452"/>
                </a:cubicBezTo>
                <a:cubicBezTo>
                  <a:pt x="1573388" y="1126703"/>
                  <a:pt x="1639487" y="1158322"/>
                  <a:pt x="1708850" y="1225309"/>
                </a:cubicBezTo>
                <a:cubicBezTo>
                  <a:pt x="1725955" y="1243358"/>
                  <a:pt x="1743062" y="1261408"/>
                  <a:pt x="1760169" y="1279457"/>
                </a:cubicBezTo>
                <a:cubicBezTo>
                  <a:pt x="1781118" y="1299854"/>
                  <a:pt x="1802052" y="1314582"/>
                  <a:pt x="1822970" y="1323643"/>
                </a:cubicBezTo>
                <a:cubicBezTo>
                  <a:pt x="1746438" y="1347278"/>
                  <a:pt x="1688460" y="1360272"/>
                  <a:pt x="1649034" y="1362625"/>
                </a:cubicBezTo>
                <a:cubicBezTo>
                  <a:pt x="1584966" y="1366447"/>
                  <a:pt x="1532014" y="1359298"/>
                  <a:pt x="1490178" y="1341179"/>
                </a:cubicBezTo>
                <a:cubicBezTo>
                  <a:pt x="1466722" y="1330981"/>
                  <a:pt x="1448851" y="1318453"/>
                  <a:pt x="1436564" y="1303596"/>
                </a:cubicBezTo>
                <a:close/>
                <a:moveTo>
                  <a:pt x="1129040" y="1106828"/>
                </a:moveTo>
                <a:lnTo>
                  <a:pt x="1117992" y="1092025"/>
                </a:lnTo>
                <a:cubicBezTo>
                  <a:pt x="1129020" y="1079513"/>
                  <a:pt x="1146923" y="1052159"/>
                  <a:pt x="1171702" y="1009964"/>
                </a:cubicBezTo>
                <a:cubicBezTo>
                  <a:pt x="1190911" y="978409"/>
                  <a:pt x="1210942" y="955824"/>
                  <a:pt x="1231797" y="942211"/>
                </a:cubicBezTo>
                <a:cubicBezTo>
                  <a:pt x="1259779" y="923534"/>
                  <a:pt x="1291635" y="913129"/>
                  <a:pt x="1327365" y="910997"/>
                </a:cubicBezTo>
                <a:cubicBezTo>
                  <a:pt x="1369255" y="908498"/>
                  <a:pt x="1402437" y="921207"/>
                  <a:pt x="1426909" y="949124"/>
                </a:cubicBezTo>
                <a:cubicBezTo>
                  <a:pt x="1448680" y="973081"/>
                  <a:pt x="1460612" y="1003292"/>
                  <a:pt x="1462701" y="1039761"/>
                </a:cubicBezTo>
                <a:cubicBezTo>
                  <a:pt x="1464144" y="1064930"/>
                  <a:pt x="1457622" y="1091347"/>
                  <a:pt x="1443137" y="1119012"/>
                </a:cubicBezTo>
                <a:cubicBezTo>
                  <a:pt x="1436267" y="1096229"/>
                  <a:pt x="1417020" y="1078565"/>
                  <a:pt x="1385393" y="1066021"/>
                </a:cubicBezTo>
                <a:cubicBezTo>
                  <a:pt x="1357552" y="1054796"/>
                  <a:pt x="1328230" y="1050103"/>
                  <a:pt x="1297428" y="1051941"/>
                </a:cubicBezTo>
                <a:cubicBezTo>
                  <a:pt x="1252457" y="1054624"/>
                  <a:pt x="1196328" y="1072920"/>
                  <a:pt x="1129040" y="1106828"/>
                </a:cubicBezTo>
                <a:close/>
                <a:moveTo>
                  <a:pt x="1166081" y="1170718"/>
                </a:moveTo>
                <a:cubicBezTo>
                  <a:pt x="1157425" y="1159895"/>
                  <a:pt x="1152736" y="1148192"/>
                  <a:pt x="1152015" y="1135608"/>
                </a:cubicBezTo>
                <a:cubicBezTo>
                  <a:pt x="1150985" y="1117631"/>
                  <a:pt x="1165883" y="1102567"/>
                  <a:pt x="1196713" y="1090420"/>
                </a:cubicBezTo>
                <a:cubicBezTo>
                  <a:pt x="1220912" y="1081245"/>
                  <a:pt x="1245641" y="1075905"/>
                  <a:pt x="1270898" y="1074398"/>
                </a:cubicBezTo>
                <a:cubicBezTo>
                  <a:pt x="1325726" y="1071127"/>
                  <a:pt x="1354067" y="1085672"/>
                  <a:pt x="1355922" y="1118031"/>
                </a:cubicBezTo>
                <a:cubicBezTo>
                  <a:pt x="1357159" y="1139604"/>
                  <a:pt x="1344224" y="1151199"/>
                  <a:pt x="1317118" y="1152816"/>
                </a:cubicBezTo>
                <a:cubicBezTo>
                  <a:pt x="1300485" y="1153808"/>
                  <a:pt x="1285214" y="1146215"/>
                  <a:pt x="1271306" y="1130037"/>
                </a:cubicBezTo>
                <a:cubicBezTo>
                  <a:pt x="1281281" y="1131504"/>
                  <a:pt x="1289656" y="1132035"/>
                  <a:pt x="1296432" y="1131630"/>
                </a:cubicBezTo>
                <a:cubicBezTo>
                  <a:pt x="1312450" y="1130675"/>
                  <a:pt x="1320193" y="1125574"/>
                  <a:pt x="1319664" y="1116329"/>
                </a:cubicBezTo>
                <a:cubicBezTo>
                  <a:pt x="1319074" y="1106055"/>
                  <a:pt x="1302147" y="1101912"/>
                  <a:pt x="1268881" y="1103897"/>
                </a:cubicBezTo>
                <a:cubicBezTo>
                  <a:pt x="1216518" y="1107020"/>
                  <a:pt x="1190836" y="1117314"/>
                  <a:pt x="1191838" y="1134778"/>
                </a:cubicBezTo>
                <a:cubicBezTo>
                  <a:pt x="1192839" y="1152242"/>
                  <a:pt x="1205258" y="1166706"/>
                  <a:pt x="1229095" y="1178169"/>
                </a:cubicBezTo>
                <a:cubicBezTo>
                  <a:pt x="1252933" y="1189631"/>
                  <a:pt x="1275632" y="1194720"/>
                  <a:pt x="1297193" y="1193434"/>
                </a:cubicBezTo>
                <a:cubicBezTo>
                  <a:pt x="1356949" y="1189868"/>
                  <a:pt x="1386236" y="1166989"/>
                  <a:pt x="1385054" y="1124797"/>
                </a:cubicBezTo>
                <a:cubicBezTo>
                  <a:pt x="1397583" y="1138481"/>
                  <a:pt x="1404112" y="1149946"/>
                  <a:pt x="1404642" y="1159191"/>
                </a:cubicBezTo>
                <a:cubicBezTo>
                  <a:pt x="1405614" y="1176141"/>
                  <a:pt x="1395313" y="1190543"/>
                  <a:pt x="1373739" y="1202396"/>
                </a:cubicBezTo>
                <a:cubicBezTo>
                  <a:pt x="1352165" y="1214249"/>
                  <a:pt x="1326901" y="1221039"/>
                  <a:pt x="1297948" y="1222766"/>
                </a:cubicBezTo>
                <a:cubicBezTo>
                  <a:pt x="1265914" y="1224677"/>
                  <a:pt x="1234582" y="1217270"/>
                  <a:pt x="1203951" y="1200542"/>
                </a:cubicBezTo>
                <a:cubicBezTo>
                  <a:pt x="1187360" y="1191481"/>
                  <a:pt x="1174737" y="1181540"/>
                  <a:pt x="1166081" y="1170718"/>
                </a:cubicBezTo>
                <a:close/>
                <a:moveTo>
                  <a:pt x="863506" y="1019847"/>
                </a:moveTo>
                <a:cubicBezTo>
                  <a:pt x="830410" y="992444"/>
                  <a:pt x="806231" y="958839"/>
                  <a:pt x="790968" y="919033"/>
                </a:cubicBezTo>
                <a:cubicBezTo>
                  <a:pt x="779344" y="888803"/>
                  <a:pt x="769464" y="845841"/>
                  <a:pt x="761327" y="790148"/>
                </a:cubicBezTo>
                <a:cubicBezTo>
                  <a:pt x="780515" y="801372"/>
                  <a:pt x="806038" y="809900"/>
                  <a:pt x="837898" y="815731"/>
                </a:cubicBezTo>
                <a:cubicBezTo>
                  <a:pt x="865357" y="820277"/>
                  <a:pt x="892816" y="824823"/>
                  <a:pt x="920274" y="829370"/>
                </a:cubicBezTo>
                <a:cubicBezTo>
                  <a:pt x="1001959" y="845757"/>
                  <a:pt x="1058853" y="869864"/>
                  <a:pt x="1090957" y="901691"/>
                </a:cubicBezTo>
                <a:cubicBezTo>
                  <a:pt x="1110218" y="920788"/>
                  <a:pt x="1120557" y="942663"/>
                  <a:pt x="1121970" y="967318"/>
                </a:cubicBezTo>
                <a:cubicBezTo>
                  <a:pt x="1124001" y="1002759"/>
                  <a:pt x="1104689" y="1027104"/>
                  <a:pt x="1064033" y="1040353"/>
                </a:cubicBezTo>
                <a:cubicBezTo>
                  <a:pt x="982766" y="1002940"/>
                  <a:pt x="931729" y="964495"/>
                  <a:pt x="910922" y="925019"/>
                </a:cubicBezTo>
                <a:cubicBezTo>
                  <a:pt x="935244" y="939546"/>
                  <a:pt x="959244" y="953834"/>
                  <a:pt x="982920" y="967882"/>
                </a:cubicBezTo>
                <a:cubicBezTo>
                  <a:pt x="1013608" y="985637"/>
                  <a:pt x="1039588" y="996715"/>
                  <a:pt x="1060857" y="1001115"/>
                </a:cubicBezTo>
                <a:cubicBezTo>
                  <a:pt x="1077225" y="995500"/>
                  <a:pt x="1084908" y="983961"/>
                  <a:pt x="1083907" y="966497"/>
                </a:cubicBezTo>
                <a:cubicBezTo>
                  <a:pt x="1080727" y="911023"/>
                  <a:pt x="992448" y="869904"/>
                  <a:pt x="819071" y="843139"/>
                </a:cubicBezTo>
                <a:lnTo>
                  <a:pt x="806925" y="841544"/>
                </a:lnTo>
                <a:cubicBezTo>
                  <a:pt x="808780" y="873903"/>
                  <a:pt x="820924" y="907840"/>
                  <a:pt x="843359" y="943353"/>
                </a:cubicBezTo>
                <a:cubicBezTo>
                  <a:pt x="865793" y="978866"/>
                  <a:pt x="892200" y="1005508"/>
                  <a:pt x="922580" y="1023281"/>
                </a:cubicBezTo>
                <a:cubicBezTo>
                  <a:pt x="952961" y="1041053"/>
                  <a:pt x="991033" y="1050121"/>
                  <a:pt x="1036797" y="1050482"/>
                </a:cubicBezTo>
                <a:cubicBezTo>
                  <a:pt x="1024272" y="1058446"/>
                  <a:pt x="1008462" y="1062997"/>
                  <a:pt x="989364" y="1064136"/>
                </a:cubicBezTo>
                <a:cubicBezTo>
                  <a:pt x="943778" y="1066856"/>
                  <a:pt x="901825" y="1052093"/>
                  <a:pt x="863506" y="1019847"/>
                </a:cubicBezTo>
                <a:close/>
                <a:moveTo>
                  <a:pt x="1108913" y="1451286"/>
                </a:moveTo>
                <a:cubicBezTo>
                  <a:pt x="1091365" y="1425532"/>
                  <a:pt x="1081869" y="1400070"/>
                  <a:pt x="1080427" y="1374902"/>
                </a:cubicBezTo>
                <a:cubicBezTo>
                  <a:pt x="1078307" y="1337919"/>
                  <a:pt x="1086397" y="1306513"/>
                  <a:pt x="1104697" y="1280682"/>
                </a:cubicBezTo>
                <a:cubicBezTo>
                  <a:pt x="1126428" y="1250007"/>
                  <a:pt x="1158239" y="1233420"/>
                  <a:pt x="1200131" y="1230922"/>
                </a:cubicBezTo>
                <a:cubicBezTo>
                  <a:pt x="1208138" y="1230444"/>
                  <a:pt x="1215869" y="1230497"/>
                  <a:pt x="1223320" y="1231084"/>
                </a:cubicBezTo>
                <a:cubicBezTo>
                  <a:pt x="1275479" y="1235188"/>
                  <a:pt x="1317066" y="1254353"/>
                  <a:pt x="1348081" y="1288581"/>
                </a:cubicBezTo>
                <a:cubicBezTo>
                  <a:pt x="1375282" y="1320974"/>
                  <a:pt x="1402496" y="1353625"/>
                  <a:pt x="1429727" y="1386532"/>
                </a:cubicBezTo>
                <a:lnTo>
                  <a:pt x="1419477" y="1401833"/>
                </a:lnTo>
                <a:cubicBezTo>
                  <a:pt x="1347542" y="1376231"/>
                  <a:pt x="1289704" y="1364735"/>
                  <a:pt x="1245965" y="1367345"/>
                </a:cubicBezTo>
                <a:cubicBezTo>
                  <a:pt x="1215779" y="1369145"/>
                  <a:pt x="1187194" y="1377294"/>
                  <a:pt x="1160209" y="1391789"/>
                </a:cubicBezTo>
                <a:cubicBezTo>
                  <a:pt x="1130230" y="1408009"/>
                  <a:pt x="1113133" y="1427841"/>
                  <a:pt x="1108913" y="1451286"/>
                </a:cubicBezTo>
                <a:close/>
                <a:moveTo>
                  <a:pt x="1163237" y="1513372"/>
                </a:moveTo>
                <a:cubicBezTo>
                  <a:pt x="1155601" y="1506869"/>
                  <a:pt x="1151533" y="1499252"/>
                  <a:pt x="1151032" y="1490521"/>
                </a:cubicBezTo>
                <a:cubicBezTo>
                  <a:pt x="1150443" y="1480248"/>
                  <a:pt x="1156161" y="1466763"/>
                  <a:pt x="1168185" y="1450069"/>
                </a:cubicBezTo>
                <a:cubicBezTo>
                  <a:pt x="1170570" y="1491674"/>
                  <a:pt x="1202256" y="1510657"/>
                  <a:pt x="1263244" y="1507018"/>
                </a:cubicBezTo>
                <a:cubicBezTo>
                  <a:pt x="1289117" y="1505475"/>
                  <a:pt x="1312159" y="1497657"/>
                  <a:pt x="1332367" y="1483566"/>
                </a:cubicBezTo>
                <a:cubicBezTo>
                  <a:pt x="1352577" y="1469476"/>
                  <a:pt x="1362196" y="1453956"/>
                  <a:pt x="1361224" y="1437005"/>
                </a:cubicBezTo>
                <a:cubicBezTo>
                  <a:pt x="1360253" y="1420055"/>
                  <a:pt x="1332969" y="1413179"/>
                  <a:pt x="1279375" y="1416377"/>
                </a:cubicBezTo>
                <a:cubicBezTo>
                  <a:pt x="1246724" y="1418325"/>
                  <a:pt x="1230693" y="1424434"/>
                  <a:pt x="1231283" y="1434708"/>
                </a:cubicBezTo>
                <a:cubicBezTo>
                  <a:pt x="1231783" y="1443440"/>
                  <a:pt x="1240350" y="1447310"/>
                  <a:pt x="1256983" y="1446318"/>
                </a:cubicBezTo>
                <a:cubicBezTo>
                  <a:pt x="1263759" y="1445913"/>
                  <a:pt x="1272017" y="1444389"/>
                  <a:pt x="1281755" y="1441746"/>
                </a:cubicBezTo>
                <a:cubicBezTo>
                  <a:pt x="1269145" y="1458991"/>
                  <a:pt x="1254523" y="1468110"/>
                  <a:pt x="1237890" y="1469104"/>
                </a:cubicBezTo>
                <a:cubicBezTo>
                  <a:pt x="1210784" y="1470720"/>
                  <a:pt x="1196628" y="1460999"/>
                  <a:pt x="1195421" y="1439940"/>
                </a:cubicBezTo>
                <a:cubicBezTo>
                  <a:pt x="1193566" y="1407580"/>
                  <a:pt x="1220052" y="1389765"/>
                  <a:pt x="1274879" y="1386493"/>
                </a:cubicBezTo>
                <a:cubicBezTo>
                  <a:pt x="1300137" y="1384987"/>
                  <a:pt x="1325322" y="1387608"/>
                  <a:pt x="1350435" y="1394356"/>
                </a:cubicBezTo>
                <a:cubicBezTo>
                  <a:pt x="1366746" y="1398536"/>
                  <a:pt x="1379109" y="1403919"/>
                  <a:pt x="1387522" y="1410504"/>
                </a:cubicBezTo>
                <a:cubicBezTo>
                  <a:pt x="1395935" y="1417089"/>
                  <a:pt x="1400399" y="1424875"/>
                  <a:pt x="1400915" y="1433864"/>
                </a:cubicBezTo>
                <a:cubicBezTo>
                  <a:pt x="1402299" y="1458006"/>
                  <a:pt x="1388457" y="1480737"/>
                  <a:pt x="1359390" y="1502056"/>
                </a:cubicBezTo>
                <a:cubicBezTo>
                  <a:pt x="1330323" y="1523376"/>
                  <a:pt x="1298848" y="1535046"/>
                  <a:pt x="1264966" y="1537067"/>
                </a:cubicBezTo>
                <a:cubicBezTo>
                  <a:pt x="1242173" y="1538427"/>
                  <a:pt x="1219466" y="1535916"/>
                  <a:pt x="1196847" y="1529534"/>
                </a:cubicBezTo>
                <a:cubicBezTo>
                  <a:pt x="1182076" y="1525261"/>
                  <a:pt x="1170873" y="1519874"/>
                  <a:pt x="1163237" y="1513372"/>
                </a:cubicBezTo>
                <a:close/>
                <a:moveTo>
                  <a:pt x="910479" y="1337881"/>
                </a:moveTo>
                <a:cubicBezTo>
                  <a:pt x="940368" y="1320121"/>
                  <a:pt x="954033" y="1288898"/>
                  <a:pt x="951471" y="1244210"/>
                </a:cubicBezTo>
                <a:cubicBezTo>
                  <a:pt x="948644" y="1194900"/>
                  <a:pt x="905774" y="1142568"/>
                  <a:pt x="822861" y="1087213"/>
                </a:cubicBezTo>
                <a:lnTo>
                  <a:pt x="835970" y="1073288"/>
                </a:lnTo>
                <a:cubicBezTo>
                  <a:pt x="883876" y="1078676"/>
                  <a:pt x="931460" y="1083826"/>
                  <a:pt x="978720" y="1088738"/>
                </a:cubicBezTo>
                <a:cubicBezTo>
                  <a:pt x="1016102" y="1093852"/>
                  <a:pt x="1047545" y="1107582"/>
                  <a:pt x="1073050" y="1129931"/>
                </a:cubicBezTo>
                <a:cubicBezTo>
                  <a:pt x="1081552" y="1137379"/>
                  <a:pt x="1089393" y="1145786"/>
                  <a:pt x="1096575" y="1155150"/>
                </a:cubicBezTo>
                <a:cubicBezTo>
                  <a:pt x="1108605" y="1170925"/>
                  <a:pt x="1115107" y="1187289"/>
                  <a:pt x="1116079" y="1204239"/>
                </a:cubicBezTo>
                <a:cubicBezTo>
                  <a:pt x="1118199" y="1241221"/>
                  <a:pt x="1098682" y="1272793"/>
                  <a:pt x="1057530" y="1298958"/>
                </a:cubicBezTo>
                <a:cubicBezTo>
                  <a:pt x="1021130" y="1321746"/>
                  <a:pt x="979828" y="1334517"/>
                  <a:pt x="933624" y="1337274"/>
                </a:cubicBezTo>
                <a:cubicBezTo>
                  <a:pt x="923768" y="1337863"/>
                  <a:pt x="916053" y="1338065"/>
                  <a:pt x="910479" y="1337881"/>
                </a:cubicBezTo>
                <a:close/>
                <a:moveTo>
                  <a:pt x="772257" y="1296264"/>
                </a:moveTo>
                <a:cubicBezTo>
                  <a:pt x="750280" y="1274124"/>
                  <a:pt x="738570" y="1250470"/>
                  <a:pt x="737128" y="1225301"/>
                </a:cubicBezTo>
                <a:cubicBezTo>
                  <a:pt x="735744" y="1201160"/>
                  <a:pt x="742105" y="1177330"/>
                  <a:pt x="756210" y="1153810"/>
                </a:cubicBezTo>
                <a:cubicBezTo>
                  <a:pt x="770814" y="1128200"/>
                  <a:pt x="788588" y="1114770"/>
                  <a:pt x="809534" y="1113520"/>
                </a:cubicBezTo>
                <a:cubicBezTo>
                  <a:pt x="833559" y="1112086"/>
                  <a:pt x="857470" y="1124834"/>
                  <a:pt x="881267" y="1151761"/>
                </a:cubicBezTo>
                <a:cubicBezTo>
                  <a:pt x="902480" y="1176781"/>
                  <a:pt x="913707" y="1200077"/>
                  <a:pt x="914944" y="1221650"/>
                </a:cubicBezTo>
                <a:cubicBezTo>
                  <a:pt x="916740" y="1252983"/>
                  <a:pt x="902237" y="1269568"/>
                  <a:pt x="871434" y="1271405"/>
                </a:cubicBezTo>
                <a:cubicBezTo>
                  <a:pt x="844945" y="1272985"/>
                  <a:pt x="831067" y="1262733"/>
                  <a:pt x="829801" y="1240646"/>
                </a:cubicBezTo>
                <a:cubicBezTo>
                  <a:pt x="829153" y="1229345"/>
                  <a:pt x="833141" y="1218027"/>
                  <a:pt x="841763" y="1206688"/>
                </a:cubicBezTo>
                <a:cubicBezTo>
                  <a:pt x="846843" y="1230609"/>
                  <a:pt x="855852" y="1242185"/>
                  <a:pt x="868789" y="1241412"/>
                </a:cubicBezTo>
                <a:cubicBezTo>
                  <a:pt x="877413" y="1240898"/>
                  <a:pt x="881460" y="1236017"/>
                  <a:pt x="880930" y="1226772"/>
                </a:cubicBezTo>
                <a:cubicBezTo>
                  <a:pt x="880135" y="1212904"/>
                  <a:pt x="873003" y="1196321"/>
                  <a:pt x="859534" y="1177024"/>
                </a:cubicBezTo>
                <a:cubicBezTo>
                  <a:pt x="844686" y="1155232"/>
                  <a:pt x="829869" y="1144777"/>
                  <a:pt x="815085" y="1145659"/>
                </a:cubicBezTo>
                <a:cubicBezTo>
                  <a:pt x="802764" y="1146394"/>
                  <a:pt x="792191" y="1156045"/>
                  <a:pt x="783364" y="1174611"/>
                </a:cubicBezTo>
                <a:cubicBezTo>
                  <a:pt x="775681" y="1191562"/>
                  <a:pt x="772267" y="1207486"/>
                  <a:pt x="773121" y="1222381"/>
                </a:cubicBezTo>
                <a:cubicBezTo>
                  <a:pt x="774328" y="1243440"/>
                  <a:pt x="782803" y="1261876"/>
                  <a:pt x="798545" y="1277686"/>
                </a:cubicBezTo>
                <a:cubicBezTo>
                  <a:pt x="814286" y="1293498"/>
                  <a:pt x="832014" y="1300815"/>
                  <a:pt x="851727" y="1299640"/>
                </a:cubicBezTo>
                <a:cubicBezTo>
                  <a:pt x="864664" y="1298868"/>
                  <a:pt x="875679" y="1296922"/>
                  <a:pt x="884772" y="1293802"/>
                </a:cubicBezTo>
                <a:cubicBezTo>
                  <a:pt x="868085" y="1315414"/>
                  <a:pt x="852041" y="1326680"/>
                  <a:pt x="836640" y="1327599"/>
                </a:cubicBezTo>
                <a:cubicBezTo>
                  <a:pt x="815695" y="1328848"/>
                  <a:pt x="794233" y="1318403"/>
                  <a:pt x="772257" y="1296264"/>
                </a:cubicBezTo>
                <a:close/>
                <a:moveTo>
                  <a:pt x="664248" y="1603831"/>
                </a:moveTo>
                <a:cubicBezTo>
                  <a:pt x="682669" y="1590878"/>
                  <a:pt x="699841" y="1572329"/>
                  <a:pt x="715764" y="1548186"/>
                </a:cubicBezTo>
                <a:cubicBezTo>
                  <a:pt x="728170" y="1527345"/>
                  <a:pt x="740882" y="1506487"/>
                  <a:pt x="753902" y="1485609"/>
                </a:cubicBezTo>
                <a:cubicBezTo>
                  <a:pt x="810913" y="1401805"/>
                  <a:pt x="872993" y="1357900"/>
                  <a:pt x="940140" y="1353893"/>
                </a:cubicBezTo>
                <a:cubicBezTo>
                  <a:pt x="970942" y="1352056"/>
                  <a:pt x="994614" y="1356571"/>
                  <a:pt x="1011153" y="1367438"/>
                </a:cubicBezTo>
                <a:cubicBezTo>
                  <a:pt x="1027694" y="1378306"/>
                  <a:pt x="1037103" y="1395526"/>
                  <a:pt x="1039381" y="1419098"/>
                </a:cubicBezTo>
                <a:cubicBezTo>
                  <a:pt x="973388" y="1475606"/>
                  <a:pt x="914342" y="1507735"/>
                  <a:pt x="862244" y="1515481"/>
                </a:cubicBezTo>
                <a:cubicBezTo>
                  <a:pt x="921935" y="1478419"/>
                  <a:pt x="965094" y="1444146"/>
                  <a:pt x="991725" y="1412665"/>
                </a:cubicBezTo>
                <a:cubicBezTo>
                  <a:pt x="988699" y="1392229"/>
                  <a:pt x="972709" y="1382875"/>
                  <a:pt x="943755" y="1384602"/>
                </a:cubicBezTo>
                <a:cubicBezTo>
                  <a:pt x="878455" y="1388498"/>
                  <a:pt x="809560" y="1453683"/>
                  <a:pt x="737068" y="1580159"/>
                </a:cubicBezTo>
                <a:cubicBezTo>
                  <a:pt x="755140" y="1582688"/>
                  <a:pt x="774032" y="1583365"/>
                  <a:pt x="793746" y="1582189"/>
                </a:cubicBezTo>
                <a:cubicBezTo>
                  <a:pt x="930506" y="1574030"/>
                  <a:pt x="1013457" y="1527591"/>
                  <a:pt x="1042599" y="1442872"/>
                </a:cubicBezTo>
                <a:cubicBezTo>
                  <a:pt x="1045386" y="1448376"/>
                  <a:pt x="1046986" y="1454722"/>
                  <a:pt x="1047398" y="1461913"/>
                </a:cubicBezTo>
                <a:cubicBezTo>
                  <a:pt x="1049901" y="1505574"/>
                  <a:pt x="1024768" y="1541605"/>
                  <a:pt x="972000" y="1570008"/>
                </a:cubicBezTo>
                <a:cubicBezTo>
                  <a:pt x="928236" y="1593750"/>
                  <a:pt x="878016" y="1607312"/>
                  <a:pt x="821341" y="1610694"/>
                </a:cubicBezTo>
                <a:cubicBezTo>
                  <a:pt x="782531" y="1613010"/>
                  <a:pt x="730167" y="1610721"/>
                  <a:pt x="664248" y="1603831"/>
                </a:cubicBezTo>
                <a:close/>
                <a:moveTo>
                  <a:pt x="480523" y="1879146"/>
                </a:moveTo>
                <a:cubicBezTo>
                  <a:pt x="656397" y="2054710"/>
                  <a:pt x="899364" y="2163299"/>
                  <a:pt x="1167739" y="2163299"/>
                </a:cubicBezTo>
                <a:cubicBezTo>
                  <a:pt x="1704487" y="2163299"/>
                  <a:pt x="2139607" y="1728944"/>
                  <a:pt x="2139607" y="1193140"/>
                </a:cubicBezTo>
                <a:lnTo>
                  <a:pt x="2139607" y="222981"/>
                </a:lnTo>
                <a:lnTo>
                  <a:pt x="1167739" y="222981"/>
                </a:lnTo>
                <a:cubicBezTo>
                  <a:pt x="630990" y="222981"/>
                  <a:pt x="195870" y="657335"/>
                  <a:pt x="195870" y="1193140"/>
                </a:cubicBezTo>
                <a:cubicBezTo>
                  <a:pt x="195870" y="1461042"/>
                  <a:pt x="304650" y="1703582"/>
                  <a:pt x="480523" y="1879146"/>
                </a:cubicBezTo>
                <a:close/>
                <a:moveTo>
                  <a:pt x="338168" y="2033026"/>
                </a:moveTo>
                <a:cubicBezTo>
                  <a:pt x="127840" y="1816145"/>
                  <a:pt x="-1496" y="1517264"/>
                  <a:pt x="13" y="1187791"/>
                </a:cubicBezTo>
                <a:cubicBezTo>
                  <a:pt x="3031" y="528844"/>
                  <a:pt x="528285" y="-2942"/>
                  <a:pt x="1173202" y="12"/>
                </a:cubicBezTo>
                <a:lnTo>
                  <a:pt x="2340927" y="5361"/>
                </a:lnTo>
                <a:lnTo>
                  <a:pt x="2335463" y="1198488"/>
                </a:lnTo>
                <a:cubicBezTo>
                  <a:pt x="2332445" y="1857435"/>
                  <a:pt x="1807191" y="2389221"/>
                  <a:pt x="1162274" y="2386267"/>
                </a:cubicBezTo>
                <a:cubicBezTo>
                  <a:pt x="839816" y="2384790"/>
                  <a:pt x="548496" y="2249908"/>
                  <a:pt x="338168" y="2033026"/>
                </a:cubicBezTo>
                <a:close/>
              </a:path>
            </a:pathLst>
          </a:custGeom>
          <a:gradFill flip="none" rotWithShape="1">
            <a:gsLst>
              <a:gs pos="0">
                <a:srgbClr val="C00000"/>
              </a:gs>
              <a:gs pos="50000">
                <a:srgbClr val="C00000"/>
              </a:gs>
            </a:gsLst>
            <a:path path="circle">
              <a:fillToRect l="100000" b="100000"/>
            </a:path>
            <a:tileRect t="-100000" r="-100000"/>
          </a:gradFill>
          <a:ln w="117475">
            <a:solidFill>
              <a:srgbClr val="C4004F"/>
            </a:solidFill>
          </a:ln>
          <a:scene3d>
            <a:camera prst="orthographicFront"/>
            <a:lightRig rig="flood" dir="t"/>
          </a:scene3d>
          <a:sp3d>
            <a:bevelT w="146050" prst="convex"/>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16081" y="-62559"/>
            <a:ext cx="9171487"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4004F"/>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65458" y="-62559"/>
            <a:ext cx="9234850" cy="6983574"/>
          </a:xfrm>
          <a:prstGeom prst="rect">
            <a:avLst/>
          </a:prstGeom>
          <a:gradFill flip="none" rotWithShape="1">
            <a:gsLst>
              <a:gs pos="0">
                <a:srgbClr val="FF0000">
                  <a:lumMod val="61000"/>
                  <a:lumOff val="39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381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500" fill="hold"/>
                                        <p:tgtEl>
                                          <p:spTgt spid="10"/>
                                        </p:tgtEl>
                                        <p:attrNameLst>
                                          <p:attrName>ppt_x</p:attrName>
                                        </p:attrNameLst>
                                      </p:cBhvr>
                                      <p:tavLst>
                                        <p:tav tm="0">
                                          <p:val>
                                            <p:strVal val="#ppt_x"/>
                                          </p:val>
                                        </p:tav>
                                        <p:tav tm="100000">
                                          <p:val>
                                            <p:strVal val="#ppt_x"/>
                                          </p:val>
                                        </p:tav>
                                      </p:tavLst>
                                    </p:anim>
                                    <p:anim calcmode="lin" valueType="num">
                                      <p:cBhvr additive="base">
                                        <p:cTn id="11" dur="2500" fill="hold"/>
                                        <p:tgtEl>
                                          <p:spTgt spid="10"/>
                                        </p:tgtEl>
                                        <p:attrNameLst>
                                          <p:attrName>ppt_y</p:attrName>
                                        </p:attrNameLst>
                                      </p:cBhvr>
                                      <p:tavLst>
                                        <p:tav tm="0">
                                          <p:val>
                                            <p:strVal val="1+#ppt_h/2"/>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2500" fill="hold"/>
                                        <p:tgtEl>
                                          <p:spTgt spid="10"/>
                                        </p:tgtEl>
                                        <p:attrNameLst>
                                          <p:attrName>ppt_w</p:attrName>
                                        </p:attrNameLst>
                                      </p:cBhvr>
                                      <p:tavLst>
                                        <p:tav tm="0">
                                          <p:val>
                                            <p:strVal val="#ppt_w"/>
                                          </p:val>
                                        </p:tav>
                                        <p:tav tm="100000">
                                          <p:val>
                                            <p:strVal val="#ppt_w"/>
                                          </p:val>
                                        </p:tav>
                                      </p:tavLst>
                                    </p:anim>
                                    <p:anim calcmode="lin" valueType="num">
                                      <p:cBhvr>
                                        <p:cTn id="15" dur="2500" fill="hold"/>
                                        <p:tgtEl>
                                          <p:spTgt spid="10"/>
                                        </p:tgtEl>
                                        <p:attrNameLst>
                                          <p:attrName>ppt_h</p:attrName>
                                        </p:attrNameLst>
                                      </p:cBhvr>
                                      <p:tavLst>
                                        <p:tav tm="0" fmla="#ppt_h*sin(2.5*pi*$)">
                                          <p:val>
                                            <p:fltVal val="0"/>
                                          </p:val>
                                        </p:tav>
                                        <p:tav tm="100000">
                                          <p:val>
                                            <p:fltVal val="1"/>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500" fill="hold"/>
                                        <p:tgtEl>
                                          <p:spTgt spid="16"/>
                                        </p:tgtEl>
                                        <p:attrNameLst>
                                          <p:attrName>ppt_x</p:attrName>
                                        </p:attrNameLst>
                                      </p:cBhvr>
                                      <p:tavLst>
                                        <p:tav tm="0">
                                          <p:val>
                                            <p:strVal val="1+#ppt_w/2"/>
                                          </p:val>
                                        </p:tav>
                                        <p:tav tm="100000">
                                          <p:val>
                                            <p:strVal val="#ppt_x"/>
                                          </p:val>
                                        </p:tav>
                                      </p:tavLst>
                                    </p:anim>
                                    <p:anim calcmode="lin" valueType="num">
                                      <p:cBhvr additive="base">
                                        <p:cTn id="19" dur="2500" fill="hold"/>
                                        <p:tgtEl>
                                          <p:spTgt spid="16"/>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2500" fill="hold"/>
                                        <p:tgtEl>
                                          <p:spTgt spid="16"/>
                                        </p:tgtEl>
                                        <p:attrNameLst>
                                          <p:attrName>ppt_w</p:attrName>
                                        </p:attrNameLst>
                                      </p:cBhvr>
                                      <p:tavLst>
                                        <p:tav tm="0" fmla="#ppt_w*sin(2.5*pi*$)">
                                          <p:val>
                                            <p:fltVal val="0"/>
                                          </p:val>
                                        </p:tav>
                                        <p:tav tm="100000">
                                          <p:val>
                                            <p:fltVal val="1"/>
                                          </p:val>
                                        </p:tav>
                                      </p:tavLst>
                                    </p:anim>
                                    <p:anim calcmode="lin" valueType="num">
                                      <p:cBhvr>
                                        <p:cTn id="23" dur="2500" fill="hold"/>
                                        <p:tgtEl>
                                          <p:spTgt spid="16"/>
                                        </p:tgtEl>
                                        <p:attrNameLst>
                                          <p:attrName>ppt_h</p:attrName>
                                        </p:attrNameLst>
                                      </p:cBhvr>
                                      <p:tavLst>
                                        <p:tav tm="0">
                                          <p:val>
                                            <p:strVal val="#ppt_h"/>
                                          </p:val>
                                        </p:tav>
                                        <p:tav tm="100000">
                                          <p:val>
                                            <p:strVal val="#ppt_h"/>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2500" fill="hold"/>
                                        <p:tgtEl>
                                          <p:spTgt spid="17"/>
                                        </p:tgtEl>
                                        <p:attrNameLst>
                                          <p:attrName>ppt_x</p:attrName>
                                        </p:attrNameLst>
                                      </p:cBhvr>
                                      <p:tavLst>
                                        <p:tav tm="0">
                                          <p:val>
                                            <p:strVal val="0-#ppt_w/2"/>
                                          </p:val>
                                        </p:tav>
                                        <p:tav tm="100000">
                                          <p:val>
                                            <p:strVal val="#ppt_x"/>
                                          </p:val>
                                        </p:tav>
                                      </p:tavLst>
                                    </p:anim>
                                    <p:anim calcmode="lin" valueType="num">
                                      <p:cBhvr additive="base">
                                        <p:cTn id="27" dur="2500" fill="hold"/>
                                        <p:tgtEl>
                                          <p:spTgt spid="17"/>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p:cTn id="30" dur="2500" fill="hold"/>
                                        <p:tgtEl>
                                          <p:spTgt spid="17"/>
                                        </p:tgtEl>
                                        <p:attrNameLst>
                                          <p:attrName>ppt_w</p:attrName>
                                        </p:attrNameLst>
                                      </p:cBhvr>
                                      <p:tavLst>
                                        <p:tav tm="0" fmla="#ppt_w*sin(2.5*pi*$)">
                                          <p:val>
                                            <p:fltVal val="0"/>
                                          </p:val>
                                        </p:tav>
                                        <p:tav tm="100000">
                                          <p:val>
                                            <p:fltVal val="1"/>
                                          </p:val>
                                        </p:tav>
                                      </p:tavLst>
                                    </p:anim>
                                    <p:anim calcmode="lin" valueType="num">
                                      <p:cBhvr>
                                        <p:cTn id="31" dur="2500" fill="hold"/>
                                        <p:tgtEl>
                                          <p:spTgt spid="17"/>
                                        </p:tgtEl>
                                        <p:attrNameLst>
                                          <p:attrName>ppt_h</p:attrName>
                                        </p:attrNameLst>
                                      </p:cBhvr>
                                      <p:tavLst>
                                        <p:tav tm="0">
                                          <p:val>
                                            <p:strVal val="#ppt_h"/>
                                          </p:val>
                                        </p:tav>
                                        <p:tav tm="100000">
                                          <p:val>
                                            <p:strVal val="#ppt_h"/>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500" fill="hold"/>
                                        <p:tgtEl>
                                          <p:spTgt spid="15"/>
                                        </p:tgtEl>
                                        <p:attrNameLst>
                                          <p:attrName>ppt_x</p:attrName>
                                        </p:attrNameLst>
                                      </p:cBhvr>
                                      <p:tavLst>
                                        <p:tav tm="0">
                                          <p:val>
                                            <p:strVal val="#ppt_x"/>
                                          </p:val>
                                        </p:tav>
                                        <p:tav tm="100000">
                                          <p:val>
                                            <p:strVal val="#ppt_x"/>
                                          </p:val>
                                        </p:tav>
                                      </p:tavLst>
                                    </p:anim>
                                    <p:anim calcmode="lin" valueType="num">
                                      <p:cBhvr additive="base">
                                        <p:cTn id="35" dur="2500" fill="hold"/>
                                        <p:tgtEl>
                                          <p:spTgt spid="15"/>
                                        </p:tgtEl>
                                        <p:attrNameLst>
                                          <p:attrName>ppt_y</p:attrName>
                                        </p:attrNameLst>
                                      </p:cBhvr>
                                      <p:tavLst>
                                        <p:tav tm="0">
                                          <p:val>
                                            <p:strVal val="0-#ppt_h/2"/>
                                          </p:val>
                                        </p:tav>
                                        <p:tav tm="100000">
                                          <p:val>
                                            <p:strVal val="#ppt_y"/>
                                          </p:val>
                                        </p:tav>
                                      </p:tavLst>
                                    </p:anim>
                                  </p:childTnLst>
                                </p:cTn>
                              </p:par>
                              <p:par>
                                <p:cTn id="36" presetID="19" presetClass="entr" presetSubtype="5" fill="hold" grpId="1"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2500" fill="hold"/>
                                        <p:tgtEl>
                                          <p:spTgt spid="15"/>
                                        </p:tgtEl>
                                        <p:attrNameLst>
                                          <p:attrName>ppt_w</p:attrName>
                                        </p:attrNameLst>
                                      </p:cBhvr>
                                      <p:tavLst>
                                        <p:tav tm="0">
                                          <p:val>
                                            <p:strVal val="#ppt_w"/>
                                          </p:val>
                                        </p:tav>
                                        <p:tav tm="100000">
                                          <p:val>
                                            <p:strVal val="#ppt_w"/>
                                          </p:val>
                                        </p:tav>
                                      </p:tavLst>
                                    </p:anim>
                                    <p:anim calcmode="lin" valueType="num">
                                      <p:cBhvr>
                                        <p:cTn id="39" dur="2500" fill="hold"/>
                                        <p:tgtEl>
                                          <p:spTgt spid="15"/>
                                        </p:tgtEl>
                                        <p:attrNameLst>
                                          <p:attrName>ppt_h</p:attrName>
                                        </p:attrNameLst>
                                      </p:cBhvr>
                                      <p:tavLst>
                                        <p:tav tm="0" fmla="#ppt_h*sin(2.5*pi*$)">
                                          <p:val>
                                            <p:fltVal val="0"/>
                                          </p:val>
                                        </p:tav>
                                        <p:tav tm="100000">
                                          <p:val>
                                            <p:fltVal val="1"/>
                                          </p:val>
                                        </p:tav>
                                      </p:tavLst>
                                    </p:anim>
                                  </p:childTnLst>
                                </p:cTn>
                              </p:par>
                            </p:childTnLst>
                          </p:cTn>
                        </p:par>
                        <p:par>
                          <p:cTn id="40" fill="hold">
                            <p:stCondLst>
                              <p:cond delay="2500"/>
                            </p:stCondLst>
                            <p:childTnLst>
                              <p:par>
                                <p:cTn id="41" presetID="2" presetClass="exit" presetSubtype="4" fill="hold" grpId="2" nodeType="afterEffect">
                                  <p:stCondLst>
                                    <p:cond delay="0"/>
                                  </p:stCondLst>
                                  <p:childTnLst>
                                    <p:anim calcmode="lin" valueType="num">
                                      <p:cBhvr additive="base">
                                        <p:cTn id="42" dur="3500"/>
                                        <p:tgtEl>
                                          <p:spTgt spid="10"/>
                                        </p:tgtEl>
                                        <p:attrNameLst>
                                          <p:attrName>ppt_x</p:attrName>
                                        </p:attrNameLst>
                                      </p:cBhvr>
                                      <p:tavLst>
                                        <p:tav tm="0">
                                          <p:val>
                                            <p:strVal val="ppt_x"/>
                                          </p:val>
                                        </p:tav>
                                        <p:tav tm="100000">
                                          <p:val>
                                            <p:strVal val="ppt_x"/>
                                          </p:val>
                                        </p:tav>
                                      </p:tavLst>
                                    </p:anim>
                                    <p:anim calcmode="lin" valueType="num">
                                      <p:cBhvr additive="base">
                                        <p:cTn id="43" dur="3500"/>
                                        <p:tgtEl>
                                          <p:spTgt spid="10"/>
                                        </p:tgtEl>
                                        <p:attrNameLst>
                                          <p:attrName>ppt_y</p:attrName>
                                        </p:attrNameLst>
                                      </p:cBhvr>
                                      <p:tavLst>
                                        <p:tav tm="0">
                                          <p:val>
                                            <p:strVal val="ppt_y"/>
                                          </p:val>
                                        </p:tav>
                                        <p:tav tm="100000">
                                          <p:val>
                                            <p:strVal val="1+ppt_h/2"/>
                                          </p:val>
                                        </p:tav>
                                      </p:tavLst>
                                    </p:anim>
                                    <p:set>
                                      <p:cBhvr>
                                        <p:cTn id="44" dur="1" fill="hold">
                                          <p:stCondLst>
                                            <p:cond delay="3499"/>
                                          </p:stCondLst>
                                        </p:cTn>
                                        <p:tgtEl>
                                          <p:spTgt spid="10"/>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3500"/>
                                        <p:tgtEl>
                                          <p:spTgt spid="16"/>
                                        </p:tgtEl>
                                        <p:attrNameLst>
                                          <p:attrName>ppt_x</p:attrName>
                                        </p:attrNameLst>
                                      </p:cBhvr>
                                      <p:tavLst>
                                        <p:tav tm="0">
                                          <p:val>
                                            <p:strVal val="ppt_x"/>
                                          </p:val>
                                        </p:tav>
                                        <p:tav tm="100000">
                                          <p:val>
                                            <p:strVal val="1+ppt_w/2"/>
                                          </p:val>
                                        </p:tav>
                                      </p:tavLst>
                                    </p:anim>
                                    <p:anim calcmode="lin" valueType="num">
                                      <p:cBhvr additive="base">
                                        <p:cTn id="47" dur="3500"/>
                                        <p:tgtEl>
                                          <p:spTgt spid="16"/>
                                        </p:tgtEl>
                                        <p:attrNameLst>
                                          <p:attrName>ppt_y</p:attrName>
                                        </p:attrNameLst>
                                      </p:cBhvr>
                                      <p:tavLst>
                                        <p:tav tm="0">
                                          <p:val>
                                            <p:strVal val="ppt_y"/>
                                          </p:val>
                                        </p:tav>
                                        <p:tav tm="100000">
                                          <p:val>
                                            <p:strVal val="ppt_y"/>
                                          </p:val>
                                        </p:tav>
                                      </p:tavLst>
                                    </p:anim>
                                    <p:set>
                                      <p:cBhvr>
                                        <p:cTn id="48" dur="1" fill="hold">
                                          <p:stCondLst>
                                            <p:cond delay="3499"/>
                                          </p:stCondLst>
                                        </p:cTn>
                                        <p:tgtEl>
                                          <p:spTgt spid="16"/>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3500"/>
                                        <p:tgtEl>
                                          <p:spTgt spid="17"/>
                                        </p:tgtEl>
                                        <p:attrNameLst>
                                          <p:attrName>ppt_x</p:attrName>
                                        </p:attrNameLst>
                                      </p:cBhvr>
                                      <p:tavLst>
                                        <p:tav tm="0">
                                          <p:val>
                                            <p:strVal val="ppt_x"/>
                                          </p:val>
                                        </p:tav>
                                        <p:tav tm="100000">
                                          <p:val>
                                            <p:strVal val="0-ppt_w/2"/>
                                          </p:val>
                                        </p:tav>
                                      </p:tavLst>
                                    </p:anim>
                                    <p:anim calcmode="lin" valueType="num">
                                      <p:cBhvr additive="base">
                                        <p:cTn id="51" dur="3500"/>
                                        <p:tgtEl>
                                          <p:spTgt spid="17"/>
                                        </p:tgtEl>
                                        <p:attrNameLst>
                                          <p:attrName>ppt_y</p:attrName>
                                        </p:attrNameLst>
                                      </p:cBhvr>
                                      <p:tavLst>
                                        <p:tav tm="0">
                                          <p:val>
                                            <p:strVal val="ppt_y"/>
                                          </p:val>
                                        </p:tav>
                                        <p:tav tm="100000">
                                          <p:val>
                                            <p:strVal val="ppt_y"/>
                                          </p:val>
                                        </p:tav>
                                      </p:tavLst>
                                    </p:anim>
                                    <p:set>
                                      <p:cBhvr>
                                        <p:cTn id="52" dur="1" fill="hold">
                                          <p:stCondLst>
                                            <p:cond delay="3499"/>
                                          </p:stCondLst>
                                        </p:cTn>
                                        <p:tgtEl>
                                          <p:spTgt spid="17"/>
                                        </p:tgtEl>
                                        <p:attrNameLst>
                                          <p:attrName>style.visibility</p:attrName>
                                        </p:attrNameLst>
                                      </p:cBhvr>
                                      <p:to>
                                        <p:strVal val="hidden"/>
                                      </p:to>
                                    </p:set>
                                  </p:childTnLst>
                                </p:cTn>
                              </p:par>
                              <p:par>
                                <p:cTn id="53" presetID="2" presetClass="exit" presetSubtype="1" fill="hold" grpId="2" nodeType="withEffect">
                                  <p:stCondLst>
                                    <p:cond delay="0"/>
                                  </p:stCondLst>
                                  <p:childTnLst>
                                    <p:anim calcmode="lin" valueType="num">
                                      <p:cBhvr additive="base">
                                        <p:cTn id="54" dur="3500"/>
                                        <p:tgtEl>
                                          <p:spTgt spid="15"/>
                                        </p:tgtEl>
                                        <p:attrNameLst>
                                          <p:attrName>ppt_x</p:attrName>
                                        </p:attrNameLst>
                                      </p:cBhvr>
                                      <p:tavLst>
                                        <p:tav tm="0">
                                          <p:val>
                                            <p:strVal val="ppt_x"/>
                                          </p:val>
                                        </p:tav>
                                        <p:tav tm="100000">
                                          <p:val>
                                            <p:strVal val="ppt_x"/>
                                          </p:val>
                                        </p:tav>
                                      </p:tavLst>
                                    </p:anim>
                                    <p:anim calcmode="lin" valueType="num">
                                      <p:cBhvr additive="base">
                                        <p:cTn id="55" dur="3500"/>
                                        <p:tgtEl>
                                          <p:spTgt spid="15"/>
                                        </p:tgtEl>
                                        <p:attrNameLst>
                                          <p:attrName>ppt_y</p:attrName>
                                        </p:attrNameLst>
                                      </p:cBhvr>
                                      <p:tavLst>
                                        <p:tav tm="0">
                                          <p:val>
                                            <p:strVal val="ppt_y"/>
                                          </p:val>
                                        </p:tav>
                                        <p:tav tm="100000">
                                          <p:val>
                                            <p:strVal val="0-ppt_h/2"/>
                                          </p:val>
                                        </p:tav>
                                      </p:tavLst>
                                    </p:anim>
                                    <p:set>
                                      <p:cBhvr>
                                        <p:cTn id="56" dur="1" fill="hold">
                                          <p:stCondLst>
                                            <p:cond delay="3499"/>
                                          </p:stCondLst>
                                        </p:cTn>
                                        <p:tgtEl>
                                          <p:spTgt spid="1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3500" fill="hold"/>
                                        <p:tgtEl>
                                          <p:spTgt spid="14"/>
                                        </p:tgtEl>
                                        <p:attrNameLst>
                                          <p:attrName>ppt_w</p:attrName>
                                        </p:attrNameLst>
                                      </p:cBhvr>
                                      <p:tavLst>
                                        <p:tav tm="0">
                                          <p:val>
                                            <p:strVal val="4/3*#ppt_w"/>
                                          </p:val>
                                        </p:tav>
                                        <p:tav tm="100000">
                                          <p:val>
                                            <p:strVal val="#ppt_w"/>
                                          </p:val>
                                        </p:tav>
                                      </p:tavLst>
                                    </p:anim>
                                    <p:anim calcmode="lin" valueType="num">
                                      <p:cBhvr>
                                        <p:cTn id="60" dur="3500" fill="hold"/>
                                        <p:tgtEl>
                                          <p:spTgt spid="1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diamond(out)">
                                      <p:cBhvr>
                                        <p:cTn id="63"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5" grpId="0" animBg="1"/>
      <p:bldP spid="15" grpId="1" animBg="1"/>
      <p:bldP spid="15" grpId="2" animBg="1"/>
      <p:bldP spid="16" grpId="0" animBg="1"/>
      <p:bldP spid="16" grpId="1" animBg="1"/>
      <p:bldP spid="16" grpId="2" animBg="1"/>
      <p:bldP spid="17" grpId="0" animBg="1"/>
      <p:bldP spid="17" grpId="1" animBg="1"/>
      <p:bldP spid="17" grpId="2"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14 Rectángulo"/>
          <p:cNvSpPr/>
          <p:nvPr/>
        </p:nvSpPr>
        <p:spPr>
          <a:xfrm flipV="1">
            <a:off x="294" y="-24971"/>
            <a:ext cx="4600097" cy="6858000"/>
          </a:xfrm>
          <a:prstGeom prst="rect">
            <a:avLst/>
          </a:prstGeom>
          <a:gradFill flip="none" rotWithShape="1">
            <a:gsLst>
              <a:gs pos="52000">
                <a:srgbClr val="200006"/>
              </a:gs>
              <a:gs pos="63000">
                <a:srgbClr val="390003"/>
              </a:gs>
              <a:gs pos="72000">
                <a:srgbClr val="4E0001"/>
              </a:gs>
              <a:gs pos="26000">
                <a:srgbClr val="C00000">
                  <a:lumMod val="46000"/>
                </a:srgbClr>
              </a:gs>
              <a:gs pos="0">
                <a:srgbClr val="FF0000"/>
              </a:gs>
              <a:gs pos="100000">
                <a:srgbClr val="FF0000"/>
              </a:gs>
              <a:gs pos="95000">
                <a:srgbClr val="C00000"/>
              </a:gs>
              <a:gs pos="4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4 Rectángulo"/>
          <p:cNvSpPr/>
          <p:nvPr/>
        </p:nvSpPr>
        <p:spPr>
          <a:xfrm>
            <a:off x="4543343" y="6180"/>
            <a:ext cx="4600097" cy="6858000"/>
          </a:xfrm>
          <a:prstGeom prst="rect">
            <a:avLst/>
          </a:prstGeom>
          <a:gradFill flip="none" rotWithShape="1">
            <a:gsLst>
              <a:gs pos="52000">
                <a:srgbClr val="200006"/>
              </a:gs>
              <a:gs pos="63000">
                <a:srgbClr val="390003"/>
              </a:gs>
              <a:gs pos="72000">
                <a:srgbClr val="4E0001"/>
              </a:gs>
              <a:gs pos="26000">
                <a:srgbClr val="C00000">
                  <a:lumMod val="46000"/>
                </a:srgbClr>
              </a:gs>
              <a:gs pos="0">
                <a:srgbClr val="FF0000"/>
              </a:gs>
              <a:gs pos="100000">
                <a:srgbClr val="FF0000"/>
              </a:gs>
              <a:gs pos="95000">
                <a:srgbClr val="C00000"/>
              </a:gs>
              <a:gs pos="4000">
                <a:srgbClr val="C000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Diapositiva41"/>
          <p:cNvPicPr>
            <a:picLocks noGrp="1" noChangeAspect="1"/>
          </p:cNvPicPr>
          <p:nvPr isPhoto="1"/>
        </p:nvPicPr>
        <p:blipFill rotWithShape="1">
          <a:blip r:embed="rId2" cstate="print">
            <a:lum/>
            <a:extLst>
              <a:ext uri="{28A0092B-C50C-407E-A947-70E740481C1C}">
                <a14:useLocalDpi xmlns:a14="http://schemas.microsoft.com/office/drawing/2010/main"/>
              </a:ext>
            </a:extLst>
          </a:blip>
          <a:srcRect t="5689" b="7734"/>
          <a:stretch/>
        </p:blipFill>
        <p:spPr>
          <a:xfrm>
            <a:off x="-74963" y="435277"/>
            <a:ext cx="9218403" cy="5937504"/>
          </a:xfrm>
          <a:prstGeom prst="rect">
            <a:avLst/>
          </a:prstGeom>
          <a:noFill/>
          <a:ln>
            <a:noFill/>
          </a:ln>
        </p:spPr>
      </p:pic>
      <p:pic>
        <p:nvPicPr>
          <p:cNvPr id="12"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90621" y="-231973"/>
            <a:ext cx="4938713"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5248860" y="-237831"/>
            <a:ext cx="4938713"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5265846" y="1493278"/>
            <a:ext cx="4938713"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90622" y="1531950"/>
            <a:ext cx="4938713"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5248859" y="3140968"/>
            <a:ext cx="4938713"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58809" y="3140968"/>
            <a:ext cx="4938713"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Forma libre"/>
          <p:cNvSpPr/>
          <p:nvPr/>
        </p:nvSpPr>
        <p:spPr>
          <a:xfrm>
            <a:off x="-87932" y="-23458"/>
            <a:ext cx="9244340"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Forma libre"/>
          <p:cNvSpPr/>
          <p:nvPr/>
        </p:nvSpPr>
        <p:spPr>
          <a:xfrm rot="10800000">
            <a:off x="-100900" y="5524108"/>
            <a:ext cx="9244340"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1" name="20 Rectángulo"/>
          <p:cNvSpPr/>
          <p:nvPr/>
        </p:nvSpPr>
        <p:spPr>
          <a:xfrm>
            <a:off x="-737522" y="-24971"/>
            <a:ext cx="10638113"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0068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4500" fill="hold"/>
                                        <p:tgtEl>
                                          <p:spTgt spid="12"/>
                                        </p:tgtEl>
                                        <p:attrNameLst>
                                          <p:attrName>ppt_x</p:attrName>
                                        </p:attrNameLst>
                                      </p:cBhvr>
                                      <p:tavLst>
                                        <p:tav tm="0">
                                          <p:val>
                                            <p:strVal val="1+#ppt_w/2"/>
                                          </p:val>
                                        </p:tav>
                                        <p:tav tm="100000">
                                          <p:val>
                                            <p:strVal val="#ppt_x"/>
                                          </p:val>
                                        </p:tav>
                                      </p:tavLst>
                                    </p:anim>
                                    <p:anim calcmode="lin" valueType="num">
                                      <p:cBhvr additive="base">
                                        <p:cTn id="11" dur="4500" fill="hold"/>
                                        <p:tgtEl>
                                          <p:spTgt spid="12"/>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500" fill="hold"/>
                                        <p:tgtEl>
                                          <p:spTgt spid="12"/>
                                        </p:tgtEl>
                                        <p:attrNameLst>
                                          <p:attrName>ppt_w</p:attrName>
                                        </p:attrNameLst>
                                      </p:cBhvr>
                                      <p:tavLst>
                                        <p:tav tm="0">
                                          <p:val>
                                            <p:strVal val="#ppt_w"/>
                                          </p:val>
                                        </p:tav>
                                        <p:tav tm="100000">
                                          <p:val>
                                            <p:strVal val="#ppt_w"/>
                                          </p:val>
                                        </p:tav>
                                      </p:tavLst>
                                    </p:anim>
                                    <p:anim calcmode="lin" valueType="num">
                                      <p:cBhvr>
                                        <p:cTn id="15" dur="4500" fill="hold"/>
                                        <p:tgtEl>
                                          <p:spTgt spid="1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12"/>
                                        </p:tgtEl>
                                        <p:attrNameLst>
                                          <p:attrName>r</p:attrName>
                                        </p:attrNameLst>
                                      </p:cBhvr>
                                    </p:animRot>
                                  </p:childTnLst>
                                </p:cTn>
                              </p:par>
                              <p:par>
                                <p:cTn id="18" presetID="2" presetClass="exit" presetSubtype="2" fill="hold" nodeType="withEffect">
                                  <p:stCondLst>
                                    <p:cond delay="0"/>
                                  </p:stCondLst>
                                  <p:childTnLst>
                                    <p:anim calcmode="lin" valueType="num">
                                      <p:cBhvr additive="base">
                                        <p:cTn id="19" dur="5000"/>
                                        <p:tgtEl>
                                          <p:spTgt spid="12"/>
                                        </p:tgtEl>
                                        <p:attrNameLst>
                                          <p:attrName>ppt_x</p:attrName>
                                        </p:attrNameLst>
                                      </p:cBhvr>
                                      <p:tavLst>
                                        <p:tav tm="0">
                                          <p:val>
                                            <p:strVal val="ppt_x"/>
                                          </p:val>
                                        </p:tav>
                                        <p:tav tm="100000">
                                          <p:val>
                                            <p:strVal val="1+ppt_w/2"/>
                                          </p:val>
                                        </p:tav>
                                      </p:tavLst>
                                    </p:anim>
                                    <p:anim calcmode="lin" valueType="num">
                                      <p:cBhvr additive="base">
                                        <p:cTn id="20" dur="5000"/>
                                        <p:tgtEl>
                                          <p:spTgt spid="12"/>
                                        </p:tgtEl>
                                        <p:attrNameLst>
                                          <p:attrName>ppt_y</p:attrName>
                                        </p:attrNameLst>
                                      </p:cBhvr>
                                      <p:tavLst>
                                        <p:tav tm="0">
                                          <p:val>
                                            <p:strVal val="ppt_y"/>
                                          </p:val>
                                        </p:tav>
                                        <p:tav tm="100000">
                                          <p:val>
                                            <p:strVal val="ppt_y"/>
                                          </p:val>
                                        </p:tav>
                                      </p:tavLst>
                                    </p:anim>
                                    <p:set>
                                      <p:cBhvr>
                                        <p:cTn id="21" dur="1" fill="hold">
                                          <p:stCondLst>
                                            <p:cond delay="4999"/>
                                          </p:stCondLst>
                                        </p:cTn>
                                        <p:tgtEl>
                                          <p:spTgt spid="12"/>
                                        </p:tgtEl>
                                        <p:attrNameLst>
                                          <p:attrName>style.visibility</p:attrName>
                                        </p:attrNameLst>
                                      </p:cBhvr>
                                      <p:to>
                                        <p:strVal val="hidden"/>
                                      </p:to>
                                    </p:set>
                                  </p:childTnLst>
                                </p:cTn>
                              </p:par>
                              <p:par>
                                <p:cTn id="22" presetID="2" presetClass="entr" presetSubtype="2"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4500" fill="hold"/>
                                        <p:tgtEl>
                                          <p:spTgt spid="15"/>
                                        </p:tgtEl>
                                        <p:attrNameLst>
                                          <p:attrName>ppt_x</p:attrName>
                                        </p:attrNameLst>
                                      </p:cBhvr>
                                      <p:tavLst>
                                        <p:tav tm="0">
                                          <p:val>
                                            <p:strVal val="1+#ppt_w/2"/>
                                          </p:val>
                                        </p:tav>
                                        <p:tav tm="100000">
                                          <p:val>
                                            <p:strVal val="#ppt_x"/>
                                          </p:val>
                                        </p:tav>
                                      </p:tavLst>
                                    </p:anim>
                                    <p:anim calcmode="lin" valueType="num">
                                      <p:cBhvr additive="base">
                                        <p:cTn id="25" dur="4500" fill="hold"/>
                                        <p:tgtEl>
                                          <p:spTgt spid="15"/>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4500" fill="hold"/>
                                        <p:tgtEl>
                                          <p:spTgt spid="15"/>
                                        </p:tgtEl>
                                        <p:attrNameLst>
                                          <p:attrName>ppt_w</p:attrName>
                                        </p:attrNameLst>
                                      </p:cBhvr>
                                      <p:tavLst>
                                        <p:tav tm="0">
                                          <p:val>
                                            <p:strVal val="#ppt_w"/>
                                          </p:val>
                                        </p:tav>
                                        <p:tav tm="100000">
                                          <p:val>
                                            <p:strVal val="#ppt_w"/>
                                          </p:val>
                                        </p:tav>
                                      </p:tavLst>
                                    </p:anim>
                                    <p:anim calcmode="lin" valueType="num">
                                      <p:cBhvr>
                                        <p:cTn id="29" dur="4500" fill="hold"/>
                                        <p:tgtEl>
                                          <p:spTgt spid="15"/>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15"/>
                                        </p:tgtEl>
                                        <p:attrNameLst>
                                          <p:attrName>r</p:attrName>
                                        </p:attrNameLst>
                                      </p:cBhvr>
                                    </p:animRot>
                                  </p:childTnLst>
                                </p:cTn>
                              </p:par>
                              <p:par>
                                <p:cTn id="32" presetID="2" presetClass="exit" presetSubtype="2" fill="hold" nodeType="withEffect">
                                  <p:stCondLst>
                                    <p:cond delay="0"/>
                                  </p:stCondLst>
                                  <p:childTnLst>
                                    <p:anim calcmode="lin" valueType="num">
                                      <p:cBhvr additive="base">
                                        <p:cTn id="33" dur="5000"/>
                                        <p:tgtEl>
                                          <p:spTgt spid="15"/>
                                        </p:tgtEl>
                                        <p:attrNameLst>
                                          <p:attrName>ppt_x</p:attrName>
                                        </p:attrNameLst>
                                      </p:cBhvr>
                                      <p:tavLst>
                                        <p:tav tm="0">
                                          <p:val>
                                            <p:strVal val="ppt_x"/>
                                          </p:val>
                                        </p:tav>
                                        <p:tav tm="100000">
                                          <p:val>
                                            <p:strVal val="1+ppt_w/2"/>
                                          </p:val>
                                        </p:tav>
                                      </p:tavLst>
                                    </p:anim>
                                    <p:anim calcmode="lin" valueType="num">
                                      <p:cBhvr additive="base">
                                        <p:cTn id="34" dur="5000"/>
                                        <p:tgtEl>
                                          <p:spTgt spid="15"/>
                                        </p:tgtEl>
                                        <p:attrNameLst>
                                          <p:attrName>ppt_y</p:attrName>
                                        </p:attrNameLst>
                                      </p:cBhvr>
                                      <p:tavLst>
                                        <p:tav tm="0">
                                          <p:val>
                                            <p:strVal val="ppt_y"/>
                                          </p:val>
                                        </p:tav>
                                        <p:tav tm="100000">
                                          <p:val>
                                            <p:strVal val="ppt_y"/>
                                          </p:val>
                                        </p:tav>
                                      </p:tavLst>
                                    </p:anim>
                                    <p:set>
                                      <p:cBhvr>
                                        <p:cTn id="35" dur="1" fill="hold">
                                          <p:stCondLst>
                                            <p:cond delay="4999"/>
                                          </p:stCondLst>
                                        </p:cTn>
                                        <p:tgtEl>
                                          <p:spTgt spid="15"/>
                                        </p:tgtEl>
                                        <p:attrNameLst>
                                          <p:attrName>style.visibility</p:attrName>
                                        </p:attrNameLst>
                                      </p:cBhvr>
                                      <p:to>
                                        <p:strVal val="hidden"/>
                                      </p:to>
                                    </p:set>
                                  </p:childTnLst>
                                </p:cTn>
                              </p:par>
                              <p:par>
                                <p:cTn id="36" presetID="2" presetClass="entr" presetSubtype="2"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4500" fill="hold"/>
                                        <p:tgtEl>
                                          <p:spTgt spid="17"/>
                                        </p:tgtEl>
                                        <p:attrNameLst>
                                          <p:attrName>ppt_x</p:attrName>
                                        </p:attrNameLst>
                                      </p:cBhvr>
                                      <p:tavLst>
                                        <p:tav tm="0">
                                          <p:val>
                                            <p:strVal val="1+#ppt_w/2"/>
                                          </p:val>
                                        </p:tav>
                                        <p:tav tm="100000">
                                          <p:val>
                                            <p:strVal val="#ppt_x"/>
                                          </p:val>
                                        </p:tav>
                                      </p:tavLst>
                                    </p:anim>
                                    <p:anim calcmode="lin" valueType="num">
                                      <p:cBhvr additive="base">
                                        <p:cTn id="39" dur="4500" fill="hold"/>
                                        <p:tgtEl>
                                          <p:spTgt spid="17"/>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4500" fill="hold"/>
                                        <p:tgtEl>
                                          <p:spTgt spid="17"/>
                                        </p:tgtEl>
                                        <p:attrNameLst>
                                          <p:attrName>ppt_w</p:attrName>
                                        </p:attrNameLst>
                                      </p:cBhvr>
                                      <p:tavLst>
                                        <p:tav tm="0">
                                          <p:val>
                                            <p:strVal val="#ppt_w"/>
                                          </p:val>
                                        </p:tav>
                                        <p:tav tm="100000">
                                          <p:val>
                                            <p:strVal val="#ppt_w"/>
                                          </p:val>
                                        </p:tav>
                                      </p:tavLst>
                                    </p:anim>
                                    <p:anim calcmode="lin" valueType="num">
                                      <p:cBhvr>
                                        <p:cTn id="43" dur="4500" fill="hold"/>
                                        <p:tgtEl>
                                          <p:spTgt spid="17"/>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17"/>
                                        </p:tgtEl>
                                        <p:attrNameLst>
                                          <p:attrName>r</p:attrName>
                                        </p:attrNameLst>
                                      </p:cBhvr>
                                    </p:animRot>
                                  </p:childTnLst>
                                </p:cTn>
                              </p:par>
                              <p:par>
                                <p:cTn id="46" presetID="2" presetClass="exit" presetSubtype="2" fill="hold" nodeType="withEffect">
                                  <p:stCondLst>
                                    <p:cond delay="0"/>
                                  </p:stCondLst>
                                  <p:childTnLst>
                                    <p:anim calcmode="lin" valueType="num">
                                      <p:cBhvr additive="base">
                                        <p:cTn id="47" dur="5000"/>
                                        <p:tgtEl>
                                          <p:spTgt spid="17"/>
                                        </p:tgtEl>
                                        <p:attrNameLst>
                                          <p:attrName>ppt_x</p:attrName>
                                        </p:attrNameLst>
                                      </p:cBhvr>
                                      <p:tavLst>
                                        <p:tav tm="0">
                                          <p:val>
                                            <p:strVal val="ppt_x"/>
                                          </p:val>
                                        </p:tav>
                                        <p:tav tm="100000">
                                          <p:val>
                                            <p:strVal val="1+ppt_w/2"/>
                                          </p:val>
                                        </p:tav>
                                      </p:tavLst>
                                    </p:anim>
                                    <p:anim calcmode="lin" valueType="num">
                                      <p:cBhvr additive="base">
                                        <p:cTn id="48" dur="5000"/>
                                        <p:tgtEl>
                                          <p:spTgt spid="17"/>
                                        </p:tgtEl>
                                        <p:attrNameLst>
                                          <p:attrName>ppt_y</p:attrName>
                                        </p:attrNameLst>
                                      </p:cBhvr>
                                      <p:tavLst>
                                        <p:tav tm="0">
                                          <p:val>
                                            <p:strVal val="ppt_y"/>
                                          </p:val>
                                        </p:tav>
                                        <p:tav tm="100000">
                                          <p:val>
                                            <p:strVal val="ppt_y"/>
                                          </p:val>
                                        </p:tav>
                                      </p:tavLst>
                                    </p:anim>
                                    <p:set>
                                      <p:cBhvr>
                                        <p:cTn id="49" dur="1" fill="hold">
                                          <p:stCondLst>
                                            <p:cond delay="4999"/>
                                          </p:stCondLst>
                                        </p:cTn>
                                        <p:tgtEl>
                                          <p:spTgt spid="17"/>
                                        </p:tgtEl>
                                        <p:attrNameLst>
                                          <p:attrName>style.visibility</p:attrName>
                                        </p:attrNameLst>
                                      </p:cBhvr>
                                      <p:to>
                                        <p:strVal val="hidden"/>
                                      </p:to>
                                    </p:set>
                                  </p:childTnLst>
                                </p:cTn>
                              </p:par>
                              <p:par>
                                <p:cTn id="50" presetID="23" presetClass="entr" presetSubtype="272"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4500" fill="hold"/>
                                        <p:tgtEl>
                                          <p:spTgt spid="18"/>
                                        </p:tgtEl>
                                        <p:attrNameLst>
                                          <p:attrName>ppt_w</p:attrName>
                                        </p:attrNameLst>
                                      </p:cBhvr>
                                      <p:tavLst>
                                        <p:tav tm="0">
                                          <p:val>
                                            <p:strVal val="2/3*#ppt_w"/>
                                          </p:val>
                                        </p:tav>
                                        <p:tav tm="100000">
                                          <p:val>
                                            <p:strVal val="#ppt_w"/>
                                          </p:val>
                                        </p:tav>
                                      </p:tavLst>
                                    </p:anim>
                                    <p:anim calcmode="lin" valueType="num">
                                      <p:cBhvr>
                                        <p:cTn id="53" dur="4500" fill="hold"/>
                                        <p:tgtEl>
                                          <p:spTgt spid="18"/>
                                        </p:tgtEl>
                                        <p:attrNameLst>
                                          <p:attrName>ppt_h</p:attrName>
                                        </p:attrNameLst>
                                      </p:cBhvr>
                                      <p:tavLst>
                                        <p:tav tm="0">
                                          <p:val>
                                            <p:strVal val="2/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barn(outVertical)">
                                      <p:cBhvr>
                                        <p:cTn id="56" dur="4500"/>
                                        <p:tgtEl>
                                          <p:spTgt spid="18"/>
                                        </p:tgtEl>
                                      </p:cBhvr>
                                    </p:animEffect>
                                  </p:childTnLst>
                                </p:cTn>
                              </p:par>
                              <p:par>
                                <p:cTn id="57" presetID="2" presetClass="entr" presetSubtype="8"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4500" fill="hold"/>
                                        <p:tgtEl>
                                          <p:spTgt spid="14"/>
                                        </p:tgtEl>
                                        <p:attrNameLst>
                                          <p:attrName>ppt_x</p:attrName>
                                        </p:attrNameLst>
                                      </p:cBhvr>
                                      <p:tavLst>
                                        <p:tav tm="0">
                                          <p:val>
                                            <p:strVal val="0-#ppt_w/2"/>
                                          </p:val>
                                        </p:tav>
                                        <p:tav tm="100000">
                                          <p:val>
                                            <p:strVal val="#ppt_x"/>
                                          </p:val>
                                        </p:tav>
                                      </p:tavLst>
                                    </p:anim>
                                    <p:anim calcmode="lin" valueType="num">
                                      <p:cBhvr additive="base">
                                        <p:cTn id="60" dur="4500" fill="hold"/>
                                        <p:tgtEl>
                                          <p:spTgt spid="14"/>
                                        </p:tgtEl>
                                        <p:attrNameLst>
                                          <p:attrName>ppt_y</p:attrName>
                                        </p:attrNameLst>
                                      </p:cBhvr>
                                      <p:tavLst>
                                        <p:tav tm="0">
                                          <p:val>
                                            <p:strVal val="#ppt_y"/>
                                          </p:val>
                                        </p:tav>
                                        <p:tav tm="100000">
                                          <p:val>
                                            <p:strVal val="#ppt_y"/>
                                          </p:val>
                                        </p:tav>
                                      </p:tavLst>
                                    </p:anim>
                                  </p:childTnLst>
                                </p:cTn>
                              </p:par>
                              <p:par>
                                <p:cTn id="61" presetID="19" presetClass="entr" presetSubtype="5"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4500" fill="hold"/>
                                        <p:tgtEl>
                                          <p:spTgt spid="14"/>
                                        </p:tgtEl>
                                        <p:attrNameLst>
                                          <p:attrName>ppt_w</p:attrName>
                                        </p:attrNameLst>
                                      </p:cBhvr>
                                      <p:tavLst>
                                        <p:tav tm="0">
                                          <p:val>
                                            <p:strVal val="#ppt_w"/>
                                          </p:val>
                                        </p:tav>
                                        <p:tav tm="100000">
                                          <p:val>
                                            <p:strVal val="#ppt_w"/>
                                          </p:val>
                                        </p:tav>
                                      </p:tavLst>
                                    </p:anim>
                                    <p:anim calcmode="lin" valueType="num">
                                      <p:cBhvr>
                                        <p:cTn id="64" dur="4500" fill="hold"/>
                                        <p:tgtEl>
                                          <p:spTgt spid="14"/>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nodeType="withEffect">
                                  <p:stCondLst>
                                    <p:cond delay="0"/>
                                  </p:stCondLst>
                                  <p:childTnLst>
                                    <p:animRot by="-21600000">
                                      <p:cBhvr>
                                        <p:cTn id="66" dur="4500" fill="hold"/>
                                        <p:tgtEl>
                                          <p:spTgt spid="14"/>
                                        </p:tgtEl>
                                        <p:attrNameLst>
                                          <p:attrName>r</p:attrName>
                                        </p:attrNameLst>
                                      </p:cBhvr>
                                    </p:animRot>
                                  </p:childTnLst>
                                </p:cTn>
                              </p:par>
                              <p:par>
                                <p:cTn id="67" presetID="2" presetClass="exit" presetSubtype="8" fill="hold" nodeType="withEffect">
                                  <p:stCondLst>
                                    <p:cond delay="0"/>
                                  </p:stCondLst>
                                  <p:childTnLst>
                                    <p:anim calcmode="lin" valueType="num">
                                      <p:cBhvr additive="base">
                                        <p:cTn id="68" dur="5000"/>
                                        <p:tgtEl>
                                          <p:spTgt spid="14"/>
                                        </p:tgtEl>
                                        <p:attrNameLst>
                                          <p:attrName>ppt_x</p:attrName>
                                        </p:attrNameLst>
                                      </p:cBhvr>
                                      <p:tavLst>
                                        <p:tav tm="0">
                                          <p:val>
                                            <p:strVal val="ppt_x"/>
                                          </p:val>
                                        </p:tav>
                                        <p:tav tm="100000">
                                          <p:val>
                                            <p:strVal val="0-ppt_w/2"/>
                                          </p:val>
                                        </p:tav>
                                      </p:tavLst>
                                    </p:anim>
                                    <p:anim calcmode="lin" valueType="num">
                                      <p:cBhvr additive="base">
                                        <p:cTn id="69" dur="5000"/>
                                        <p:tgtEl>
                                          <p:spTgt spid="14"/>
                                        </p:tgtEl>
                                        <p:attrNameLst>
                                          <p:attrName>ppt_y</p:attrName>
                                        </p:attrNameLst>
                                      </p:cBhvr>
                                      <p:tavLst>
                                        <p:tav tm="0">
                                          <p:val>
                                            <p:strVal val="ppt_y"/>
                                          </p:val>
                                        </p:tav>
                                        <p:tav tm="100000">
                                          <p:val>
                                            <p:strVal val="ppt_y"/>
                                          </p:val>
                                        </p:tav>
                                      </p:tavLst>
                                    </p:anim>
                                    <p:set>
                                      <p:cBhvr>
                                        <p:cTn id="70" dur="1" fill="hold">
                                          <p:stCondLst>
                                            <p:cond delay="4999"/>
                                          </p:stCondLst>
                                        </p:cTn>
                                        <p:tgtEl>
                                          <p:spTgt spid="14"/>
                                        </p:tgtEl>
                                        <p:attrNameLst>
                                          <p:attrName>style.visibility</p:attrName>
                                        </p:attrNameLst>
                                      </p:cBhvr>
                                      <p:to>
                                        <p:strVal val="hidden"/>
                                      </p:to>
                                    </p:set>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4500" fill="hold"/>
                                        <p:tgtEl>
                                          <p:spTgt spid="16"/>
                                        </p:tgtEl>
                                        <p:attrNameLst>
                                          <p:attrName>ppt_x</p:attrName>
                                        </p:attrNameLst>
                                      </p:cBhvr>
                                      <p:tavLst>
                                        <p:tav tm="0">
                                          <p:val>
                                            <p:strVal val="0-#ppt_w/2"/>
                                          </p:val>
                                        </p:tav>
                                        <p:tav tm="100000">
                                          <p:val>
                                            <p:strVal val="#ppt_x"/>
                                          </p:val>
                                        </p:tav>
                                      </p:tavLst>
                                    </p:anim>
                                    <p:anim calcmode="lin" valueType="num">
                                      <p:cBhvr additive="base">
                                        <p:cTn id="74" dur="4500" fill="hold"/>
                                        <p:tgtEl>
                                          <p:spTgt spid="16"/>
                                        </p:tgtEl>
                                        <p:attrNameLst>
                                          <p:attrName>ppt_y</p:attrName>
                                        </p:attrNameLst>
                                      </p:cBhvr>
                                      <p:tavLst>
                                        <p:tav tm="0">
                                          <p:val>
                                            <p:strVal val="#ppt_y"/>
                                          </p:val>
                                        </p:tav>
                                        <p:tav tm="100000">
                                          <p:val>
                                            <p:strVal val="#ppt_y"/>
                                          </p:val>
                                        </p:tav>
                                      </p:tavLst>
                                    </p:anim>
                                  </p:childTnLst>
                                </p:cTn>
                              </p:par>
                              <p:par>
                                <p:cTn id="75" presetID="19" presetClass="entr" presetSubtype="5"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4500" fill="hold"/>
                                        <p:tgtEl>
                                          <p:spTgt spid="16"/>
                                        </p:tgtEl>
                                        <p:attrNameLst>
                                          <p:attrName>ppt_w</p:attrName>
                                        </p:attrNameLst>
                                      </p:cBhvr>
                                      <p:tavLst>
                                        <p:tav tm="0">
                                          <p:val>
                                            <p:strVal val="#ppt_w"/>
                                          </p:val>
                                        </p:tav>
                                        <p:tav tm="100000">
                                          <p:val>
                                            <p:strVal val="#ppt_w"/>
                                          </p:val>
                                        </p:tav>
                                      </p:tavLst>
                                    </p:anim>
                                    <p:anim calcmode="lin" valueType="num">
                                      <p:cBhvr>
                                        <p:cTn id="78" dur="4500" fill="hold"/>
                                        <p:tgtEl>
                                          <p:spTgt spid="16"/>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21600000">
                                      <p:cBhvr>
                                        <p:cTn id="80" dur="4500" fill="hold"/>
                                        <p:tgtEl>
                                          <p:spTgt spid="16"/>
                                        </p:tgtEl>
                                        <p:attrNameLst>
                                          <p:attrName>r</p:attrName>
                                        </p:attrNameLst>
                                      </p:cBhvr>
                                    </p:animRot>
                                  </p:childTnLst>
                                </p:cTn>
                              </p:par>
                              <p:par>
                                <p:cTn id="81" presetID="2" presetClass="exit" presetSubtype="8" fill="hold" nodeType="withEffect">
                                  <p:stCondLst>
                                    <p:cond delay="0"/>
                                  </p:stCondLst>
                                  <p:childTnLst>
                                    <p:anim calcmode="lin" valueType="num">
                                      <p:cBhvr additive="base">
                                        <p:cTn id="82" dur="5000"/>
                                        <p:tgtEl>
                                          <p:spTgt spid="16"/>
                                        </p:tgtEl>
                                        <p:attrNameLst>
                                          <p:attrName>ppt_x</p:attrName>
                                        </p:attrNameLst>
                                      </p:cBhvr>
                                      <p:tavLst>
                                        <p:tav tm="0">
                                          <p:val>
                                            <p:strVal val="ppt_x"/>
                                          </p:val>
                                        </p:tav>
                                        <p:tav tm="100000">
                                          <p:val>
                                            <p:strVal val="0-ppt_w/2"/>
                                          </p:val>
                                        </p:tav>
                                      </p:tavLst>
                                    </p:anim>
                                    <p:anim calcmode="lin" valueType="num">
                                      <p:cBhvr additive="base">
                                        <p:cTn id="83" dur="5000"/>
                                        <p:tgtEl>
                                          <p:spTgt spid="16"/>
                                        </p:tgtEl>
                                        <p:attrNameLst>
                                          <p:attrName>ppt_y</p:attrName>
                                        </p:attrNameLst>
                                      </p:cBhvr>
                                      <p:tavLst>
                                        <p:tav tm="0">
                                          <p:val>
                                            <p:strVal val="ppt_y"/>
                                          </p:val>
                                        </p:tav>
                                        <p:tav tm="100000">
                                          <p:val>
                                            <p:strVal val="ppt_y"/>
                                          </p:val>
                                        </p:tav>
                                      </p:tavLst>
                                    </p:anim>
                                    <p:set>
                                      <p:cBhvr>
                                        <p:cTn id="84" dur="1" fill="hold">
                                          <p:stCondLst>
                                            <p:cond delay="4999"/>
                                          </p:stCondLst>
                                        </p:cTn>
                                        <p:tgtEl>
                                          <p:spTgt spid="16"/>
                                        </p:tgtEl>
                                        <p:attrNameLst>
                                          <p:attrName>style.visibility</p:attrName>
                                        </p:attrNameLst>
                                      </p:cBhvr>
                                      <p:to>
                                        <p:strVal val="hidden"/>
                                      </p:to>
                                    </p:set>
                                  </p:childTnLst>
                                </p:cTn>
                              </p:par>
                              <p:par>
                                <p:cTn id="85" presetID="2" presetClass="entr" presetSubtype="8"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4500" fill="hold"/>
                                        <p:tgtEl>
                                          <p:spTgt spid="13"/>
                                        </p:tgtEl>
                                        <p:attrNameLst>
                                          <p:attrName>ppt_x</p:attrName>
                                        </p:attrNameLst>
                                      </p:cBhvr>
                                      <p:tavLst>
                                        <p:tav tm="0">
                                          <p:val>
                                            <p:strVal val="0-#ppt_w/2"/>
                                          </p:val>
                                        </p:tav>
                                        <p:tav tm="100000">
                                          <p:val>
                                            <p:strVal val="#ppt_x"/>
                                          </p:val>
                                        </p:tav>
                                      </p:tavLst>
                                    </p:anim>
                                    <p:anim calcmode="lin" valueType="num">
                                      <p:cBhvr additive="base">
                                        <p:cTn id="88" dur="4500" fill="hold"/>
                                        <p:tgtEl>
                                          <p:spTgt spid="13"/>
                                        </p:tgtEl>
                                        <p:attrNameLst>
                                          <p:attrName>ppt_y</p:attrName>
                                        </p:attrNameLst>
                                      </p:cBhvr>
                                      <p:tavLst>
                                        <p:tav tm="0">
                                          <p:val>
                                            <p:strVal val="#ppt_y"/>
                                          </p:val>
                                        </p:tav>
                                        <p:tav tm="100000">
                                          <p:val>
                                            <p:strVal val="#ppt_y"/>
                                          </p:val>
                                        </p:tav>
                                      </p:tavLst>
                                    </p:anim>
                                  </p:childTnLst>
                                </p:cTn>
                              </p:par>
                              <p:par>
                                <p:cTn id="89" presetID="19" presetClass="entr" presetSubtype="5" fill="hold" nodeType="with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p:cTn id="91" dur="4500" fill="hold"/>
                                        <p:tgtEl>
                                          <p:spTgt spid="13"/>
                                        </p:tgtEl>
                                        <p:attrNameLst>
                                          <p:attrName>ppt_w</p:attrName>
                                        </p:attrNameLst>
                                      </p:cBhvr>
                                      <p:tavLst>
                                        <p:tav tm="0">
                                          <p:val>
                                            <p:strVal val="#ppt_w"/>
                                          </p:val>
                                        </p:tav>
                                        <p:tav tm="100000">
                                          <p:val>
                                            <p:strVal val="#ppt_w"/>
                                          </p:val>
                                        </p:tav>
                                      </p:tavLst>
                                    </p:anim>
                                    <p:anim calcmode="lin" valueType="num">
                                      <p:cBhvr>
                                        <p:cTn id="92" dur="4500" fill="hold"/>
                                        <p:tgtEl>
                                          <p:spTgt spid="13"/>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nodeType="withEffect">
                                  <p:stCondLst>
                                    <p:cond delay="0"/>
                                  </p:stCondLst>
                                  <p:childTnLst>
                                    <p:animRot by="-21600000">
                                      <p:cBhvr>
                                        <p:cTn id="94" dur="4500" fill="hold"/>
                                        <p:tgtEl>
                                          <p:spTgt spid="13"/>
                                        </p:tgtEl>
                                        <p:attrNameLst>
                                          <p:attrName>r</p:attrName>
                                        </p:attrNameLst>
                                      </p:cBhvr>
                                    </p:animRot>
                                  </p:childTnLst>
                                </p:cTn>
                              </p:par>
                              <p:par>
                                <p:cTn id="95" presetID="2" presetClass="exit" presetSubtype="8" fill="hold" nodeType="withEffect">
                                  <p:stCondLst>
                                    <p:cond delay="0"/>
                                  </p:stCondLst>
                                  <p:childTnLst>
                                    <p:anim calcmode="lin" valueType="num">
                                      <p:cBhvr additive="base">
                                        <p:cTn id="96" dur="5000"/>
                                        <p:tgtEl>
                                          <p:spTgt spid="13"/>
                                        </p:tgtEl>
                                        <p:attrNameLst>
                                          <p:attrName>ppt_x</p:attrName>
                                        </p:attrNameLst>
                                      </p:cBhvr>
                                      <p:tavLst>
                                        <p:tav tm="0">
                                          <p:val>
                                            <p:strVal val="ppt_x"/>
                                          </p:val>
                                        </p:tav>
                                        <p:tav tm="100000">
                                          <p:val>
                                            <p:strVal val="0-ppt_w/2"/>
                                          </p:val>
                                        </p:tav>
                                      </p:tavLst>
                                    </p:anim>
                                    <p:anim calcmode="lin" valueType="num">
                                      <p:cBhvr additive="base">
                                        <p:cTn id="97" dur="5000"/>
                                        <p:tgtEl>
                                          <p:spTgt spid="13"/>
                                        </p:tgtEl>
                                        <p:attrNameLst>
                                          <p:attrName>ppt_y</p:attrName>
                                        </p:attrNameLst>
                                      </p:cBhvr>
                                      <p:tavLst>
                                        <p:tav tm="0">
                                          <p:val>
                                            <p:strVal val="ppt_y"/>
                                          </p:val>
                                        </p:tav>
                                        <p:tav tm="100000">
                                          <p:val>
                                            <p:strVal val="ppt_y"/>
                                          </p:val>
                                        </p:tav>
                                      </p:tavLst>
                                    </p:anim>
                                    <p:set>
                                      <p:cBhvr>
                                        <p:cTn id="9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4 Rectángulo"/>
          <p:cNvSpPr/>
          <p:nvPr/>
        </p:nvSpPr>
        <p:spPr>
          <a:xfrm>
            <a:off x="-31815"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1"/>
          <p:cNvPicPr>
            <a:picLocks noGrp="1" noChangeAspect="1"/>
          </p:cNvPicPr>
          <p:nvPr isPhoto="1"/>
        </p:nvPicPr>
        <p:blipFill rotWithShape="1">
          <a:blip r:embed="rId2">
            <a:lum/>
            <a:extLst>
              <a:ext uri="{28A0092B-C50C-407E-A947-70E740481C1C}">
                <a14:useLocalDpi xmlns:a14="http://schemas.microsoft.com/office/drawing/2010/main" val="0"/>
              </a:ext>
            </a:extLst>
          </a:blip>
          <a:srcRect t="4258" b="7512"/>
          <a:stretch/>
        </p:blipFill>
        <p:spPr>
          <a:xfrm>
            <a:off x="0" y="292014"/>
            <a:ext cx="9144000" cy="6050729"/>
          </a:xfrm>
          <a:prstGeom prst="rect">
            <a:avLst/>
          </a:prstGeom>
          <a:noFill/>
          <a:ln>
            <a:noFill/>
          </a:ln>
        </p:spPr>
      </p:pic>
      <p:pic>
        <p:nvPicPr>
          <p:cNvPr id="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231" r="25634" b="2884"/>
          <a:stretch/>
        </p:blipFill>
        <p:spPr bwMode="auto">
          <a:xfrm rot="12549954" flipH="1">
            <a:off x="4336303" y="677732"/>
            <a:ext cx="2352327" cy="29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231" r="25634" b="2884"/>
          <a:stretch/>
        </p:blipFill>
        <p:spPr bwMode="auto">
          <a:xfrm rot="9050046">
            <a:off x="2263160" y="640151"/>
            <a:ext cx="2352327" cy="29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231" r="25634" b="2884"/>
          <a:stretch/>
        </p:blipFill>
        <p:spPr bwMode="auto">
          <a:xfrm rot="1772049" flipH="1">
            <a:off x="2258582" y="3262102"/>
            <a:ext cx="2352327" cy="29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231" r="25634" b="2884"/>
          <a:stretch/>
        </p:blipFill>
        <p:spPr bwMode="auto">
          <a:xfrm rot="19827951">
            <a:off x="4385108" y="3193180"/>
            <a:ext cx="2352327" cy="29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Forma libre"/>
          <p:cNvSpPr/>
          <p:nvPr/>
        </p:nvSpPr>
        <p:spPr>
          <a:xfrm rot="10800000">
            <a:off x="-44845"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Rectángulo"/>
          <p:cNvSpPr/>
          <p:nvPr/>
        </p:nvSpPr>
        <p:spPr>
          <a:xfrm>
            <a:off x="-61613" y="-56607"/>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43681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500" fill="hold"/>
                                        <p:tgtEl>
                                          <p:spTgt spid="6"/>
                                        </p:tgtEl>
                                        <p:attrNameLst>
                                          <p:attrName>ppt_w</p:attrName>
                                        </p:attrNameLst>
                                      </p:cBhvr>
                                      <p:tavLst>
                                        <p:tav tm="0">
                                          <p:val>
                                            <p:strVal val="#ppt_w"/>
                                          </p:val>
                                        </p:tav>
                                        <p:tav tm="100000">
                                          <p:val>
                                            <p:strVal val="#ppt_w"/>
                                          </p:val>
                                        </p:tav>
                                      </p:tavLst>
                                    </p:anim>
                                    <p:anim calcmode="lin" valueType="num">
                                      <p:cBhvr>
                                        <p:cTn id="11" dur="4500" fill="hold"/>
                                        <p:tgtEl>
                                          <p:spTgt spid="6"/>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500" fill="hold"/>
                                        <p:tgtEl>
                                          <p:spTgt spid="6"/>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000"/>
                                        <p:tgtEl>
                                          <p:spTgt spid="6"/>
                                        </p:tgtEl>
                                        <p:attrNameLst>
                                          <p:attrName>ppt_x</p:attrName>
                                        </p:attrNameLst>
                                      </p:cBhvr>
                                      <p:tavLst>
                                        <p:tav tm="0">
                                          <p:val>
                                            <p:strVal val="ppt_x"/>
                                          </p:val>
                                        </p:tav>
                                        <p:tav tm="100000">
                                          <p:val>
                                            <p:strVal val="1+ppt_w/2"/>
                                          </p:val>
                                        </p:tav>
                                      </p:tavLst>
                                    </p:anim>
                                    <p:anim calcmode="lin" valueType="num">
                                      <p:cBhvr additive="base">
                                        <p:cTn id="16" dur="5000"/>
                                        <p:tgtEl>
                                          <p:spTgt spid="6"/>
                                        </p:tgtEl>
                                        <p:attrNameLst>
                                          <p:attrName>ppt_y</p:attrName>
                                        </p:attrNameLst>
                                      </p:cBhvr>
                                      <p:tavLst>
                                        <p:tav tm="0">
                                          <p:val>
                                            <p:strVal val="ppt_y"/>
                                          </p:val>
                                        </p:tav>
                                        <p:tav tm="100000">
                                          <p:val>
                                            <p:strVal val="1+ppt_h/2"/>
                                          </p:val>
                                        </p:tav>
                                      </p:tavLst>
                                    </p:anim>
                                    <p:set>
                                      <p:cBhvr>
                                        <p:cTn id="17" dur="1" fill="hold">
                                          <p:stCondLst>
                                            <p:cond delay="4999"/>
                                          </p:stCondLst>
                                        </p:cTn>
                                        <p:tgtEl>
                                          <p:spTgt spid="6"/>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500" fill="hold"/>
                                        <p:tgtEl>
                                          <p:spTgt spid="4"/>
                                        </p:tgtEl>
                                        <p:attrNameLst>
                                          <p:attrName>ppt_w</p:attrName>
                                        </p:attrNameLst>
                                      </p:cBhvr>
                                      <p:tavLst>
                                        <p:tav tm="0">
                                          <p:val>
                                            <p:strVal val="#ppt_w"/>
                                          </p:val>
                                        </p:tav>
                                        <p:tav tm="100000">
                                          <p:val>
                                            <p:strVal val="#ppt_w"/>
                                          </p:val>
                                        </p:tav>
                                      </p:tavLst>
                                    </p:anim>
                                    <p:anim calcmode="lin" valueType="num">
                                      <p:cBhvr>
                                        <p:cTn id="21" dur="4500" fill="hold"/>
                                        <p:tgtEl>
                                          <p:spTgt spid="4"/>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500" fill="hold"/>
                                        <p:tgtEl>
                                          <p:spTgt spid="4"/>
                                        </p:tgtEl>
                                        <p:attrNameLst>
                                          <p:attrName>r</p:attrName>
                                        </p:attrNameLst>
                                      </p:cBhvr>
                                    </p:animRot>
                                  </p:childTnLst>
                                </p:cTn>
                              </p:par>
                              <p:par>
                                <p:cTn id="24" presetID="2" presetClass="exit" presetSubtype="12" fill="hold" nodeType="withEffect">
                                  <p:stCondLst>
                                    <p:cond delay="0"/>
                                  </p:stCondLst>
                                  <p:childTnLst>
                                    <p:anim calcmode="lin" valueType="num">
                                      <p:cBhvr additive="base">
                                        <p:cTn id="25" dur="5000"/>
                                        <p:tgtEl>
                                          <p:spTgt spid="4"/>
                                        </p:tgtEl>
                                        <p:attrNameLst>
                                          <p:attrName>ppt_x</p:attrName>
                                        </p:attrNameLst>
                                      </p:cBhvr>
                                      <p:tavLst>
                                        <p:tav tm="0">
                                          <p:val>
                                            <p:strVal val="ppt_x"/>
                                          </p:val>
                                        </p:tav>
                                        <p:tav tm="100000">
                                          <p:val>
                                            <p:strVal val="0-ppt_w/2"/>
                                          </p:val>
                                        </p:tav>
                                      </p:tavLst>
                                    </p:anim>
                                    <p:anim calcmode="lin" valueType="num">
                                      <p:cBhvr additive="base">
                                        <p:cTn id="26" dur="5000"/>
                                        <p:tgtEl>
                                          <p:spTgt spid="4"/>
                                        </p:tgtEl>
                                        <p:attrNameLst>
                                          <p:attrName>ppt_y</p:attrName>
                                        </p:attrNameLst>
                                      </p:cBhvr>
                                      <p:tavLst>
                                        <p:tav tm="0">
                                          <p:val>
                                            <p:strVal val="ppt_y"/>
                                          </p:val>
                                        </p:tav>
                                        <p:tav tm="100000">
                                          <p:val>
                                            <p:strVal val="1+ppt_h/2"/>
                                          </p:val>
                                        </p:tav>
                                      </p:tavLst>
                                    </p:anim>
                                    <p:set>
                                      <p:cBhvr>
                                        <p:cTn id="27" dur="1" fill="hold">
                                          <p:stCondLst>
                                            <p:cond delay="4999"/>
                                          </p:stCondLst>
                                        </p:cTn>
                                        <p:tgtEl>
                                          <p:spTgt spid="4"/>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4500" fill="hold"/>
                                        <p:tgtEl>
                                          <p:spTgt spid="7"/>
                                        </p:tgtEl>
                                        <p:attrNameLst>
                                          <p:attrName>ppt_w</p:attrName>
                                        </p:attrNameLst>
                                      </p:cBhvr>
                                      <p:tavLst>
                                        <p:tav tm="0">
                                          <p:val>
                                            <p:strVal val="#ppt_w"/>
                                          </p:val>
                                        </p:tav>
                                        <p:tav tm="100000">
                                          <p:val>
                                            <p:strVal val="#ppt_w"/>
                                          </p:val>
                                        </p:tav>
                                      </p:tavLst>
                                    </p:anim>
                                    <p:anim calcmode="lin" valueType="num">
                                      <p:cBhvr>
                                        <p:cTn id="31" dur="4500" fill="hold"/>
                                        <p:tgtEl>
                                          <p:spTgt spid="7"/>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500" fill="hold"/>
                                        <p:tgtEl>
                                          <p:spTgt spid="7"/>
                                        </p:tgtEl>
                                        <p:attrNameLst>
                                          <p:attrName>r</p:attrName>
                                        </p:attrNameLst>
                                      </p:cBhvr>
                                    </p:animRot>
                                  </p:childTnLst>
                                </p:cTn>
                              </p:par>
                              <p:par>
                                <p:cTn id="34" presetID="2" presetClass="exit" presetSubtype="3" fill="hold" nodeType="withEffect">
                                  <p:stCondLst>
                                    <p:cond delay="0"/>
                                  </p:stCondLst>
                                  <p:childTnLst>
                                    <p:anim calcmode="lin" valueType="num">
                                      <p:cBhvr additive="base">
                                        <p:cTn id="35" dur="5000"/>
                                        <p:tgtEl>
                                          <p:spTgt spid="7"/>
                                        </p:tgtEl>
                                        <p:attrNameLst>
                                          <p:attrName>ppt_x</p:attrName>
                                        </p:attrNameLst>
                                      </p:cBhvr>
                                      <p:tavLst>
                                        <p:tav tm="0">
                                          <p:val>
                                            <p:strVal val="ppt_x"/>
                                          </p:val>
                                        </p:tav>
                                        <p:tav tm="100000">
                                          <p:val>
                                            <p:strVal val="1+ppt_w/2"/>
                                          </p:val>
                                        </p:tav>
                                      </p:tavLst>
                                    </p:anim>
                                    <p:anim calcmode="lin" valueType="num">
                                      <p:cBhvr additive="base">
                                        <p:cTn id="36" dur="5000"/>
                                        <p:tgtEl>
                                          <p:spTgt spid="7"/>
                                        </p:tgtEl>
                                        <p:attrNameLst>
                                          <p:attrName>ppt_y</p:attrName>
                                        </p:attrNameLst>
                                      </p:cBhvr>
                                      <p:tavLst>
                                        <p:tav tm="0">
                                          <p:val>
                                            <p:strVal val="ppt_y"/>
                                          </p:val>
                                        </p:tav>
                                        <p:tav tm="100000">
                                          <p:val>
                                            <p:strVal val="0-ppt_h/2"/>
                                          </p:val>
                                        </p:tav>
                                      </p:tavLst>
                                    </p:anim>
                                    <p:set>
                                      <p:cBhvr>
                                        <p:cTn id="37" dur="1" fill="hold">
                                          <p:stCondLst>
                                            <p:cond delay="4999"/>
                                          </p:stCondLst>
                                        </p:cTn>
                                        <p:tgtEl>
                                          <p:spTgt spid="7"/>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4500" fill="hold"/>
                                        <p:tgtEl>
                                          <p:spTgt spid="8"/>
                                        </p:tgtEl>
                                        <p:attrNameLst>
                                          <p:attrName>ppt_w</p:attrName>
                                        </p:attrNameLst>
                                      </p:cBhvr>
                                      <p:tavLst>
                                        <p:tav tm="0">
                                          <p:val>
                                            <p:strVal val="#ppt_w"/>
                                          </p:val>
                                        </p:tav>
                                        <p:tav tm="100000">
                                          <p:val>
                                            <p:strVal val="#ppt_w"/>
                                          </p:val>
                                        </p:tav>
                                      </p:tavLst>
                                    </p:anim>
                                    <p:anim calcmode="lin" valueType="num">
                                      <p:cBhvr>
                                        <p:cTn id="41" dur="4500" fill="hold"/>
                                        <p:tgtEl>
                                          <p:spTgt spid="8"/>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500" fill="hold"/>
                                        <p:tgtEl>
                                          <p:spTgt spid="8"/>
                                        </p:tgtEl>
                                        <p:attrNameLst>
                                          <p:attrName>r</p:attrName>
                                        </p:attrNameLst>
                                      </p:cBhvr>
                                    </p:animRot>
                                  </p:childTnLst>
                                </p:cTn>
                              </p:par>
                              <p:par>
                                <p:cTn id="44" presetID="2" presetClass="exit" presetSubtype="9" fill="hold" nodeType="withEffect">
                                  <p:stCondLst>
                                    <p:cond delay="0"/>
                                  </p:stCondLst>
                                  <p:childTnLst>
                                    <p:anim calcmode="lin" valueType="num">
                                      <p:cBhvr additive="base">
                                        <p:cTn id="45" dur="5000"/>
                                        <p:tgtEl>
                                          <p:spTgt spid="8"/>
                                        </p:tgtEl>
                                        <p:attrNameLst>
                                          <p:attrName>ppt_x</p:attrName>
                                        </p:attrNameLst>
                                      </p:cBhvr>
                                      <p:tavLst>
                                        <p:tav tm="0">
                                          <p:val>
                                            <p:strVal val="ppt_x"/>
                                          </p:val>
                                        </p:tav>
                                        <p:tav tm="100000">
                                          <p:val>
                                            <p:strVal val="0-ppt_w/2"/>
                                          </p:val>
                                        </p:tav>
                                      </p:tavLst>
                                    </p:anim>
                                    <p:anim calcmode="lin" valueType="num">
                                      <p:cBhvr additive="base">
                                        <p:cTn id="46" dur="5000"/>
                                        <p:tgtEl>
                                          <p:spTgt spid="8"/>
                                        </p:tgtEl>
                                        <p:attrNameLst>
                                          <p:attrName>ppt_y</p:attrName>
                                        </p:attrNameLst>
                                      </p:cBhvr>
                                      <p:tavLst>
                                        <p:tav tm="0">
                                          <p:val>
                                            <p:strVal val="ppt_y"/>
                                          </p:val>
                                        </p:tav>
                                        <p:tav tm="100000">
                                          <p:val>
                                            <p:strVal val="0-ppt_h/2"/>
                                          </p:val>
                                        </p:tav>
                                      </p:tavLst>
                                    </p:anim>
                                    <p:set>
                                      <p:cBhvr>
                                        <p:cTn id="47" dur="1" fill="hold">
                                          <p:stCondLst>
                                            <p:cond delay="4999"/>
                                          </p:stCondLst>
                                        </p:cTn>
                                        <p:tgtEl>
                                          <p:spTgt spid="8"/>
                                        </p:tgtEl>
                                        <p:attrNameLst>
                                          <p:attrName>style.visibility</p:attrName>
                                        </p:attrNameLst>
                                      </p:cBhvr>
                                      <p:to>
                                        <p:strVal val="hidden"/>
                                      </p:to>
                                    </p:set>
                                  </p:childTnLst>
                                </p:cTn>
                              </p:par>
                              <p:par>
                                <p:cTn id="48" presetID="23" presetClass="entr" presetSubtype="272" fill="hold" nodeType="withEffect">
                                  <p:stCondLst>
                                    <p:cond delay="500"/>
                                  </p:stCondLst>
                                  <p:childTnLst>
                                    <p:set>
                                      <p:cBhvr>
                                        <p:cTn id="49" dur="1" fill="hold">
                                          <p:stCondLst>
                                            <p:cond delay="0"/>
                                          </p:stCondLst>
                                        </p:cTn>
                                        <p:tgtEl>
                                          <p:spTgt spid="14"/>
                                        </p:tgtEl>
                                        <p:attrNameLst>
                                          <p:attrName>style.visibility</p:attrName>
                                        </p:attrNameLst>
                                      </p:cBhvr>
                                      <p:to>
                                        <p:strVal val="visible"/>
                                      </p:to>
                                    </p:set>
                                    <p:anim calcmode="lin" valueType="num">
                                      <p:cBhvr>
                                        <p:cTn id="50" dur="3500" fill="hold"/>
                                        <p:tgtEl>
                                          <p:spTgt spid="14"/>
                                        </p:tgtEl>
                                        <p:attrNameLst>
                                          <p:attrName>ppt_w</p:attrName>
                                        </p:attrNameLst>
                                      </p:cBhvr>
                                      <p:tavLst>
                                        <p:tav tm="0">
                                          <p:val>
                                            <p:strVal val="2/3*#ppt_w"/>
                                          </p:val>
                                        </p:tav>
                                        <p:tav tm="100000">
                                          <p:val>
                                            <p:strVal val="#ppt_w"/>
                                          </p:val>
                                        </p:tav>
                                      </p:tavLst>
                                    </p:anim>
                                    <p:anim calcmode="lin" valueType="num">
                                      <p:cBhvr>
                                        <p:cTn id="51" dur="3500" fill="hold"/>
                                        <p:tgtEl>
                                          <p:spTgt spid="14"/>
                                        </p:tgtEl>
                                        <p:attrNameLst>
                                          <p:attrName>ppt_h</p:attrName>
                                        </p:attrNameLst>
                                      </p:cBhvr>
                                      <p:tavLst>
                                        <p:tav tm="0">
                                          <p:val>
                                            <p:strVal val="2/3*#ppt_h"/>
                                          </p:val>
                                        </p:tav>
                                        <p:tav tm="100000">
                                          <p:val>
                                            <p:strVal val="#ppt_h"/>
                                          </p:val>
                                        </p:tav>
                                      </p:tavLst>
                                    </p:anim>
                                  </p:childTnLst>
                                </p:cTn>
                              </p:par>
                              <p:par>
                                <p:cTn id="52" presetID="16" presetClass="entr" presetSubtype="37" fill="hold" nodeType="withEffect">
                                  <p:stCondLst>
                                    <p:cond delay="500"/>
                                  </p:stCondLst>
                                  <p:childTnLst>
                                    <p:set>
                                      <p:cBhvr>
                                        <p:cTn id="53" dur="1" fill="hold">
                                          <p:stCondLst>
                                            <p:cond delay="0"/>
                                          </p:stCondLst>
                                        </p:cTn>
                                        <p:tgtEl>
                                          <p:spTgt spid="14"/>
                                        </p:tgtEl>
                                        <p:attrNameLst>
                                          <p:attrName>style.visibility</p:attrName>
                                        </p:attrNameLst>
                                      </p:cBhvr>
                                      <p:to>
                                        <p:strVal val="visible"/>
                                      </p:to>
                                    </p:set>
                                    <p:animEffect transition="in" filter="barn(outVertical)">
                                      <p:cBhvr>
                                        <p:cTn id="54"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ROPIEDADES DE LA MANZANAnut"/>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3 Rectángulo"/>
          <p:cNvSpPr/>
          <p:nvPr/>
        </p:nvSpPr>
        <p:spPr>
          <a:xfrm>
            <a:off x="1115616" y="2060848"/>
            <a:ext cx="5040560" cy="2308324"/>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4</a:t>
            </a:r>
            <a:r>
              <a:rPr lang="es-ES" sz="2400" dirty="0">
                <a:solidFill>
                  <a:schemeClr val="bg1"/>
                </a:solidFill>
                <a:latin typeface="Hobo Std" pitchFamily="34" charset="0"/>
              </a:rPr>
              <a:t>. Las cerezas son ricas en vitaminas C, E, potasio, magnesio, hierro, ácido fólico y fibra.</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100406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4 Rectángulo"/>
          <p:cNvSpPr/>
          <p:nvPr/>
        </p:nvSpPr>
        <p:spPr>
          <a:xfrm>
            <a:off x="-31815" y="6180"/>
            <a:ext cx="9175255" cy="6858000"/>
          </a:xfrm>
          <a:prstGeom prst="rect">
            <a:avLst/>
          </a:prstGeom>
          <a:gradFill flip="none" rotWithShape="1">
            <a:gsLst>
              <a:gs pos="87000">
                <a:srgbClr val="080008"/>
              </a:gs>
              <a:gs pos="100000">
                <a:srgbClr val="550534">
                  <a:lumMod val="0"/>
                </a:srgbClr>
              </a:gs>
              <a:gs pos="0">
                <a:srgbClr val="FFC000">
                  <a:lumMod val="41000"/>
                  <a:lumOff val="59000"/>
                </a:srgbClr>
              </a:gs>
              <a:gs pos="61000">
                <a:srgbClr val="B50B27">
                  <a:lumMod val="33000"/>
                </a:srgbClr>
              </a:gs>
              <a:gs pos="9000">
                <a:srgbClr val="B70922">
                  <a:lumMod val="88000"/>
                  <a:lumOff val="12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9"/>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1567" y="78219"/>
            <a:ext cx="9144000" cy="6858000"/>
          </a:xfrm>
          <a:prstGeom prst="rect">
            <a:avLst/>
          </a:prstGeom>
          <a:noFill/>
          <a:ln>
            <a:noFill/>
          </a:ln>
        </p:spPr>
      </p:pic>
      <p:sp>
        <p:nvSpPr>
          <p:cNvPr id="5" name="Forma libre 16"/>
          <p:cNvSpPr/>
          <p:nvPr/>
        </p:nvSpPr>
        <p:spPr>
          <a:xfrm>
            <a:off x="2339752" y="1411752"/>
            <a:ext cx="4392488" cy="4190934"/>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noFill/>
          <a:ln w="38100">
            <a:solidFill>
              <a:srgbClr val="C000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6"/>
          <p:cNvSpPr/>
          <p:nvPr/>
        </p:nvSpPr>
        <p:spPr>
          <a:xfrm>
            <a:off x="2318942" y="1351083"/>
            <a:ext cx="4392488" cy="4190934"/>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gradFill flip="none" rotWithShape="1">
            <a:gsLst>
              <a:gs pos="0">
                <a:srgbClr val="FF6D6D">
                  <a:alpha val="28627"/>
                </a:srgbClr>
              </a:gs>
              <a:gs pos="40846">
                <a:srgbClr val="FF0000">
                  <a:alpha val="72000"/>
                </a:srgbClr>
              </a:gs>
              <a:gs pos="27000">
                <a:srgbClr val="FF7A00">
                  <a:alpha val="27000"/>
                </a:srgbClr>
              </a:gs>
              <a:gs pos="70000">
                <a:srgbClr val="FF7D7D">
                  <a:alpha val="12941"/>
                </a:srgbClr>
              </a:gs>
              <a:gs pos="100000">
                <a:srgbClr val="4D0808">
                  <a:alpha val="74000"/>
                </a:srgbClr>
              </a:gs>
            </a:gsLst>
            <a:path path="circle">
              <a:fillToRect l="50000" t="50000" r="50000" b="50000"/>
            </a:path>
            <a:tileRect/>
          </a:gradFill>
          <a:ln w="19050">
            <a:solidFill>
              <a:srgbClr val="C00000"/>
            </a:solid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0223" y="5542017"/>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a:off x="-71531" y="-2837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89725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3000"/>
                                        <p:tgtEl>
                                          <p:spTgt spid="2"/>
                                        </p:tgtEl>
                                      </p:cBhvr>
                                    </p:animEffect>
                                  </p:childTnLst>
                                </p:cTn>
                              </p:par>
                              <p:par>
                                <p:cTn id="15" presetID="2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23" presetClass="exit" presetSubtype="544" fill="hold" grpId="1" nodeType="withEffect">
                                  <p:stCondLst>
                                    <p:cond delay="0"/>
                                  </p:stCondLst>
                                  <p:childTnLst>
                                    <p:anim calcmode="lin" valueType="num">
                                      <p:cBhvr>
                                        <p:cTn id="20" dur="3750"/>
                                        <p:tgtEl>
                                          <p:spTgt spid="5"/>
                                        </p:tgtEl>
                                        <p:attrNameLst>
                                          <p:attrName>ppt_w</p:attrName>
                                        </p:attrNameLst>
                                      </p:cBhvr>
                                      <p:tavLst>
                                        <p:tav tm="0">
                                          <p:val>
                                            <p:strVal val="ppt_w"/>
                                          </p:val>
                                        </p:tav>
                                        <p:tav tm="100000">
                                          <p:val>
                                            <p:fltVal val="0"/>
                                          </p:val>
                                        </p:tav>
                                      </p:tavLst>
                                    </p:anim>
                                    <p:anim calcmode="lin" valueType="num">
                                      <p:cBhvr>
                                        <p:cTn id="21" dur="3750"/>
                                        <p:tgtEl>
                                          <p:spTgt spid="5"/>
                                        </p:tgtEl>
                                        <p:attrNameLst>
                                          <p:attrName>ppt_h</p:attrName>
                                        </p:attrNameLst>
                                      </p:cBhvr>
                                      <p:tavLst>
                                        <p:tav tm="0">
                                          <p:val>
                                            <p:strVal val="ppt_h"/>
                                          </p:val>
                                        </p:tav>
                                        <p:tav tm="100000">
                                          <p:val>
                                            <p:fltVal val="0"/>
                                          </p:val>
                                        </p:tav>
                                      </p:tavLst>
                                    </p:anim>
                                    <p:anim calcmode="lin" valueType="num">
                                      <p:cBhvr>
                                        <p:cTn id="22" dur="3750"/>
                                        <p:tgtEl>
                                          <p:spTgt spid="5"/>
                                        </p:tgtEl>
                                        <p:attrNameLst>
                                          <p:attrName>ppt_x</p:attrName>
                                        </p:attrNameLst>
                                      </p:cBhvr>
                                      <p:tavLst>
                                        <p:tav tm="0">
                                          <p:val>
                                            <p:strVal val="ppt_x"/>
                                          </p:val>
                                        </p:tav>
                                        <p:tav tm="100000">
                                          <p:val>
                                            <p:fltVal val="0.5"/>
                                          </p:val>
                                        </p:tav>
                                      </p:tavLst>
                                    </p:anim>
                                    <p:anim calcmode="lin" valueType="num">
                                      <p:cBhvr>
                                        <p:cTn id="23" dur="3750"/>
                                        <p:tgtEl>
                                          <p:spTgt spid="5"/>
                                        </p:tgtEl>
                                        <p:attrNameLst>
                                          <p:attrName>ppt_y</p:attrName>
                                        </p:attrNameLst>
                                      </p:cBhvr>
                                      <p:tavLst>
                                        <p:tav tm="0">
                                          <p:val>
                                            <p:strVal val="ppt_y"/>
                                          </p:val>
                                        </p:tav>
                                        <p:tav tm="100000">
                                          <p:val>
                                            <p:fltVal val="0.5"/>
                                          </p:val>
                                        </p:tav>
                                      </p:tavLst>
                                    </p:anim>
                                    <p:set>
                                      <p:cBhvr>
                                        <p:cTn id="24" dur="1" fill="hold">
                                          <p:stCondLst>
                                            <p:cond delay="3749"/>
                                          </p:stCondLst>
                                        </p:cTn>
                                        <p:tgtEl>
                                          <p:spTgt spid="5"/>
                                        </p:tgtEl>
                                        <p:attrNameLst>
                                          <p:attrName>style.visibility</p:attrName>
                                        </p:attrNameLst>
                                      </p:cBhvr>
                                      <p:to>
                                        <p:strVal val="hidden"/>
                                      </p:to>
                                    </p:set>
                                  </p:childTnLst>
                                </p:cTn>
                              </p:par>
                              <p:par>
                                <p:cTn id="25" presetID="23" presetClass="entr" presetSubtype="32"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750" fill="hold"/>
                                        <p:tgtEl>
                                          <p:spTgt spid="6"/>
                                        </p:tgtEl>
                                        <p:attrNameLst>
                                          <p:attrName>ppt_w</p:attrName>
                                        </p:attrNameLst>
                                      </p:cBhvr>
                                      <p:tavLst>
                                        <p:tav tm="0">
                                          <p:val>
                                            <p:strVal val="4*#ppt_w"/>
                                          </p:val>
                                        </p:tav>
                                        <p:tav tm="100000">
                                          <p:val>
                                            <p:strVal val="#ppt_w"/>
                                          </p:val>
                                        </p:tav>
                                      </p:tavLst>
                                    </p:anim>
                                    <p:anim calcmode="lin" valueType="num">
                                      <p:cBhvr>
                                        <p:cTn id="28" dur="3750" fill="hold"/>
                                        <p:tgtEl>
                                          <p:spTgt spid="6"/>
                                        </p:tgtEl>
                                        <p:attrNameLst>
                                          <p:attrName>ppt_h</p:attrName>
                                        </p:attrNameLst>
                                      </p:cBhvr>
                                      <p:tavLst>
                                        <p:tav tm="0">
                                          <p:val>
                                            <p:strVal val="4*#ppt_h"/>
                                          </p:val>
                                        </p:tav>
                                        <p:tav tm="100000">
                                          <p:val>
                                            <p:strVal val="#ppt_h"/>
                                          </p:val>
                                        </p:tav>
                                      </p:tavLst>
                                    </p:anim>
                                  </p:childTnLst>
                                </p:cTn>
                              </p:par>
                              <p:par>
                                <p:cTn id="29" presetID="23" presetClass="exit" presetSubtype="16" fill="hold" grpId="1" nodeType="withEffect">
                                  <p:stCondLst>
                                    <p:cond delay="0"/>
                                  </p:stCondLst>
                                  <p:childTnLst>
                                    <p:anim calcmode="lin" valueType="num">
                                      <p:cBhvr>
                                        <p:cTn id="30" dur="3750"/>
                                        <p:tgtEl>
                                          <p:spTgt spid="6"/>
                                        </p:tgtEl>
                                        <p:attrNameLst>
                                          <p:attrName>ppt_w</p:attrName>
                                        </p:attrNameLst>
                                      </p:cBhvr>
                                      <p:tavLst>
                                        <p:tav tm="0">
                                          <p:val>
                                            <p:strVal val="ppt_w"/>
                                          </p:val>
                                        </p:tav>
                                        <p:tav tm="100000">
                                          <p:val>
                                            <p:strVal val="4*ppt_w"/>
                                          </p:val>
                                        </p:tav>
                                      </p:tavLst>
                                    </p:anim>
                                    <p:anim calcmode="lin" valueType="num">
                                      <p:cBhvr>
                                        <p:cTn id="31" dur="3750"/>
                                        <p:tgtEl>
                                          <p:spTgt spid="6"/>
                                        </p:tgtEl>
                                        <p:attrNameLst>
                                          <p:attrName>ppt_h</p:attrName>
                                        </p:attrNameLst>
                                      </p:cBhvr>
                                      <p:tavLst>
                                        <p:tav tm="0">
                                          <p:val>
                                            <p:strVal val="ppt_h"/>
                                          </p:val>
                                        </p:tav>
                                        <p:tav tm="100000">
                                          <p:val>
                                            <p:strVal val="4*ppt_h"/>
                                          </p:val>
                                        </p:tav>
                                      </p:tavLst>
                                    </p:anim>
                                    <p:set>
                                      <p:cBhvr>
                                        <p:cTn id="32" dur="1" fill="hold">
                                          <p:stCondLst>
                                            <p:cond delay="374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14 Rectángulo"/>
          <p:cNvSpPr/>
          <p:nvPr/>
        </p:nvSpPr>
        <p:spPr>
          <a:xfrm>
            <a:off x="-31815"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23 Imagen" descr="Diapositiva20"/>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 y="390765"/>
            <a:ext cx="9144000" cy="6088830"/>
          </a:xfrm>
          <a:prstGeom prst="rect">
            <a:avLst/>
          </a:prstGeom>
          <a:noFill/>
          <a:ln>
            <a:noFill/>
          </a:ln>
        </p:spPr>
      </p:pic>
      <p:pic>
        <p:nvPicPr>
          <p:cNvPr id="8"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486140"/>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7813824" y="487505"/>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7099158" y="1078722"/>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6434070" y="1844824"/>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5750344" y="2677347"/>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5014349" y="3411518"/>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flipH="1">
            <a:off x="4349261" y="4221088"/>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65088" y="1112890"/>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330176" y="1844824"/>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018030" y="2629904"/>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683118" y="3411518"/>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4"/>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419872" y="4199002"/>
            <a:ext cx="1330176" cy="2088232"/>
          </a:xfrm>
          <a:prstGeom prst="rect">
            <a:avLst/>
          </a:prstGeom>
          <a:noFill/>
          <a:ln>
            <a:noFill/>
          </a:ln>
          <a:effectLst>
            <a:reflection blurRad="6350" stA="50000" endA="3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21 Forma libre"/>
          <p:cNvSpPr/>
          <p:nvPr/>
        </p:nvSpPr>
        <p:spPr>
          <a:xfrm>
            <a:off x="-32662" y="0"/>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3" name="22 Forma libre"/>
          <p:cNvSpPr/>
          <p:nvPr/>
        </p:nvSpPr>
        <p:spPr>
          <a:xfrm rot="10800000">
            <a:off x="-57313" y="5710944"/>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5" name="24 Rectángulo"/>
          <p:cNvSpPr/>
          <p:nvPr/>
        </p:nvSpPr>
        <p:spPr>
          <a:xfrm>
            <a:off x="-511279" y="-8291"/>
            <a:ext cx="9721080" cy="8100299"/>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42943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8"/>
                                        </p:tgtEl>
                                        <p:attrNameLst>
                                          <p:attrName>r</p:attrName>
                                        </p:attrNameLst>
                                      </p:cBhvr>
                                    </p:animRot>
                                  </p:childTnLst>
                                </p:cTn>
                              </p:par>
                              <p:par>
                                <p:cTn id="14" presetID="2" presetClass="entr" presetSubtype="12"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3000" fill="hold"/>
                                        <p:tgtEl>
                                          <p:spTgt spid="9"/>
                                        </p:tgtEl>
                                        <p:attrNameLst>
                                          <p:attrName>ppt_x</p:attrName>
                                        </p:attrNameLst>
                                      </p:cBhvr>
                                      <p:tavLst>
                                        <p:tav tm="0">
                                          <p:val>
                                            <p:strVal val="0-#ppt_w/2"/>
                                          </p:val>
                                        </p:tav>
                                        <p:tav tm="100000">
                                          <p:val>
                                            <p:strVal val="#ppt_x"/>
                                          </p:val>
                                        </p:tav>
                                      </p:tavLst>
                                    </p:anim>
                                    <p:anim calcmode="lin" valueType="num">
                                      <p:cBhvr additive="base">
                                        <p:cTn id="17" dur="3000" fill="hold"/>
                                        <p:tgtEl>
                                          <p:spTgt spid="9"/>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3000" fill="hold"/>
                                        <p:tgtEl>
                                          <p:spTgt spid="9"/>
                                        </p:tgtEl>
                                        <p:attrNameLst>
                                          <p:attrName>r</p:attrName>
                                        </p:attrNameLst>
                                      </p:cBhvr>
                                    </p:animRot>
                                  </p:childTnLst>
                                </p:cTn>
                              </p:par>
                              <p:par>
                                <p:cTn id="20" presetID="2" presetClass="entr" presetSubtype="1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10"/>
                                        </p:tgtEl>
                                        <p:attrNameLst>
                                          <p:attrName>r</p:attrName>
                                        </p:attrNameLst>
                                      </p:cBhvr>
                                    </p:animRot>
                                  </p:childTnLst>
                                </p:cTn>
                              </p:par>
                              <p:par>
                                <p:cTn id="26" presetID="2" presetClass="entr" presetSubtype="12"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3000" fill="hold"/>
                                        <p:tgtEl>
                                          <p:spTgt spid="11"/>
                                        </p:tgtEl>
                                        <p:attrNameLst>
                                          <p:attrName>ppt_x</p:attrName>
                                        </p:attrNameLst>
                                      </p:cBhvr>
                                      <p:tavLst>
                                        <p:tav tm="0">
                                          <p:val>
                                            <p:strVal val="0-#ppt_w/2"/>
                                          </p:val>
                                        </p:tav>
                                        <p:tav tm="100000">
                                          <p:val>
                                            <p:strVal val="#ppt_x"/>
                                          </p:val>
                                        </p:tav>
                                      </p:tavLst>
                                    </p:anim>
                                    <p:anim calcmode="lin" valueType="num">
                                      <p:cBhvr additive="base">
                                        <p:cTn id="29" dur="3000" fill="hold"/>
                                        <p:tgtEl>
                                          <p:spTgt spid="11"/>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11"/>
                                        </p:tgtEl>
                                        <p:attrNameLst>
                                          <p:attrName>r</p:attrName>
                                        </p:attrNameLst>
                                      </p:cBhvr>
                                    </p:animRot>
                                  </p:childTnLst>
                                </p:cTn>
                              </p:par>
                              <p:par>
                                <p:cTn id="32" presetID="2" presetClass="entr" presetSubtype="1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8" presetClass="emph" presetSubtype="0" fill="hold" nodeType="withEffect">
                                  <p:stCondLst>
                                    <p:cond delay="0"/>
                                  </p:stCondLst>
                                  <p:childTnLst>
                                    <p:animRot by="21600000">
                                      <p:cBhvr>
                                        <p:cTn id="37" dur="3000" fill="hold"/>
                                        <p:tgtEl>
                                          <p:spTgt spid="12"/>
                                        </p:tgtEl>
                                        <p:attrNameLst>
                                          <p:attrName>r</p:attrName>
                                        </p:attrNameLst>
                                      </p:cBhvr>
                                    </p:animRot>
                                  </p:childTnLst>
                                </p:cTn>
                              </p:par>
                              <p:par>
                                <p:cTn id="38" presetID="2" presetClass="entr" presetSubtype="12"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3000" fill="hold"/>
                                        <p:tgtEl>
                                          <p:spTgt spid="13"/>
                                        </p:tgtEl>
                                        <p:attrNameLst>
                                          <p:attrName>ppt_x</p:attrName>
                                        </p:attrNameLst>
                                      </p:cBhvr>
                                      <p:tavLst>
                                        <p:tav tm="0">
                                          <p:val>
                                            <p:strVal val="0-#ppt_w/2"/>
                                          </p:val>
                                        </p:tav>
                                        <p:tav tm="100000">
                                          <p:val>
                                            <p:strVal val="#ppt_x"/>
                                          </p:val>
                                        </p:tav>
                                      </p:tavLst>
                                    </p:anim>
                                    <p:anim calcmode="lin" valueType="num">
                                      <p:cBhvr additive="base">
                                        <p:cTn id="41" dur="3000" fill="hold"/>
                                        <p:tgtEl>
                                          <p:spTgt spid="13"/>
                                        </p:tgtEl>
                                        <p:attrNameLst>
                                          <p:attrName>ppt_y</p:attrName>
                                        </p:attrNameLst>
                                      </p:cBhvr>
                                      <p:tavLst>
                                        <p:tav tm="0">
                                          <p:val>
                                            <p:strVal val="1+#ppt_h/2"/>
                                          </p:val>
                                        </p:tav>
                                        <p:tav tm="100000">
                                          <p:val>
                                            <p:strVal val="#ppt_y"/>
                                          </p:val>
                                        </p:tav>
                                      </p:tavLst>
                                    </p:anim>
                                  </p:childTnLst>
                                </p:cTn>
                              </p:par>
                              <p:par>
                                <p:cTn id="42" presetID="8" presetClass="emph" presetSubtype="0" fill="hold" nodeType="withEffect">
                                  <p:stCondLst>
                                    <p:cond delay="0"/>
                                  </p:stCondLst>
                                  <p:childTnLst>
                                    <p:animRot by="21600000">
                                      <p:cBhvr>
                                        <p:cTn id="43" dur="3000" fill="hold"/>
                                        <p:tgtEl>
                                          <p:spTgt spid="13"/>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4"/>
                                        </p:tgtEl>
                                        <p:attrNameLst>
                                          <p:attrName>r</p:attrName>
                                        </p:attrNameLst>
                                      </p:cBhvr>
                                    </p:animRot>
                                  </p:childTnLst>
                                </p:cTn>
                              </p:par>
                              <p:par>
                                <p:cTn id="50" presetID="2" presetClass="entr" presetSubtype="6"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1+#ppt_w/2"/>
                                          </p:val>
                                        </p:tav>
                                        <p:tav tm="100000">
                                          <p:val>
                                            <p:strVal val="#ppt_x"/>
                                          </p:val>
                                        </p:tav>
                                      </p:tavLst>
                                    </p:anim>
                                    <p:anim calcmode="lin" valueType="num">
                                      <p:cBhvr additive="base">
                                        <p:cTn id="53" dur="3000" fill="hold"/>
                                        <p:tgtEl>
                                          <p:spTgt spid="19"/>
                                        </p:tgtEl>
                                        <p:attrNameLst>
                                          <p:attrName>ppt_y</p:attrName>
                                        </p:attrNameLst>
                                      </p:cBhvr>
                                      <p:tavLst>
                                        <p:tav tm="0">
                                          <p:val>
                                            <p:strVal val="1+#ppt_h/2"/>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19"/>
                                        </p:tgtEl>
                                        <p:attrNameLst>
                                          <p:attrName>r</p:attrName>
                                        </p:attrNameLst>
                                      </p:cBhvr>
                                    </p:animRot>
                                  </p:childTnLst>
                                </p:cTn>
                              </p:par>
                              <p:par>
                                <p:cTn id="56" presetID="2" presetClass="entr" presetSubtype="6" fill="hold"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8" presetClass="emph" presetSubtype="0" fill="hold" nodeType="withEffect">
                                  <p:stCondLst>
                                    <p:cond delay="0"/>
                                  </p:stCondLst>
                                  <p:childTnLst>
                                    <p:animRot by="-21600000">
                                      <p:cBhvr>
                                        <p:cTn id="61" dur="3000" fill="hold"/>
                                        <p:tgtEl>
                                          <p:spTgt spid="18"/>
                                        </p:tgtEl>
                                        <p:attrNameLst>
                                          <p:attrName>r</p:attrName>
                                        </p:attrNameLst>
                                      </p:cBhvr>
                                    </p:animRot>
                                  </p:childTnLst>
                                </p:cTn>
                              </p:par>
                              <p:par>
                                <p:cTn id="62" presetID="2" presetClass="entr" presetSubtype="6" fill="hold"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additive="base">
                                        <p:cTn id="64" dur="3000" fill="hold"/>
                                        <p:tgtEl>
                                          <p:spTgt spid="17"/>
                                        </p:tgtEl>
                                        <p:attrNameLst>
                                          <p:attrName>ppt_x</p:attrName>
                                        </p:attrNameLst>
                                      </p:cBhvr>
                                      <p:tavLst>
                                        <p:tav tm="0">
                                          <p:val>
                                            <p:strVal val="1+#ppt_w/2"/>
                                          </p:val>
                                        </p:tav>
                                        <p:tav tm="100000">
                                          <p:val>
                                            <p:strVal val="#ppt_x"/>
                                          </p:val>
                                        </p:tav>
                                      </p:tavLst>
                                    </p:anim>
                                    <p:anim calcmode="lin" valueType="num">
                                      <p:cBhvr additive="base">
                                        <p:cTn id="65" dur="3000" fill="hold"/>
                                        <p:tgtEl>
                                          <p:spTgt spid="17"/>
                                        </p:tgtEl>
                                        <p:attrNameLst>
                                          <p:attrName>ppt_y</p:attrName>
                                        </p:attrNameLst>
                                      </p:cBhvr>
                                      <p:tavLst>
                                        <p:tav tm="0">
                                          <p:val>
                                            <p:strVal val="1+#ppt_h/2"/>
                                          </p:val>
                                        </p:tav>
                                        <p:tav tm="100000">
                                          <p:val>
                                            <p:strVal val="#ppt_y"/>
                                          </p:val>
                                        </p:tav>
                                      </p:tavLst>
                                    </p:anim>
                                  </p:childTnLst>
                                </p:cTn>
                              </p:par>
                              <p:par>
                                <p:cTn id="66" presetID="8" presetClass="emph" presetSubtype="0" fill="hold" nodeType="withEffect">
                                  <p:stCondLst>
                                    <p:cond delay="0"/>
                                  </p:stCondLst>
                                  <p:childTnLst>
                                    <p:animRot by="-21600000">
                                      <p:cBhvr>
                                        <p:cTn id="67" dur="3000" fill="hold"/>
                                        <p:tgtEl>
                                          <p:spTgt spid="17"/>
                                        </p:tgtEl>
                                        <p:attrNameLst>
                                          <p:attrName>r</p:attrName>
                                        </p:attrNameLst>
                                      </p:cBhvr>
                                    </p:animRot>
                                  </p:childTnLst>
                                </p:cTn>
                              </p:par>
                              <p:par>
                                <p:cTn id="68" presetID="2" presetClass="entr" presetSubtype="6"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1+#ppt_w/2"/>
                                          </p:val>
                                        </p:tav>
                                        <p:tav tm="100000">
                                          <p:val>
                                            <p:strVal val="#ppt_x"/>
                                          </p:val>
                                        </p:tav>
                                      </p:tavLst>
                                    </p:anim>
                                    <p:anim calcmode="lin" valueType="num">
                                      <p:cBhvr additive="base">
                                        <p:cTn id="71" dur="3000" fill="hold"/>
                                        <p:tgtEl>
                                          <p:spTgt spid="16"/>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16"/>
                                        </p:tgtEl>
                                        <p:attrNameLst>
                                          <p:attrName>r</p:attrName>
                                        </p:attrNameLst>
                                      </p:cBhvr>
                                    </p:animRot>
                                  </p:childTnLst>
                                </p:cTn>
                              </p:par>
                              <p:par>
                                <p:cTn id="74" presetID="2" presetClass="entr" presetSubtype="6"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3000" fill="hold"/>
                                        <p:tgtEl>
                                          <p:spTgt spid="15"/>
                                        </p:tgtEl>
                                        <p:attrNameLst>
                                          <p:attrName>ppt_x</p:attrName>
                                        </p:attrNameLst>
                                      </p:cBhvr>
                                      <p:tavLst>
                                        <p:tav tm="0">
                                          <p:val>
                                            <p:strVal val="1+#ppt_w/2"/>
                                          </p:val>
                                        </p:tav>
                                        <p:tav tm="100000">
                                          <p:val>
                                            <p:strVal val="#ppt_x"/>
                                          </p:val>
                                        </p:tav>
                                      </p:tavLst>
                                    </p:anim>
                                    <p:anim calcmode="lin" valueType="num">
                                      <p:cBhvr additive="base">
                                        <p:cTn id="77" dur="3000" fill="hold"/>
                                        <p:tgtEl>
                                          <p:spTgt spid="15"/>
                                        </p:tgtEl>
                                        <p:attrNameLst>
                                          <p:attrName>ppt_y</p:attrName>
                                        </p:attrNameLst>
                                      </p:cBhvr>
                                      <p:tavLst>
                                        <p:tav tm="0">
                                          <p:val>
                                            <p:strVal val="1+#ppt_h/2"/>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nodeType="afterEffect">
                                  <p:stCondLst>
                                    <p:cond delay="0"/>
                                  </p:stCondLst>
                                  <p:childTnLst>
                                    <p:anim calcmode="lin" valueType="num">
                                      <p:cBhvr additive="base">
                                        <p:cTn id="82" dur="4000"/>
                                        <p:tgtEl>
                                          <p:spTgt spid="15"/>
                                        </p:tgtEl>
                                        <p:attrNameLst>
                                          <p:attrName>ppt_x</p:attrName>
                                        </p:attrNameLst>
                                      </p:cBhvr>
                                      <p:tavLst>
                                        <p:tav tm="0">
                                          <p:val>
                                            <p:strVal val="ppt_x"/>
                                          </p:val>
                                        </p:tav>
                                        <p:tav tm="100000">
                                          <p:val>
                                            <p:strVal val="1+ppt_w/2"/>
                                          </p:val>
                                        </p:tav>
                                      </p:tavLst>
                                    </p:anim>
                                    <p:anim calcmode="lin" valueType="num">
                                      <p:cBhvr additive="base">
                                        <p:cTn id="83" dur="4000"/>
                                        <p:tgtEl>
                                          <p:spTgt spid="15"/>
                                        </p:tgtEl>
                                        <p:attrNameLst>
                                          <p:attrName>ppt_y</p:attrName>
                                        </p:attrNameLst>
                                      </p:cBhvr>
                                      <p:tavLst>
                                        <p:tav tm="0">
                                          <p:val>
                                            <p:strVal val="ppt_y"/>
                                          </p:val>
                                        </p:tav>
                                        <p:tav tm="100000">
                                          <p:val>
                                            <p:strVal val="1+ppt_h/2"/>
                                          </p:val>
                                        </p:tav>
                                      </p:tavLst>
                                    </p:anim>
                                    <p:set>
                                      <p:cBhvr>
                                        <p:cTn id="84" dur="1" fill="hold">
                                          <p:stCondLst>
                                            <p:cond delay="3999"/>
                                          </p:stCondLst>
                                        </p:cTn>
                                        <p:tgtEl>
                                          <p:spTgt spid="15"/>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4000"/>
                                        <p:tgtEl>
                                          <p:spTgt spid="15"/>
                                        </p:tgtEl>
                                        <p:attrNameLst>
                                          <p:attrName>ppt_h</p:attrName>
                                        </p:attrNameLst>
                                      </p:cBhvr>
                                      <p:tavLst>
                                        <p:tav tm="0">
                                          <p:val>
                                            <p:strVal val="ppt_h"/>
                                          </p:val>
                                        </p:tav>
                                        <p:tav tm="100000">
                                          <p:val>
                                            <p:strVal val="ppt_h"/>
                                          </p:val>
                                        </p:tav>
                                      </p:tavLst>
                                    </p:anim>
                                    <p:anim calcmode="lin" valueType="num">
                                      <p:cBhvr>
                                        <p:cTn id="87" dur="4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3999"/>
                                          </p:stCondLst>
                                        </p:cTn>
                                        <p:tgtEl>
                                          <p:spTgt spid="15"/>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4000"/>
                                        <p:tgtEl>
                                          <p:spTgt spid="16"/>
                                        </p:tgtEl>
                                        <p:attrNameLst>
                                          <p:attrName>ppt_x</p:attrName>
                                        </p:attrNameLst>
                                      </p:cBhvr>
                                      <p:tavLst>
                                        <p:tav tm="0">
                                          <p:val>
                                            <p:strVal val="ppt_x"/>
                                          </p:val>
                                        </p:tav>
                                        <p:tav tm="100000">
                                          <p:val>
                                            <p:strVal val="1+ppt_w/2"/>
                                          </p:val>
                                        </p:tav>
                                      </p:tavLst>
                                    </p:anim>
                                    <p:anim calcmode="lin" valueType="num">
                                      <p:cBhvr additive="base">
                                        <p:cTn id="91" dur="4000"/>
                                        <p:tgtEl>
                                          <p:spTgt spid="16"/>
                                        </p:tgtEl>
                                        <p:attrNameLst>
                                          <p:attrName>ppt_y</p:attrName>
                                        </p:attrNameLst>
                                      </p:cBhvr>
                                      <p:tavLst>
                                        <p:tav tm="0">
                                          <p:val>
                                            <p:strVal val="ppt_y"/>
                                          </p:val>
                                        </p:tav>
                                        <p:tav tm="100000">
                                          <p:val>
                                            <p:strVal val="1+ppt_h/2"/>
                                          </p:val>
                                        </p:tav>
                                      </p:tavLst>
                                    </p:anim>
                                    <p:set>
                                      <p:cBhvr>
                                        <p:cTn id="92" dur="1" fill="hold">
                                          <p:stCondLst>
                                            <p:cond delay="3999"/>
                                          </p:stCondLst>
                                        </p:cTn>
                                        <p:tgtEl>
                                          <p:spTgt spid="16"/>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4000"/>
                                        <p:tgtEl>
                                          <p:spTgt spid="16"/>
                                        </p:tgtEl>
                                        <p:attrNameLst>
                                          <p:attrName>ppt_h</p:attrName>
                                        </p:attrNameLst>
                                      </p:cBhvr>
                                      <p:tavLst>
                                        <p:tav tm="0">
                                          <p:val>
                                            <p:strVal val="ppt_h"/>
                                          </p:val>
                                        </p:tav>
                                        <p:tav tm="100000">
                                          <p:val>
                                            <p:strVal val="ppt_h"/>
                                          </p:val>
                                        </p:tav>
                                      </p:tavLst>
                                    </p:anim>
                                    <p:anim calcmode="lin" valueType="num">
                                      <p:cBhvr>
                                        <p:cTn id="95" dur="4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3999"/>
                                          </p:stCondLst>
                                        </p:cTn>
                                        <p:tgtEl>
                                          <p:spTgt spid="16"/>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4000"/>
                                        <p:tgtEl>
                                          <p:spTgt spid="17"/>
                                        </p:tgtEl>
                                        <p:attrNameLst>
                                          <p:attrName>ppt_x</p:attrName>
                                        </p:attrNameLst>
                                      </p:cBhvr>
                                      <p:tavLst>
                                        <p:tav tm="0">
                                          <p:val>
                                            <p:strVal val="ppt_x"/>
                                          </p:val>
                                        </p:tav>
                                        <p:tav tm="100000">
                                          <p:val>
                                            <p:strVal val="1+ppt_w/2"/>
                                          </p:val>
                                        </p:tav>
                                      </p:tavLst>
                                    </p:anim>
                                    <p:anim calcmode="lin" valueType="num">
                                      <p:cBhvr additive="base">
                                        <p:cTn id="99" dur="4000"/>
                                        <p:tgtEl>
                                          <p:spTgt spid="17"/>
                                        </p:tgtEl>
                                        <p:attrNameLst>
                                          <p:attrName>ppt_y</p:attrName>
                                        </p:attrNameLst>
                                      </p:cBhvr>
                                      <p:tavLst>
                                        <p:tav tm="0">
                                          <p:val>
                                            <p:strVal val="ppt_y"/>
                                          </p:val>
                                        </p:tav>
                                        <p:tav tm="100000">
                                          <p:val>
                                            <p:strVal val="1+ppt_h/2"/>
                                          </p:val>
                                        </p:tav>
                                      </p:tavLst>
                                    </p:anim>
                                    <p:set>
                                      <p:cBhvr>
                                        <p:cTn id="100" dur="1" fill="hold">
                                          <p:stCondLst>
                                            <p:cond delay="3999"/>
                                          </p:stCondLst>
                                        </p:cTn>
                                        <p:tgtEl>
                                          <p:spTgt spid="17"/>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4000"/>
                                        <p:tgtEl>
                                          <p:spTgt spid="17"/>
                                        </p:tgtEl>
                                        <p:attrNameLst>
                                          <p:attrName>ppt_h</p:attrName>
                                        </p:attrNameLst>
                                      </p:cBhvr>
                                      <p:tavLst>
                                        <p:tav tm="0">
                                          <p:val>
                                            <p:strVal val="ppt_h"/>
                                          </p:val>
                                        </p:tav>
                                        <p:tav tm="100000">
                                          <p:val>
                                            <p:strVal val="ppt_h"/>
                                          </p:val>
                                        </p:tav>
                                      </p:tavLst>
                                    </p:anim>
                                    <p:anim calcmode="lin" valueType="num">
                                      <p:cBhvr>
                                        <p:cTn id="103" dur="4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3999"/>
                                          </p:stCondLst>
                                        </p:cTn>
                                        <p:tgtEl>
                                          <p:spTgt spid="17"/>
                                        </p:tgtEl>
                                        <p:attrNameLst>
                                          <p:attrName>style.visibility</p:attrName>
                                        </p:attrNameLst>
                                      </p:cBhvr>
                                      <p:to>
                                        <p:strVal val="hidden"/>
                                      </p:to>
                                    </p:set>
                                  </p:childTnLst>
                                </p:cTn>
                              </p:par>
                              <p:par>
                                <p:cTn id="105" presetID="2" presetClass="exit" presetSubtype="6" fill="hold" nodeType="withEffect">
                                  <p:stCondLst>
                                    <p:cond delay="0"/>
                                  </p:stCondLst>
                                  <p:childTnLst>
                                    <p:anim calcmode="lin" valueType="num">
                                      <p:cBhvr additive="base">
                                        <p:cTn id="106" dur="4000"/>
                                        <p:tgtEl>
                                          <p:spTgt spid="18"/>
                                        </p:tgtEl>
                                        <p:attrNameLst>
                                          <p:attrName>ppt_x</p:attrName>
                                        </p:attrNameLst>
                                      </p:cBhvr>
                                      <p:tavLst>
                                        <p:tav tm="0">
                                          <p:val>
                                            <p:strVal val="ppt_x"/>
                                          </p:val>
                                        </p:tav>
                                        <p:tav tm="100000">
                                          <p:val>
                                            <p:strVal val="1+ppt_w/2"/>
                                          </p:val>
                                        </p:tav>
                                      </p:tavLst>
                                    </p:anim>
                                    <p:anim calcmode="lin" valueType="num">
                                      <p:cBhvr additive="base">
                                        <p:cTn id="107" dur="4000"/>
                                        <p:tgtEl>
                                          <p:spTgt spid="18"/>
                                        </p:tgtEl>
                                        <p:attrNameLst>
                                          <p:attrName>ppt_y</p:attrName>
                                        </p:attrNameLst>
                                      </p:cBhvr>
                                      <p:tavLst>
                                        <p:tav tm="0">
                                          <p:val>
                                            <p:strVal val="ppt_y"/>
                                          </p:val>
                                        </p:tav>
                                        <p:tav tm="100000">
                                          <p:val>
                                            <p:strVal val="1+ppt_h/2"/>
                                          </p:val>
                                        </p:tav>
                                      </p:tavLst>
                                    </p:anim>
                                    <p:set>
                                      <p:cBhvr>
                                        <p:cTn id="108" dur="1" fill="hold">
                                          <p:stCondLst>
                                            <p:cond delay="3999"/>
                                          </p:stCondLst>
                                        </p:cTn>
                                        <p:tgtEl>
                                          <p:spTgt spid="18"/>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4000"/>
                                        <p:tgtEl>
                                          <p:spTgt spid="18"/>
                                        </p:tgtEl>
                                        <p:attrNameLst>
                                          <p:attrName>ppt_h</p:attrName>
                                        </p:attrNameLst>
                                      </p:cBhvr>
                                      <p:tavLst>
                                        <p:tav tm="0">
                                          <p:val>
                                            <p:strVal val="ppt_h"/>
                                          </p:val>
                                        </p:tav>
                                        <p:tav tm="100000">
                                          <p:val>
                                            <p:strVal val="ppt_h"/>
                                          </p:val>
                                        </p:tav>
                                      </p:tavLst>
                                    </p:anim>
                                    <p:anim calcmode="lin" valueType="num">
                                      <p:cBhvr>
                                        <p:cTn id="111" dur="4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3999"/>
                                          </p:stCondLst>
                                        </p:cTn>
                                        <p:tgtEl>
                                          <p:spTgt spid="18"/>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4000"/>
                                        <p:tgtEl>
                                          <p:spTgt spid="19"/>
                                        </p:tgtEl>
                                        <p:attrNameLst>
                                          <p:attrName>ppt_x</p:attrName>
                                        </p:attrNameLst>
                                      </p:cBhvr>
                                      <p:tavLst>
                                        <p:tav tm="0">
                                          <p:val>
                                            <p:strVal val="ppt_x"/>
                                          </p:val>
                                        </p:tav>
                                        <p:tav tm="100000">
                                          <p:val>
                                            <p:strVal val="1+ppt_w/2"/>
                                          </p:val>
                                        </p:tav>
                                      </p:tavLst>
                                    </p:anim>
                                    <p:anim calcmode="lin" valueType="num">
                                      <p:cBhvr additive="base">
                                        <p:cTn id="115" dur="4000"/>
                                        <p:tgtEl>
                                          <p:spTgt spid="19"/>
                                        </p:tgtEl>
                                        <p:attrNameLst>
                                          <p:attrName>ppt_y</p:attrName>
                                        </p:attrNameLst>
                                      </p:cBhvr>
                                      <p:tavLst>
                                        <p:tav tm="0">
                                          <p:val>
                                            <p:strVal val="ppt_y"/>
                                          </p:val>
                                        </p:tav>
                                        <p:tav tm="100000">
                                          <p:val>
                                            <p:strVal val="1+ppt_h/2"/>
                                          </p:val>
                                        </p:tav>
                                      </p:tavLst>
                                    </p:anim>
                                    <p:set>
                                      <p:cBhvr>
                                        <p:cTn id="116" dur="1" fill="hold">
                                          <p:stCondLst>
                                            <p:cond delay="3999"/>
                                          </p:stCondLst>
                                        </p:cTn>
                                        <p:tgtEl>
                                          <p:spTgt spid="19"/>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4000"/>
                                        <p:tgtEl>
                                          <p:spTgt spid="19"/>
                                        </p:tgtEl>
                                        <p:attrNameLst>
                                          <p:attrName>ppt_h</p:attrName>
                                        </p:attrNameLst>
                                      </p:cBhvr>
                                      <p:tavLst>
                                        <p:tav tm="0">
                                          <p:val>
                                            <p:strVal val="ppt_h"/>
                                          </p:val>
                                        </p:tav>
                                        <p:tav tm="100000">
                                          <p:val>
                                            <p:strVal val="ppt_h"/>
                                          </p:val>
                                        </p:tav>
                                      </p:tavLst>
                                    </p:anim>
                                    <p:anim calcmode="lin" valueType="num">
                                      <p:cBhvr>
                                        <p:cTn id="119" dur="4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3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4000"/>
                                        <p:tgtEl>
                                          <p:spTgt spid="14"/>
                                        </p:tgtEl>
                                        <p:attrNameLst>
                                          <p:attrName>ppt_x</p:attrName>
                                        </p:attrNameLst>
                                      </p:cBhvr>
                                      <p:tavLst>
                                        <p:tav tm="0">
                                          <p:val>
                                            <p:strVal val="ppt_x"/>
                                          </p:val>
                                        </p:tav>
                                        <p:tav tm="100000">
                                          <p:val>
                                            <p:strVal val="0-ppt_w/2"/>
                                          </p:val>
                                        </p:tav>
                                      </p:tavLst>
                                    </p:anim>
                                    <p:anim calcmode="lin" valueType="num">
                                      <p:cBhvr additive="base">
                                        <p:cTn id="123" dur="4000"/>
                                        <p:tgtEl>
                                          <p:spTgt spid="14"/>
                                        </p:tgtEl>
                                        <p:attrNameLst>
                                          <p:attrName>ppt_y</p:attrName>
                                        </p:attrNameLst>
                                      </p:cBhvr>
                                      <p:tavLst>
                                        <p:tav tm="0">
                                          <p:val>
                                            <p:strVal val="ppt_y"/>
                                          </p:val>
                                        </p:tav>
                                        <p:tav tm="100000">
                                          <p:val>
                                            <p:strVal val="1+ppt_h/2"/>
                                          </p:val>
                                        </p:tav>
                                      </p:tavLst>
                                    </p:anim>
                                    <p:set>
                                      <p:cBhvr>
                                        <p:cTn id="124" dur="1" fill="hold">
                                          <p:stCondLst>
                                            <p:cond delay="3999"/>
                                          </p:stCondLst>
                                        </p:cTn>
                                        <p:tgtEl>
                                          <p:spTgt spid="14"/>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4000"/>
                                        <p:tgtEl>
                                          <p:spTgt spid="14"/>
                                        </p:tgtEl>
                                        <p:attrNameLst>
                                          <p:attrName>ppt_h</p:attrName>
                                        </p:attrNameLst>
                                      </p:cBhvr>
                                      <p:tavLst>
                                        <p:tav tm="0">
                                          <p:val>
                                            <p:strVal val="ppt_h"/>
                                          </p:val>
                                        </p:tav>
                                        <p:tav tm="100000">
                                          <p:val>
                                            <p:strVal val="ppt_h"/>
                                          </p:val>
                                        </p:tav>
                                      </p:tavLst>
                                    </p:anim>
                                    <p:anim calcmode="lin" valueType="num">
                                      <p:cBhvr>
                                        <p:cTn id="127" dur="4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3999"/>
                                          </p:stCondLst>
                                        </p:cTn>
                                        <p:tgtEl>
                                          <p:spTgt spid="14"/>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4000"/>
                                        <p:tgtEl>
                                          <p:spTgt spid="13"/>
                                        </p:tgtEl>
                                        <p:attrNameLst>
                                          <p:attrName>ppt_x</p:attrName>
                                        </p:attrNameLst>
                                      </p:cBhvr>
                                      <p:tavLst>
                                        <p:tav tm="0">
                                          <p:val>
                                            <p:strVal val="ppt_x"/>
                                          </p:val>
                                        </p:tav>
                                        <p:tav tm="100000">
                                          <p:val>
                                            <p:strVal val="0-ppt_w/2"/>
                                          </p:val>
                                        </p:tav>
                                      </p:tavLst>
                                    </p:anim>
                                    <p:anim calcmode="lin" valueType="num">
                                      <p:cBhvr additive="base">
                                        <p:cTn id="131" dur="4000"/>
                                        <p:tgtEl>
                                          <p:spTgt spid="13"/>
                                        </p:tgtEl>
                                        <p:attrNameLst>
                                          <p:attrName>ppt_y</p:attrName>
                                        </p:attrNameLst>
                                      </p:cBhvr>
                                      <p:tavLst>
                                        <p:tav tm="0">
                                          <p:val>
                                            <p:strVal val="ppt_y"/>
                                          </p:val>
                                        </p:tav>
                                        <p:tav tm="100000">
                                          <p:val>
                                            <p:strVal val="1+ppt_h/2"/>
                                          </p:val>
                                        </p:tav>
                                      </p:tavLst>
                                    </p:anim>
                                    <p:set>
                                      <p:cBhvr>
                                        <p:cTn id="132" dur="1" fill="hold">
                                          <p:stCondLst>
                                            <p:cond delay="3999"/>
                                          </p:stCondLst>
                                        </p:cTn>
                                        <p:tgtEl>
                                          <p:spTgt spid="13"/>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4000"/>
                                        <p:tgtEl>
                                          <p:spTgt spid="13"/>
                                        </p:tgtEl>
                                        <p:attrNameLst>
                                          <p:attrName>ppt_h</p:attrName>
                                        </p:attrNameLst>
                                      </p:cBhvr>
                                      <p:tavLst>
                                        <p:tav tm="0">
                                          <p:val>
                                            <p:strVal val="ppt_h"/>
                                          </p:val>
                                        </p:tav>
                                        <p:tav tm="100000">
                                          <p:val>
                                            <p:strVal val="ppt_h"/>
                                          </p:val>
                                        </p:tav>
                                      </p:tavLst>
                                    </p:anim>
                                    <p:anim calcmode="lin" valueType="num">
                                      <p:cBhvr>
                                        <p:cTn id="135" dur="4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3999"/>
                                          </p:stCondLst>
                                        </p:cTn>
                                        <p:tgtEl>
                                          <p:spTgt spid="13"/>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4000"/>
                                        <p:tgtEl>
                                          <p:spTgt spid="12"/>
                                        </p:tgtEl>
                                        <p:attrNameLst>
                                          <p:attrName>ppt_x</p:attrName>
                                        </p:attrNameLst>
                                      </p:cBhvr>
                                      <p:tavLst>
                                        <p:tav tm="0">
                                          <p:val>
                                            <p:strVal val="ppt_x"/>
                                          </p:val>
                                        </p:tav>
                                        <p:tav tm="100000">
                                          <p:val>
                                            <p:strVal val="0-ppt_w/2"/>
                                          </p:val>
                                        </p:tav>
                                      </p:tavLst>
                                    </p:anim>
                                    <p:anim calcmode="lin" valueType="num">
                                      <p:cBhvr additive="base">
                                        <p:cTn id="139" dur="4000"/>
                                        <p:tgtEl>
                                          <p:spTgt spid="12"/>
                                        </p:tgtEl>
                                        <p:attrNameLst>
                                          <p:attrName>ppt_y</p:attrName>
                                        </p:attrNameLst>
                                      </p:cBhvr>
                                      <p:tavLst>
                                        <p:tav tm="0">
                                          <p:val>
                                            <p:strVal val="ppt_y"/>
                                          </p:val>
                                        </p:tav>
                                        <p:tav tm="100000">
                                          <p:val>
                                            <p:strVal val="1+ppt_h/2"/>
                                          </p:val>
                                        </p:tav>
                                      </p:tavLst>
                                    </p:anim>
                                    <p:set>
                                      <p:cBhvr>
                                        <p:cTn id="140" dur="1" fill="hold">
                                          <p:stCondLst>
                                            <p:cond delay="3999"/>
                                          </p:stCondLst>
                                        </p:cTn>
                                        <p:tgtEl>
                                          <p:spTgt spid="12"/>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4000"/>
                                        <p:tgtEl>
                                          <p:spTgt spid="12"/>
                                        </p:tgtEl>
                                        <p:attrNameLst>
                                          <p:attrName>ppt_h</p:attrName>
                                        </p:attrNameLst>
                                      </p:cBhvr>
                                      <p:tavLst>
                                        <p:tav tm="0">
                                          <p:val>
                                            <p:strVal val="ppt_h"/>
                                          </p:val>
                                        </p:tav>
                                        <p:tav tm="100000">
                                          <p:val>
                                            <p:strVal val="ppt_h"/>
                                          </p:val>
                                        </p:tav>
                                      </p:tavLst>
                                    </p:anim>
                                    <p:anim calcmode="lin" valueType="num">
                                      <p:cBhvr>
                                        <p:cTn id="143"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3999"/>
                                          </p:stCondLst>
                                        </p:cTn>
                                        <p:tgtEl>
                                          <p:spTgt spid="12"/>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4000"/>
                                        <p:tgtEl>
                                          <p:spTgt spid="11"/>
                                        </p:tgtEl>
                                        <p:attrNameLst>
                                          <p:attrName>ppt_x</p:attrName>
                                        </p:attrNameLst>
                                      </p:cBhvr>
                                      <p:tavLst>
                                        <p:tav tm="0">
                                          <p:val>
                                            <p:strVal val="ppt_x"/>
                                          </p:val>
                                        </p:tav>
                                        <p:tav tm="100000">
                                          <p:val>
                                            <p:strVal val="0-ppt_w/2"/>
                                          </p:val>
                                        </p:tav>
                                      </p:tavLst>
                                    </p:anim>
                                    <p:anim calcmode="lin" valueType="num">
                                      <p:cBhvr additive="base">
                                        <p:cTn id="147" dur="4000"/>
                                        <p:tgtEl>
                                          <p:spTgt spid="11"/>
                                        </p:tgtEl>
                                        <p:attrNameLst>
                                          <p:attrName>ppt_y</p:attrName>
                                        </p:attrNameLst>
                                      </p:cBhvr>
                                      <p:tavLst>
                                        <p:tav tm="0">
                                          <p:val>
                                            <p:strVal val="ppt_y"/>
                                          </p:val>
                                        </p:tav>
                                        <p:tav tm="100000">
                                          <p:val>
                                            <p:strVal val="1+ppt_h/2"/>
                                          </p:val>
                                        </p:tav>
                                      </p:tavLst>
                                    </p:anim>
                                    <p:set>
                                      <p:cBhvr>
                                        <p:cTn id="148" dur="1" fill="hold">
                                          <p:stCondLst>
                                            <p:cond delay="3999"/>
                                          </p:stCondLst>
                                        </p:cTn>
                                        <p:tgtEl>
                                          <p:spTgt spid="11"/>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4000"/>
                                        <p:tgtEl>
                                          <p:spTgt spid="11"/>
                                        </p:tgtEl>
                                        <p:attrNameLst>
                                          <p:attrName>ppt_h</p:attrName>
                                        </p:attrNameLst>
                                      </p:cBhvr>
                                      <p:tavLst>
                                        <p:tav tm="0">
                                          <p:val>
                                            <p:strVal val="ppt_h"/>
                                          </p:val>
                                        </p:tav>
                                        <p:tav tm="100000">
                                          <p:val>
                                            <p:strVal val="ppt_h"/>
                                          </p:val>
                                        </p:tav>
                                      </p:tavLst>
                                    </p:anim>
                                    <p:anim calcmode="lin" valueType="num">
                                      <p:cBhvr>
                                        <p:cTn id="151"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3999"/>
                                          </p:stCondLst>
                                        </p:cTn>
                                        <p:tgtEl>
                                          <p:spTgt spid="11"/>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4000"/>
                                        <p:tgtEl>
                                          <p:spTgt spid="10"/>
                                        </p:tgtEl>
                                        <p:attrNameLst>
                                          <p:attrName>ppt_x</p:attrName>
                                        </p:attrNameLst>
                                      </p:cBhvr>
                                      <p:tavLst>
                                        <p:tav tm="0">
                                          <p:val>
                                            <p:strVal val="ppt_x"/>
                                          </p:val>
                                        </p:tav>
                                        <p:tav tm="100000">
                                          <p:val>
                                            <p:strVal val="0-ppt_w/2"/>
                                          </p:val>
                                        </p:tav>
                                      </p:tavLst>
                                    </p:anim>
                                    <p:anim calcmode="lin" valueType="num">
                                      <p:cBhvr additive="base">
                                        <p:cTn id="155" dur="4000"/>
                                        <p:tgtEl>
                                          <p:spTgt spid="10"/>
                                        </p:tgtEl>
                                        <p:attrNameLst>
                                          <p:attrName>ppt_y</p:attrName>
                                        </p:attrNameLst>
                                      </p:cBhvr>
                                      <p:tavLst>
                                        <p:tav tm="0">
                                          <p:val>
                                            <p:strVal val="ppt_y"/>
                                          </p:val>
                                        </p:tav>
                                        <p:tav tm="100000">
                                          <p:val>
                                            <p:strVal val="1+ppt_h/2"/>
                                          </p:val>
                                        </p:tav>
                                      </p:tavLst>
                                    </p:anim>
                                    <p:set>
                                      <p:cBhvr>
                                        <p:cTn id="156" dur="1" fill="hold">
                                          <p:stCondLst>
                                            <p:cond delay="3999"/>
                                          </p:stCondLst>
                                        </p:cTn>
                                        <p:tgtEl>
                                          <p:spTgt spid="10"/>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4000"/>
                                        <p:tgtEl>
                                          <p:spTgt spid="10"/>
                                        </p:tgtEl>
                                        <p:attrNameLst>
                                          <p:attrName>ppt_h</p:attrName>
                                        </p:attrNameLst>
                                      </p:cBhvr>
                                      <p:tavLst>
                                        <p:tav tm="0">
                                          <p:val>
                                            <p:strVal val="ppt_h"/>
                                          </p:val>
                                        </p:tav>
                                        <p:tav tm="100000">
                                          <p:val>
                                            <p:strVal val="ppt_h"/>
                                          </p:val>
                                        </p:tav>
                                      </p:tavLst>
                                    </p:anim>
                                    <p:anim calcmode="lin" valueType="num">
                                      <p:cBhvr>
                                        <p:cTn id="159"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3999"/>
                                          </p:stCondLst>
                                        </p:cTn>
                                        <p:tgtEl>
                                          <p:spTgt spid="10"/>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4000"/>
                                        <p:tgtEl>
                                          <p:spTgt spid="9"/>
                                        </p:tgtEl>
                                        <p:attrNameLst>
                                          <p:attrName>ppt_x</p:attrName>
                                        </p:attrNameLst>
                                      </p:cBhvr>
                                      <p:tavLst>
                                        <p:tav tm="0">
                                          <p:val>
                                            <p:strVal val="ppt_x"/>
                                          </p:val>
                                        </p:tav>
                                        <p:tav tm="100000">
                                          <p:val>
                                            <p:strVal val="0-ppt_w/2"/>
                                          </p:val>
                                        </p:tav>
                                      </p:tavLst>
                                    </p:anim>
                                    <p:anim calcmode="lin" valueType="num">
                                      <p:cBhvr additive="base">
                                        <p:cTn id="163" dur="4000"/>
                                        <p:tgtEl>
                                          <p:spTgt spid="9"/>
                                        </p:tgtEl>
                                        <p:attrNameLst>
                                          <p:attrName>ppt_y</p:attrName>
                                        </p:attrNameLst>
                                      </p:cBhvr>
                                      <p:tavLst>
                                        <p:tav tm="0">
                                          <p:val>
                                            <p:strVal val="ppt_y"/>
                                          </p:val>
                                        </p:tav>
                                        <p:tav tm="100000">
                                          <p:val>
                                            <p:strVal val="1+ppt_h/2"/>
                                          </p:val>
                                        </p:tav>
                                      </p:tavLst>
                                    </p:anim>
                                    <p:set>
                                      <p:cBhvr>
                                        <p:cTn id="164" dur="1" fill="hold">
                                          <p:stCondLst>
                                            <p:cond delay="3999"/>
                                          </p:stCondLst>
                                        </p:cTn>
                                        <p:tgtEl>
                                          <p:spTgt spid="9"/>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4000"/>
                                        <p:tgtEl>
                                          <p:spTgt spid="9"/>
                                        </p:tgtEl>
                                        <p:attrNameLst>
                                          <p:attrName>ppt_h</p:attrName>
                                        </p:attrNameLst>
                                      </p:cBhvr>
                                      <p:tavLst>
                                        <p:tav tm="0">
                                          <p:val>
                                            <p:strVal val="ppt_h"/>
                                          </p:val>
                                        </p:tav>
                                        <p:tav tm="100000">
                                          <p:val>
                                            <p:strVal val="ppt_h"/>
                                          </p:val>
                                        </p:tav>
                                      </p:tavLst>
                                    </p:anim>
                                    <p:anim calcmode="lin" valueType="num">
                                      <p:cBhvr>
                                        <p:cTn id="167"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3999"/>
                                          </p:stCondLst>
                                        </p:cTn>
                                        <p:tgtEl>
                                          <p:spTgt spid="9"/>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4000"/>
                                        <p:tgtEl>
                                          <p:spTgt spid="8"/>
                                        </p:tgtEl>
                                        <p:attrNameLst>
                                          <p:attrName>ppt_x</p:attrName>
                                        </p:attrNameLst>
                                      </p:cBhvr>
                                      <p:tavLst>
                                        <p:tav tm="0">
                                          <p:val>
                                            <p:strVal val="ppt_x"/>
                                          </p:val>
                                        </p:tav>
                                        <p:tav tm="100000">
                                          <p:val>
                                            <p:strVal val="1+ppt_w/2"/>
                                          </p:val>
                                        </p:tav>
                                      </p:tavLst>
                                    </p:anim>
                                    <p:anim calcmode="lin" valueType="num">
                                      <p:cBhvr additive="base">
                                        <p:cTn id="171" dur="4000"/>
                                        <p:tgtEl>
                                          <p:spTgt spid="8"/>
                                        </p:tgtEl>
                                        <p:attrNameLst>
                                          <p:attrName>ppt_y</p:attrName>
                                        </p:attrNameLst>
                                      </p:cBhvr>
                                      <p:tavLst>
                                        <p:tav tm="0">
                                          <p:val>
                                            <p:strVal val="ppt_y"/>
                                          </p:val>
                                        </p:tav>
                                        <p:tav tm="100000">
                                          <p:val>
                                            <p:strVal val="1+ppt_h/2"/>
                                          </p:val>
                                        </p:tav>
                                      </p:tavLst>
                                    </p:anim>
                                    <p:set>
                                      <p:cBhvr>
                                        <p:cTn id="172" dur="1" fill="hold">
                                          <p:stCondLst>
                                            <p:cond delay="3999"/>
                                          </p:stCondLst>
                                        </p:cTn>
                                        <p:tgtEl>
                                          <p:spTgt spid="8"/>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4000"/>
                                        <p:tgtEl>
                                          <p:spTgt spid="8"/>
                                        </p:tgtEl>
                                        <p:attrNameLst>
                                          <p:attrName>ppt_h</p:attrName>
                                        </p:attrNameLst>
                                      </p:cBhvr>
                                      <p:tavLst>
                                        <p:tav tm="0">
                                          <p:val>
                                            <p:strVal val="ppt_h"/>
                                          </p:val>
                                        </p:tav>
                                        <p:tav tm="100000">
                                          <p:val>
                                            <p:strVal val="ppt_h"/>
                                          </p:val>
                                        </p:tav>
                                      </p:tavLst>
                                    </p:anim>
                                    <p:anim calcmode="lin" valueType="num">
                                      <p:cBhvr>
                                        <p:cTn id="175"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3999"/>
                                          </p:stCondLst>
                                        </p:cTn>
                                        <p:tgtEl>
                                          <p:spTgt spid="8"/>
                                        </p:tgtEl>
                                        <p:attrNameLst>
                                          <p:attrName>style.visibility</p:attrName>
                                        </p:attrNameLst>
                                      </p:cBhvr>
                                      <p:to>
                                        <p:strVal val="hidden"/>
                                      </p:to>
                                    </p:set>
                                  </p:childTnLst>
                                </p:cTn>
                              </p:par>
                              <p:par>
                                <p:cTn id="177" presetID="23" presetClass="entr" presetSubtype="272" fill="hold" nodeType="withEffect">
                                  <p:stCondLst>
                                    <p:cond delay="500"/>
                                  </p:stCondLst>
                                  <p:childTnLst>
                                    <p:set>
                                      <p:cBhvr>
                                        <p:cTn id="178" dur="1" fill="hold">
                                          <p:stCondLst>
                                            <p:cond delay="0"/>
                                          </p:stCondLst>
                                        </p:cTn>
                                        <p:tgtEl>
                                          <p:spTgt spid="24"/>
                                        </p:tgtEl>
                                        <p:attrNameLst>
                                          <p:attrName>style.visibility</p:attrName>
                                        </p:attrNameLst>
                                      </p:cBhvr>
                                      <p:to>
                                        <p:strVal val="visible"/>
                                      </p:to>
                                    </p:set>
                                    <p:anim calcmode="lin" valueType="num">
                                      <p:cBhvr>
                                        <p:cTn id="179" dur="3500" fill="hold"/>
                                        <p:tgtEl>
                                          <p:spTgt spid="24"/>
                                        </p:tgtEl>
                                        <p:attrNameLst>
                                          <p:attrName>ppt_w</p:attrName>
                                        </p:attrNameLst>
                                      </p:cBhvr>
                                      <p:tavLst>
                                        <p:tav tm="0">
                                          <p:val>
                                            <p:strVal val="2/3*#ppt_w"/>
                                          </p:val>
                                        </p:tav>
                                        <p:tav tm="100000">
                                          <p:val>
                                            <p:strVal val="#ppt_w"/>
                                          </p:val>
                                        </p:tav>
                                      </p:tavLst>
                                    </p:anim>
                                    <p:anim calcmode="lin" valueType="num">
                                      <p:cBhvr>
                                        <p:cTn id="180" dur="3500" fill="hold"/>
                                        <p:tgtEl>
                                          <p:spTgt spid="24"/>
                                        </p:tgtEl>
                                        <p:attrNameLst>
                                          <p:attrName>ppt_h</p:attrName>
                                        </p:attrNameLst>
                                      </p:cBhvr>
                                      <p:tavLst>
                                        <p:tav tm="0">
                                          <p:val>
                                            <p:strVal val="2/3*#ppt_h"/>
                                          </p:val>
                                        </p:tav>
                                        <p:tav tm="100000">
                                          <p:val>
                                            <p:strVal val="#ppt_h"/>
                                          </p:val>
                                        </p:tav>
                                      </p:tavLst>
                                    </p:anim>
                                  </p:childTnLst>
                                </p:cTn>
                              </p:par>
                              <p:par>
                                <p:cTn id="181" presetID="16" presetClass="entr" presetSubtype="37" fill="hold" nodeType="withEffect">
                                  <p:stCondLst>
                                    <p:cond delay="500"/>
                                  </p:stCondLst>
                                  <p:childTnLst>
                                    <p:set>
                                      <p:cBhvr>
                                        <p:cTn id="182" dur="1" fill="hold">
                                          <p:stCondLst>
                                            <p:cond delay="0"/>
                                          </p:stCondLst>
                                        </p:cTn>
                                        <p:tgtEl>
                                          <p:spTgt spid="24"/>
                                        </p:tgtEl>
                                        <p:attrNameLst>
                                          <p:attrName>style.visibility</p:attrName>
                                        </p:attrNameLst>
                                      </p:cBhvr>
                                      <p:to>
                                        <p:strVal val="visible"/>
                                      </p:to>
                                    </p:set>
                                    <p:animEffect transition="in" filter="barn(outVertical)">
                                      <p:cBhvr>
                                        <p:cTn id="183" dur="3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21"/>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Forma libre 9"/>
          <p:cNvSpPr/>
          <p:nvPr/>
        </p:nvSpPr>
        <p:spPr>
          <a:xfrm rot="5400000">
            <a:off x="-606843" y="1155523"/>
            <a:ext cx="5822342" cy="4608657"/>
          </a:xfrm>
          <a:custGeom>
            <a:avLst/>
            <a:gdLst>
              <a:gd name="connsiteX0" fmla="*/ 4672694 w 5437413"/>
              <a:gd name="connsiteY0" fmla="*/ 712681 h 1213086"/>
              <a:gd name="connsiteX1" fmla="*/ 4901294 w 5437413"/>
              <a:gd name="connsiteY1" fmla="*/ 941281 h 1213086"/>
              <a:gd name="connsiteX2" fmla="*/ 5129894 w 5437413"/>
              <a:gd name="connsiteY2" fmla="*/ 712681 h 1213086"/>
              <a:gd name="connsiteX3" fmla="*/ 4901294 w 5437413"/>
              <a:gd name="connsiteY3" fmla="*/ 484081 h 1213086"/>
              <a:gd name="connsiteX4" fmla="*/ 4672694 w 5437413"/>
              <a:gd name="connsiteY4" fmla="*/ 712681 h 1213086"/>
              <a:gd name="connsiteX5" fmla="*/ 3954236 w 5437413"/>
              <a:gd name="connsiteY5" fmla="*/ 786161 h 1213086"/>
              <a:gd name="connsiteX6" fmla="*/ 4182836 w 5437413"/>
              <a:gd name="connsiteY6" fmla="*/ 1014761 h 1213086"/>
              <a:gd name="connsiteX7" fmla="*/ 4411436 w 5437413"/>
              <a:gd name="connsiteY7" fmla="*/ 786161 h 1213086"/>
              <a:gd name="connsiteX8" fmla="*/ 4182836 w 5437413"/>
              <a:gd name="connsiteY8" fmla="*/ 557561 h 1213086"/>
              <a:gd name="connsiteX9" fmla="*/ 3954236 w 5437413"/>
              <a:gd name="connsiteY9" fmla="*/ 786161 h 1213086"/>
              <a:gd name="connsiteX10" fmla="*/ 3235778 w 5437413"/>
              <a:gd name="connsiteY10" fmla="*/ 720843 h 1213086"/>
              <a:gd name="connsiteX11" fmla="*/ 3464378 w 5437413"/>
              <a:gd name="connsiteY11" fmla="*/ 949443 h 1213086"/>
              <a:gd name="connsiteX12" fmla="*/ 3692978 w 5437413"/>
              <a:gd name="connsiteY12" fmla="*/ 720843 h 1213086"/>
              <a:gd name="connsiteX13" fmla="*/ 3464378 w 5437413"/>
              <a:gd name="connsiteY13" fmla="*/ 492243 h 1213086"/>
              <a:gd name="connsiteX14" fmla="*/ 3235778 w 5437413"/>
              <a:gd name="connsiteY14" fmla="*/ 720843 h 1213086"/>
              <a:gd name="connsiteX15" fmla="*/ 2525487 w 5437413"/>
              <a:gd name="connsiteY15" fmla="*/ 606544 h 1213086"/>
              <a:gd name="connsiteX16" fmla="*/ 2754087 w 5437413"/>
              <a:gd name="connsiteY16" fmla="*/ 835144 h 1213086"/>
              <a:gd name="connsiteX17" fmla="*/ 2982687 w 5437413"/>
              <a:gd name="connsiteY17" fmla="*/ 606544 h 1213086"/>
              <a:gd name="connsiteX18" fmla="*/ 2754087 w 5437413"/>
              <a:gd name="connsiteY18" fmla="*/ 377944 h 1213086"/>
              <a:gd name="connsiteX19" fmla="*/ 2525487 w 5437413"/>
              <a:gd name="connsiteY19" fmla="*/ 606544 h 1213086"/>
              <a:gd name="connsiteX20" fmla="*/ 1807029 w 5437413"/>
              <a:gd name="connsiteY20" fmla="*/ 565723 h 1213086"/>
              <a:gd name="connsiteX21" fmla="*/ 2035629 w 5437413"/>
              <a:gd name="connsiteY21" fmla="*/ 794323 h 1213086"/>
              <a:gd name="connsiteX22" fmla="*/ 2264229 w 5437413"/>
              <a:gd name="connsiteY22" fmla="*/ 565723 h 1213086"/>
              <a:gd name="connsiteX23" fmla="*/ 2035629 w 5437413"/>
              <a:gd name="connsiteY23" fmla="*/ 337123 h 1213086"/>
              <a:gd name="connsiteX24" fmla="*/ 1807029 w 5437413"/>
              <a:gd name="connsiteY24" fmla="*/ 565723 h 1213086"/>
              <a:gd name="connsiteX25" fmla="*/ 1034143 w 5437413"/>
              <a:gd name="connsiteY25" fmla="*/ 492243 h 1213086"/>
              <a:gd name="connsiteX26" fmla="*/ 1262743 w 5437413"/>
              <a:gd name="connsiteY26" fmla="*/ 720843 h 1213086"/>
              <a:gd name="connsiteX27" fmla="*/ 1491343 w 5437413"/>
              <a:gd name="connsiteY27" fmla="*/ 492243 h 1213086"/>
              <a:gd name="connsiteX28" fmla="*/ 1262743 w 5437413"/>
              <a:gd name="connsiteY28" fmla="*/ 263643 h 1213086"/>
              <a:gd name="connsiteX29" fmla="*/ 1034143 w 5437413"/>
              <a:gd name="connsiteY29" fmla="*/ 492243 h 1213086"/>
              <a:gd name="connsiteX30" fmla="*/ 261257 w 5437413"/>
              <a:gd name="connsiteY30" fmla="*/ 590217 h 1213086"/>
              <a:gd name="connsiteX31" fmla="*/ 489857 w 5437413"/>
              <a:gd name="connsiteY31" fmla="*/ 818817 h 1213086"/>
              <a:gd name="connsiteX32" fmla="*/ 718457 w 5437413"/>
              <a:gd name="connsiteY32" fmla="*/ 590217 h 1213086"/>
              <a:gd name="connsiteX33" fmla="*/ 489857 w 5437413"/>
              <a:gd name="connsiteY33" fmla="*/ 361617 h 1213086"/>
              <a:gd name="connsiteX34" fmla="*/ 261257 w 5437413"/>
              <a:gd name="connsiteY34" fmla="*/ 590217 h 1213086"/>
              <a:gd name="connsiteX35" fmla="*/ 0 w 5437413"/>
              <a:gd name="connsiteY35" fmla="*/ 1065785 h 1213086"/>
              <a:gd name="connsiteX36" fmla="*/ 0 w 5437413"/>
              <a:gd name="connsiteY36" fmla="*/ 147302 h 1213086"/>
              <a:gd name="connsiteX37" fmla="*/ 5437413 w 5437413"/>
              <a:gd name="connsiteY37" fmla="*/ 147302 h 1213086"/>
              <a:gd name="connsiteX38" fmla="*/ 5437413 w 5437413"/>
              <a:gd name="connsiteY38" fmla="*/ 1065785 h 1213086"/>
              <a:gd name="connsiteX39" fmla="*/ 0 w 5437413"/>
              <a:gd name="connsiteY39" fmla="*/ 1065785 h 121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437413" h="1213086">
                <a:moveTo>
                  <a:pt x="4672694" y="712681"/>
                </a:moveTo>
                <a:cubicBezTo>
                  <a:pt x="4672694" y="838933"/>
                  <a:pt x="4775042" y="941281"/>
                  <a:pt x="4901294" y="941281"/>
                </a:cubicBezTo>
                <a:cubicBezTo>
                  <a:pt x="5027546" y="941281"/>
                  <a:pt x="5129894" y="838933"/>
                  <a:pt x="5129894" y="712681"/>
                </a:cubicBezTo>
                <a:cubicBezTo>
                  <a:pt x="5129894" y="586429"/>
                  <a:pt x="5027546" y="484081"/>
                  <a:pt x="4901294" y="484081"/>
                </a:cubicBezTo>
                <a:cubicBezTo>
                  <a:pt x="4775042" y="484081"/>
                  <a:pt x="4672694" y="586429"/>
                  <a:pt x="4672694" y="712681"/>
                </a:cubicBezTo>
                <a:close/>
                <a:moveTo>
                  <a:pt x="3954236" y="786161"/>
                </a:moveTo>
                <a:cubicBezTo>
                  <a:pt x="3954236" y="912413"/>
                  <a:pt x="4056584" y="1014761"/>
                  <a:pt x="4182836" y="1014761"/>
                </a:cubicBezTo>
                <a:cubicBezTo>
                  <a:pt x="4309088" y="1014761"/>
                  <a:pt x="4411436" y="912413"/>
                  <a:pt x="4411436" y="786161"/>
                </a:cubicBezTo>
                <a:cubicBezTo>
                  <a:pt x="4411436" y="659909"/>
                  <a:pt x="4309088" y="557561"/>
                  <a:pt x="4182836" y="557561"/>
                </a:cubicBezTo>
                <a:cubicBezTo>
                  <a:pt x="4056584" y="557561"/>
                  <a:pt x="3954236" y="659909"/>
                  <a:pt x="3954236" y="786161"/>
                </a:cubicBezTo>
                <a:close/>
                <a:moveTo>
                  <a:pt x="3235778" y="720843"/>
                </a:moveTo>
                <a:cubicBezTo>
                  <a:pt x="3235778" y="847095"/>
                  <a:pt x="3338126" y="949443"/>
                  <a:pt x="3464378" y="949443"/>
                </a:cubicBezTo>
                <a:cubicBezTo>
                  <a:pt x="3590630" y="949443"/>
                  <a:pt x="3692978" y="847095"/>
                  <a:pt x="3692978" y="720843"/>
                </a:cubicBezTo>
                <a:cubicBezTo>
                  <a:pt x="3692978" y="594591"/>
                  <a:pt x="3590630" y="492243"/>
                  <a:pt x="3464378" y="492243"/>
                </a:cubicBezTo>
                <a:cubicBezTo>
                  <a:pt x="3338126" y="492243"/>
                  <a:pt x="3235778" y="594591"/>
                  <a:pt x="3235778" y="720843"/>
                </a:cubicBezTo>
                <a:close/>
                <a:moveTo>
                  <a:pt x="2525487" y="606544"/>
                </a:moveTo>
                <a:cubicBezTo>
                  <a:pt x="2525487" y="732796"/>
                  <a:pt x="2627835" y="835144"/>
                  <a:pt x="2754087" y="835144"/>
                </a:cubicBezTo>
                <a:cubicBezTo>
                  <a:pt x="2880339" y="835144"/>
                  <a:pt x="2982687" y="732796"/>
                  <a:pt x="2982687" y="606544"/>
                </a:cubicBezTo>
                <a:cubicBezTo>
                  <a:pt x="2982687" y="480292"/>
                  <a:pt x="2880339" y="377944"/>
                  <a:pt x="2754087" y="377944"/>
                </a:cubicBezTo>
                <a:cubicBezTo>
                  <a:pt x="2627835" y="377944"/>
                  <a:pt x="2525487" y="480292"/>
                  <a:pt x="2525487" y="606544"/>
                </a:cubicBezTo>
                <a:close/>
                <a:moveTo>
                  <a:pt x="1807029" y="565723"/>
                </a:moveTo>
                <a:cubicBezTo>
                  <a:pt x="1807029" y="691975"/>
                  <a:pt x="1909377" y="794323"/>
                  <a:pt x="2035629" y="794323"/>
                </a:cubicBezTo>
                <a:cubicBezTo>
                  <a:pt x="2161881" y="794323"/>
                  <a:pt x="2264229" y="691975"/>
                  <a:pt x="2264229" y="565723"/>
                </a:cubicBezTo>
                <a:cubicBezTo>
                  <a:pt x="2264229" y="439471"/>
                  <a:pt x="2161881" y="337123"/>
                  <a:pt x="2035629" y="337123"/>
                </a:cubicBezTo>
                <a:cubicBezTo>
                  <a:pt x="1909377" y="337123"/>
                  <a:pt x="1807029" y="439471"/>
                  <a:pt x="1807029" y="565723"/>
                </a:cubicBezTo>
                <a:close/>
                <a:moveTo>
                  <a:pt x="1034143" y="492243"/>
                </a:moveTo>
                <a:cubicBezTo>
                  <a:pt x="1034143" y="618495"/>
                  <a:pt x="1136491" y="720843"/>
                  <a:pt x="1262743" y="720843"/>
                </a:cubicBezTo>
                <a:cubicBezTo>
                  <a:pt x="1388995" y="720843"/>
                  <a:pt x="1491343" y="618495"/>
                  <a:pt x="1491343" y="492243"/>
                </a:cubicBezTo>
                <a:cubicBezTo>
                  <a:pt x="1491343" y="365991"/>
                  <a:pt x="1388995" y="263643"/>
                  <a:pt x="1262743" y="263643"/>
                </a:cubicBezTo>
                <a:cubicBezTo>
                  <a:pt x="1136491" y="263643"/>
                  <a:pt x="1034143" y="365991"/>
                  <a:pt x="1034143" y="492243"/>
                </a:cubicBezTo>
                <a:close/>
                <a:moveTo>
                  <a:pt x="261257" y="590217"/>
                </a:moveTo>
                <a:cubicBezTo>
                  <a:pt x="261257" y="716469"/>
                  <a:pt x="363605" y="818817"/>
                  <a:pt x="489857" y="818817"/>
                </a:cubicBezTo>
                <a:cubicBezTo>
                  <a:pt x="616109" y="818817"/>
                  <a:pt x="718457" y="716469"/>
                  <a:pt x="718457" y="590217"/>
                </a:cubicBezTo>
                <a:cubicBezTo>
                  <a:pt x="718457" y="463965"/>
                  <a:pt x="616109" y="361617"/>
                  <a:pt x="489857" y="361617"/>
                </a:cubicBezTo>
                <a:cubicBezTo>
                  <a:pt x="363605" y="361617"/>
                  <a:pt x="261257" y="463965"/>
                  <a:pt x="261257" y="590217"/>
                </a:cubicBezTo>
                <a:close/>
                <a:moveTo>
                  <a:pt x="0" y="1065785"/>
                </a:moveTo>
                <a:lnTo>
                  <a:pt x="0" y="147302"/>
                </a:lnTo>
                <a:cubicBezTo>
                  <a:pt x="1812470" y="-362966"/>
                  <a:pt x="3624942" y="657570"/>
                  <a:pt x="5437413" y="147302"/>
                </a:cubicBezTo>
                <a:lnTo>
                  <a:pt x="5437413" y="1065785"/>
                </a:lnTo>
                <a:cubicBezTo>
                  <a:pt x="3624942" y="1576053"/>
                  <a:pt x="1812470" y="555517"/>
                  <a:pt x="0" y="1065785"/>
                </a:cubicBezTo>
                <a:close/>
              </a:path>
            </a:pathLst>
          </a:custGeom>
          <a:gradFill>
            <a:gsLst>
              <a:gs pos="0">
                <a:schemeClr val="accent6">
                  <a:lumMod val="20000"/>
                  <a:lumOff val="80000"/>
                </a:schemeClr>
              </a:gs>
              <a:gs pos="30000">
                <a:srgbClr val="FFFFCC"/>
              </a:gs>
              <a:gs pos="45000">
                <a:srgbClr val="B70922">
                  <a:lumMod val="69000"/>
                </a:srgbClr>
              </a:gs>
              <a:gs pos="58000">
                <a:srgbClr val="A14E5A">
                  <a:lumMod val="74000"/>
                </a:srgbClr>
              </a:gs>
              <a:gs pos="49000">
                <a:srgbClr val="B50B27"/>
              </a:gs>
              <a:gs pos="69000">
                <a:srgbClr val="FFFFCC"/>
              </a:gs>
              <a:gs pos="100000">
                <a:schemeClr val="accent6">
                  <a:lumMod val="20000"/>
                  <a:lumOff val="80000"/>
                </a:schemeClr>
              </a:gs>
            </a:gsLst>
            <a:lin ang="18900000" scaled="1"/>
          </a:gradFill>
          <a:ln w="3810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9"/>
          <p:cNvSpPr/>
          <p:nvPr/>
        </p:nvSpPr>
        <p:spPr>
          <a:xfrm rot="16200000" flipH="1">
            <a:off x="4001817" y="1155523"/>
            <a:ext cx="5822340" cy="4608657"/>
          </a:xfrm>
          <a:custGeom>
            <a:avLst/>
            <a:gdLst>
              <a:gd name="connsiteX0" fmla="*/ 4672694 w 5437413"/>
              <a:gd name="connsiteY0" fmla="*/ 712681 h 1213086"/>
              <a:gd name="connsiteX1" fmla="*/ 4901294 w 5437413"/>
              <a:gd name="connsiteY1" fmla="*/ 941281 h 1213086"/>
              <a:gd name="connsiteX2" fmla="*/ 5129894 w 5437413"/>
              <a:gd name="connsiteY2" fmla="*/ 712681 h 1213086"/>
              <a:gd name="connsiteX3" fmla="*/ 4901294 w 5437413"/>
              <a:gd name="connsiteY3" fmla="*/ 484081 h 1213086"/>
              <a:gd name="connsiteX4" fmla="*/ 4672694 w 5437413"/>
              <a:gd name="connsiteY4" fmla="*/ 712681 h 1213086"/>
              <a:gd name="connsiteX5" fmla="*/ 3954236 w 5437413"/>
              <a:gd name="connsiteY5" fmla="*/ 786161 h 1213086"/>
              <a:gd name="connsiteX6" fmla="*/ 4182836 w 5437413"/>
              <a:gd name="connsiteY6" fmla="*/ 1014761 h 1213086"/>
              <a:gd name="connsiteX7" fmla="*/ 4411436 w 5437413"/>
              <a:gd name="connsiteY7" fmla="*/ 786161 h 1213086"/>
              <a:gd name="connsiteX8" fmla="*/ 4182836 w 5437413"/>
              <a:gd name="connsiteY8" fmla="*/ 557561 h 1213086"/>
              <a:gd name="connsiteX9" fmla="*/ 3954236 w 5437413"/>
              <a:gd name="connsiteY9" fmla="*/ 786161 h 1213086"/>
              <a:gd name="connsiteX10" fmla="*/ 3235778 w 5437413"/>
              <a:gd name="connsiteY10" fmla="*/ 720843 h 1213086"/>
              <a:gd name="connsiteX11" fmla="*/ 3464378 w 5437413"/>
              <a:gd name="connsiteY11" fmla="*/ 949443 h 1213086"/>
              <a:gd name="connsiteX12" fmla="*/ 3692978 w 5437413"/>
              <a:gd name="connsiteY12" fmla="*/ 720843 h 1213086"/>
              <a:gd name="connsiteX13" fmla="*/ 3464378 w 5437413"/>
              <a:gd name="connsiteY13" fmla="*/ 492243 h 1213086"/>
              <a:gd name="connsiteX14" fmla="*/ 3235778 w 5437413"/>
              <a:gd name="connsiteY14" fmla="*/ 720843 h 1213086"/>
              <a:gd name="connsiteX15" fmla="*/ 2525487 w 5437413"/>
              <a:gd name="connsiteY15" fmla="*/ 606544 h 1213086"/>
              <a:gd name="connsiteX16" fmla="*/ 2754087 w 5437413"/>
              <a:gd name="connsiteY16" fmla="*/ 835144 h 1213086"/>
              <a:gd name="connsiteX17" fmla="*/ 2982687 w 5437413"/>
              <a:gd name="connsiteY17" fmla="*/ 606544 h 1213086"/>
              <a:gd name="connsiteX18" fmla="*/ 2754087 w 5437413"/>
              <a:gd name="connsiteY18" fmla="*/ 377944 h 1213086"/>
              <a:gd name="connsiteX19" fmla="*/ 2525487 w 5437413"/>
              <a:gd name="connsiteY19" fmla="*/ 606544 h 1213086"/>
              <a:gd name="connsiteX20" fmla="*/ 1807029 w 5437413"/>
              <a:gd name="connsiteY20" fmla="*/ 565723 h 1213086"/>
              <a:gd name="connsiteX21" fmla="*/ 2035629 w 5437413"/>
              <a:gd name="connsiteY21" fmla="*/ 794323 h 1213086"/>
              <a:gd name="connsiteX22" fmla="*/ 2264229 w 5437413"/>
              <a:gd name="connsiteY22" fmla="*/ 565723 h 1213086"/>
              <a:gd name="connsiteX23" fmla="*/ 2035629 w 5437413"/>
              <a:gd name="connsiteY23" fmla="*/ 337123 h 1213086"/>
              <a:gd name="connsiteX24" fmla="*/ 1807029 w 5437413"/>
              <a:gd name="connsiteY24" fmla="*/ 565723 h 1213086"/>
              <a:gd name="connsiteX25" fmla="*/ 1034143 w 5437413"/>
              <a:gd name="connsiteY25" fmla="*/ 492243 h 1213086"/>
              <a:gd name="connsiteX26" fmla="*/ 1262743 w 5437413"/>
              <a:gd name="connsiteY26" fmla="*/ 720843 h 1213086"/>
              <a:gd name="connsiteX27" fmla="*/ 1491343 w 5437413"/>
              <a:gd name="connsiteY27" fmla="*/ 492243 h 1213086"/>
              <a:gd name="connsiteX28" fmla="*/ 1262743 w 5437413"/>
              <a:gd name="connsiteY28" fmla="*/ 263643 h 1213086"/>
              <a:gd name="connsiteX29" fmla="*/ 1034143 w 5437413"/>
              <a:gd name="connsiteY29" fmla="*/ 492243 h 1213086"/>
              <a:gd name="connsiteX30" fmla="*/ 261257 w 5437413"/>
              <a:gd name="connsiteY30" fmla="*/ 590217 h 1213086"/>
              <a:gd name="connsiteX31" fmla="*/ 489857 w 5437413"/>
              <a:gd name="connsiteY31" fmla="*/ 818817 h 1213086"/>
              <a:gd name="connsiteX32" fmla="*/ 718457 w 5437413"/>
              <a:gd name="connsiteY32" fmla="*/ 590217 h 1213086"/>
              <a:gd name="connsiteX33" fmla="*/ 489857 w 5437413"/>
              <a:gd name="connsiteY33" fmla="*/ 361617 h 1213086"/>
              <a:gd name="connsiteX34" fmla="*/ 261257 w 5437413"/>
              <a:gd name="connsiteY34" fmla="*/ 590217 h 1213086"/>
              <a:gd name="connsiteX35" fmla="*/ 0 w 5437413"/>
              <a:gd name="connsiteY35" fmla="*/ 1065785 h 1213086"/>
              <a:gd name="connsiteX36" fmla="*/ 0 w 5437413"/>
              <a:gd name="connsiteY36" fmla="*/ 147302 h 1213086"/>
              <a:gd name="connsiteX37" fmla="*/ 5437413 w 5437413"/>
              <a:gd name="connsiteY37" fmla="*/ 147302 h 1213086"/>
              <a:gd name="connsiteX38" fmla="*/ 5437413 w 5437413"/>
              <a:gd name="connsiteY38" fmla="*/ 1065785 h 1213086"/>
              <a:gd name="connsiteX39" fmla="*/ 0 w 5437413"/>
              <a:gd name="connsiteY39" fmla="*/ 1065785 h 121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437413" h="1213086">
                <a:moveTo>
                  <a:pt x="4672694" y="712681"/>
                </a:moveTo>
                <a:cubicBezTo>
                  <a:pt x="4672694" y="838933"/>
                  <a:pt x="4775042" y="941281"/>
                  <a:pt x="4901294" y="941281"/>
                </a:cubicBezTo>
                <a:cubicBezTo>
                  <a:pt x="5027546" y="941281"/>
                  <a:pt x="5129894" y="838933"/>
                  <a:pt x="5129894" y="712681"/>
                </a:cubicBezTo>
                <a:cubicBezTo>
                  <a:pt x="5129894" y="586429"/>
                  <a:pt x="5027546" y="484081"/>
                  <a:pt x="4901294" y="484081"/>
                </a:cubicBezTo>
                <a:cubicBezTo>
                  <a:pt x="4775042" y="484081"/>
                  <a:pt x="4672694" y="586429"/>
                  <a:pt x="4672694" y="712681"/>
                </a:cubicBezTo>
                <a:close/>
                <a:moveTo>
                  <a:pt x="3954236" y="786161"/>
                </a:moveTo>
                <a:cubicBezTo>
                  <a:pt x="3954236" y="912413"/>
                  <a:pt x="4056584" y="1014761"/>
                  <a:pt x="4182836" y="1014761"/>
                </a:cubicBezTo>
                <a:cubicBezTo>
                  <a:pt x="4309088" y="1014761"/>
                  <a:pt x="4411436" y="912413"/>
                  <a:pt x="4411436" y="786161"/>
                </a:cubicBezTo>
                <a:cubicBezTo>
                  <a:pt x="4411436" y="659909"/>
                  <a:pt x="4309088" y="557561"/>
                  <a:pt x="4182836" y="557561"/>
                </a:cubicBezTo>
                <a:cubicBezTo>
                  <a:pt x="4056584" y="557561"/>
                  <a:pt x="3954236" y="659909"/>
                  <a:pt x="3954236" y="786161"/>
                </a:cubicBezTo>
                <a:close/>
                <a:moveTo>
                  <a:pt x="3235778" y="720843"/>
                </a:moveTo>
                <a:cubicBezTo>
                  <a:pt x="3235778" y="847095"/>
                  <a:pt x="3338126" y="949443"/>
                  <a:pt x="3464378" y="949443"/>
                </a:cubicBezTo>
                <a:cubicBezTo>
                  <a:pt x="3590630" y="949443"/>
                  <a:pt x="3692978" y="847095"/>
                  <a:pt x="3692978" y="720843"/>
                </a:cubicBezTo>
                <a:cubicBezTo>
                  <a:pt x="3692978" y="594591"/>
                  <a:pt x="3590630" y="492243"/>
                  <a:pt x="3464378" y="492243"/>
                </a:cubicBezTo>
                <a:cubicBezTo>
                  <a:pt x="3338126" y="492243"/>
                  <a:pt x="3235778" y="594591"/>
                  <a:pt x="3235778" y="720843"/>
                </a:cubicBezTo>
                <a:close/>
                <a:moveTo>
                  <a:pt x="2525487" y="606544"/>
                </a:moveTo>
                <a:cubicBezTo>
                  <a:pt x="2525487" y="732796"/>
                  <a:pt x="2627835" y="835144"/>
                  <a:pt x="2754087" y="835144"/>
                </a:cubicBezTo>
                <a:cubicBezTo>
                  <a:pt x="2880339" y="835144"/>
                  <a:pt x="2982687" y="732796"/>
                  <a:pt x="2982687" y="606544"/>
                </a:cubicBezTo>
                <a:cubicBezTo>
                  <a:pt x="2982687" y="480292"/>
                  <a:pt x="2880339" y="377944"/>
                  <a:pt x="2754087" y="377944"/>
                </a:cubicBezTo>
                <a:cubicBezTo>
                  <a:pt x="2627835" y="377944"/>
                  <a:pt x="2525487" y="480292"/>
                  <a:pt x="2525487" y="606544"/>
                </a:cubicBezTo>
                <a:close/>
                <a:moveTo>
                  <a:pt x="1807029" y="565723"/>
                </a:moveTo>
                <a:cubicBezTo>
                  <a:pt x="1807029" y="691975"/>
                  <a:pt x="1909377" y="794323"/>
                  <a:pt x="2035629" y="794323"/>
                </a:cubicBezTo>
                <a:cubicBezTo>
                  <a:pt x="2161881" y="794323"/>
                  <a:pt x="2264229" y="691975"/>
                  <a:pt x="2264229" y="565723"/>
                </a:cubicBezTo>
                <a:cubicBezTo>
                  <a:pt x="2264229" y="439471"/>
                  <a:pt x="2161881" y="337123"/>
                  <a:pt x="2035629" y="337123"/>
                </a:cubicBezTo>
                <a:cubicBezTo>
                  <a:pt x="1909377" y="337123"/>
                  <a:pt x="1807029" y="439471"/>
                  <a:pt x="1807029" y="565723"/>
                </a:cubicBezTo>
                <a:close/>
                <a:moveTo>
                  <a:pt x="1034143" y="492243"/>
                </a:moveTo>
                <a:cubicBezTo>
                  <a:pt x="1034143" y="618495"/>
                  <a:pt x="1136491" y="720843"/>
                  <a:pt x="1262743" y="720843"/>
                </a:cubicBezTo>
                <a:cubicBezTo>
                  <a:pt x="1388995" y="720843"/>
                  <a:pt x="1491343" y="618495"/>
                  <a:pt x="1491343" y="492243"/>
                </a:cubicBezTo>
                <a:cubicBezTo>
                  <a:pt x="1491343" y="365991"/>
                  <a:pt x="1388995" y="263643"/>
                  <a:pt x="1262743" y="263643"/>
                </a:cubicBezTo>
                <a:cubicBezTo>
                  <a:pt x="1136491" y="263643"/>
                  <a:pt x="1034143" y="365991"/>
                  <a:pt x="1034143" y="492243"/>
                </a:cubicBezTo>
                <a:close/>
                <a:moveTo>
                  <a:pt x="261257" y="590217"/>
                </a:moveTo>
                <a:cubicBezTo>
                  <a:pt x="261257" y="716469"/>
                  <a:pt x="363605" y="818817"/>
                  <a:pt x="489857" y="818817"/>
                </a:cubicBezTo>
                <a:cubicBezTo>
                  <a:pt x="616109" y="818817"/>
                  <a:pt x="718457" y="716469"/>
                  <a:pt x="718457" y="590217"/>
                </a:cubicBezTo>
                <a:cubicBezTo>
                  <a:pt x="718457" y="463965"/>
                  <a:pt x="616109" y="361617"/>
                  <a:pt x="489857" y="361617"/>
                </a:cubicBezTo>
                <a:cubicBezTo>
                  <a:pt x="363605" y="361617"/>
                  <a:pt x="261257" y="463965"/>
                  <a:pt x="261257" y="590217"/>
                </a:cubicBezTo>
                <a:close/>
                <a:moveTo>
                  <a:pt x="0" y="1065785"/>
                </a:moveTo>
                <a:lnTo>
                  <a:pt x="0" y="147302"/>
                </a:lnTo>
                <a:cubicBezTo>
                  <a:pt x="1812470" y="-362966"/>
                  <a:pt x="3624942" y="657570"/>
                  <a:pt x="5437413" y="147302"/>
                </a:cubicBezTo>
                <a:lnTo>
                  <a:pt x="5437413" y="1065785"/>
                </a:lnTo>
                <a:cubicBezTo>
                  <a:pt x="3624942" y="1576053"/>
                  <a:pt x="1812470" y="555517"/>
                  <a:pt x="0" y="1065785"/>
                </a:cubicBezTo>
                <a:close/>
              </a:path>
            </a:pathLst>
          </a:custGeom>
          <a:gradFill>
            <a:gsLst>
              <a:gs pos="0">
                <a:schemeClr val="accent6">
                  <a:lumMod val="20000"/>
                  <a:lumOff val="80000"/>
                </a:schemeClr>
              </a:gs>
              <a:gs pos="30000">
                <a:srgbClr val="FFFFCC"/>
              </a:gs>
              <a:gs pos="45000">
                <a:srgbClr val="B70922">
                  <a:lumMod val="69000"/>
                </a:srgbClr>
              </a:gs>
              <a:gs pos="58000">
                <a:srgbClr val="A14E5A">
                  <a:lumMod val="74000"/>
                </a:srgbClr>
              </a:gs>
              <a:gs pos="49000">
                <a:srgbClr val="B50B27"/>
              </a:gs>
              <a:gs pos="69000">
                <a:srgbClr val="FFFFCC"/>
              </a:gs>
              <a:gs pos="100000">
                <a:schemeClr val="accent6">
                  <a:lumMod val="20000"/>
                  <a:lumOff val="80000"/>
                </a:schemeClr>
              </a:gs>
            </a:gsLst>
            <a:lin ang="18900000" scaled="1"/>
          </a:gradFill>
          <a:ln w="3810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rot="10800000">
            <a:off x="-29931" y="5301208"/>
            <a:ext cx="9201313" cy="15567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CC"/>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3" name="2 Forma libre"/>
          <p:cNvSpPr/>
          <p:nvPr/>
        </p:nvSpPr>
        <p:spPr>
          <a:xfrm>
            <a:off x="-29930" y="0"/>
            <a:ext cx="9201313" cy="170080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rgbClr val="FFFFCC"/>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a:off x="-1" y="-62787"/>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8352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ppt_w/2"/>
                                          </p:val>
                                        </p:tav>
                                      </p:tavLst>
                                    </p:anim>
                                    <p:anim calcmode="lin" valueType="num">
                                      <p:cBhvr>
                                        <p:cTn id="10" dur="4000"/>
                                        <p:tgtEl>
                                          <p:spTgt spid="5"/>
                                        </p:tgtEl>
                                        <p:attrNameLst>
                                          <p:attrName>ppt_y</p:attrName>
                                        </p:attrNameLst>
                                      </p:cBhvr>
                                      <p:tavLst>
                                        <p:tav tm="0">
                                          <p:val>
                                            <p:strVal val="ppt_y"/>
                                          </p:val>
                                        </p:tav>
                                        <p:tav tm="100000">
                                          <p:val>
                                            <p:strVal val="ppt_y"/>
                                          </p:val>
                                        </p:tav>
                                      </p:tavLst>
                                    </p:anim>
                                    <p:anim calcmode="lin" valueType="num">
                                      <p:cBhvr>
                                        <p:cTn id="11" dur="4000"/>
                                        <p:tgtEl>
                                          <p:spTgt spid="5"/>
                                        </p:tgtEl>
                                        <p:attrNameLst>
                                          <p:attrName>ppt_w</p:attrName>
                                        </p:attrNameLst>
                                      </p:cBhvr>
                                      <p:tavLst>
                                        <p:tav tm="0">
                                          <p:val>
                                            <p:strVal val="ppt_w"/>
                                          </p:val>
                                        </p:tav>
                                        <p:tav tm="100000">
                                          <p:val>
                                            <p:fltVal val="0"/>
                                          </p:val>
                                        </p:tav>
                                      </p:tavLst>
                                    </p:anim>
                                    <p:anim calcmode="lin" valueType="num">
                                      <p:cBhvr>
                                        <p:cTn id="12" dur="4000"/>
                                        <p:tgtEl>
                                          <p:spTgt spid="5"/>
                                        </p:tgtEl>
                                        <p:attrNameLst>
                                          <p:attrName>ppt_h</p:attrName>
                                        </p:attrNameLst>
                                      </p:cBhvr>
                                      <p:tavLst>
                                        <p:tav tm="0">
                                          <p:val>
                                            <p:strVal val="ppt_h"/>
                                          </p:val>
                                        </p:tav>
                                        <p:tav tm="100000">
                                          <p:val>
                                            <p:strVal val="ppt_h"/>
                                          </p:val>
                                        </p:tav>
                                      </p:tavLst>
                                    </p:anim>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4000" fill="hold"/>
                                        <p:tgtEl>
                                          <p:spTgt spid="7"/>
                                        </p:tgtEl>
                                        <p:attrNameLst>
                                          <p:attrName>ppt_w</p:attrName>
                                        </p:attrNameLst>
                                      </p:cBhvr>
                                      <p:tavLst>
                                        <p:tav tm="0">
                                          <p:val>
                                            <p:strVal val="4/3*#ppt_w"/>
                                          </p:val>
                                        </p:tav>
                                        <p:tav tm="100000">
                                          <p:val>
                                            <p:strVal val="#ppt_w"/>
                                          </p:val>
                                        </p:tav>
                                      </p:tavLst>
                                    </p:anim>
                                    <p:anim calcmode="lin" valueType="num">
                                      <p:cBhvr>
                                        <p:cTn id="23" dur="4000" fill="hold"/>
                                        <p:tgtEl>
                                          <p:spTgt spid="7"/>
                                        </p:tgtEl>
                                        <p:attrNameLst>
                                          <p:attrName>ppt_h</p:attrName>
                                        </p:attrNameLst>
                                      </p:cBhvr>
                                      <p:tavLst>
                                        <p:tav tm="0">
                                          <p:val>
                                            <p:strVal val="4/3*#ppt_h"/>
                                          </p:val>
                                        </p:tav>
                                        <p:tav tm="100000">
                                          <p:val>
                                            <p:strVal val="#ppt_h"/>
                                          </p:val>
                                        </p:tav>
                                      </p:tavLst>
                                    </p:anim>
                                  </p:childTnLst>
                                </p:cTn>
                              </p:par>
                              <p:par>
                                <p:cTn id="24" presetID="16" presetClass="entr" presetSubtype="37"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outVertical)">
                                      <p:cBhvr>
                                        <p:cTn id="26" dur="4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PIEDADES DE LA MANZAN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4448" y="16416"/>
            <a:ext cx="9144000" cy="6858000"/>
          </a:xfrm>
          <a:prstGeom prst="rect">
            <a:avLst/>
          </a:prstGeom>
          <a:noFill/>
          <a:ln>
            <a:noFill/>
          </a:ln>
        </p:spPr>
      </p:pic>
      <p:sp>
        <p:nvSpPr>
          <p:cNvPr id="3" name="2 Rectángulo"/>
          <p:cNvSpPr/>
          <p:nvPr/>
        </p:nvSpPr>
        <p:spPr>
          <a:xfrm>
            <a:off x="727001" y="1844824"/>
            <a:ext cx="5544616" cy="2677656"/>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5</a:t>
            </a:r>
            <a:r>
              <a:rPr lang="es-ES" sz="2400" dirty="0">
                <a:solidFill>
                  <a:schemeClr val="bg1"/>
                </a:solidFill>
                <a:latin typeface="Hobo Std" pitchFamily="34" charset="0"/>
              </a:rPr>
              <a:t>. Las cerezas se conocen como “alimento del cerebro”, ayudando en la salud del cerebro y en la prevención de la pérdida de memoria.</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915481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14 Rectángulo"/>
          <p:cNvSpPr/>
          <p:nvPr/>
        </p:nvSpPr>
        <p:spPr>
          <a:xfrm>
            <a:off x="-6394"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87000">
                <a:srgbClr val="C00000"/>
              </a:gs>
              <a:gs pos="10000">
                <a:srgbClr val="C00000"/>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3" name="122 Imagen" descr="Diapositiva2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29540" y="12210"/>
            <a:ext cx="9144000" cy="6858000"/>
          </a:xfrm>
          <a:prstGeom prst="rect">
            <a:avLst/>
          </a:prstGeom>
          <a:noFill/>
          <a:ln>
            <a:noFill/>
          </a:ln>
        </p:spPr>
      </p:pic>
      <p:grpSp>
        <p:nvGrpSpPr>
          <p:cNvPr id="27" name="Grupo 33"/>
          <p:cNvGrpSpPr/>
          <p:nvPr/>
        </p:nvGrpSpPr>
        <p:grpSpPr>
          <a:xfrm rot="5400000" flipH="1">
            <a:off x="6588393" y="190372"/>
            <a:ext cx="1292641" cy="3242056"/>
            <a:chOff x="0" y="0"/>
            <a:chExt cx="4599296" cy="6858000"/>
          </a:xfrm>
        </p:grpSpPr>
        <p:sp>
          <p:nvSpPr>
            <p:cNvPr id="2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Grupo 33"/>
          <p:cNvGrpSpPr/>
          <p:nvPr/>
        </p:nvGrpSpPr>
        <p:grpSpPr>
          <a:xfrm rot="5400000" flipH="1">
            <a:off x="5575703" y="1142873"/>
            <a:ext cx="1292641" cy="3242056"/>
            <a:chOff x="0" y="0"/>
            <a:chExt cx="4599296" cy="6858000"/>
          </a:xfrm>
        </p:grpSpPr>
        <p:sp>
          <p:nvSpPr>
            <p:cNvPr id="5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Grupo 33"/>
          <p:cNvGrpSpPr/>
          <p:nvPr/>
        </p:nvGrpSpPr>
        <p:grpSpPr>
          <a:xfrm rot="5400000" flipH="1">
            <a:off x="7653215" y="-597904"/>
            <a:ext cx="1292641" cy="3242056"/>
            <a:chOff x="0" y="0"/>
            <a:chExt cx="4599296" cy="6858000"/>
          </a:xfrm>
        </p:grpSpPr>
        <p:sp>
          <p:nvSpPr>
            <p:cNvPr id="6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9" name="Grupo 33"/>
          <p:cNvGrpSpPr/>
          <p:nvPr/>
        </p:nvGrpSpPr>
        <p:grpSpPr>
          <a:xfrm rot="16200000">
            <a:off x="218115" y="-650955"/>
            <a:ext cx="1292641" cy="3242056"/>
            <a:chOff x="0" y="0"/>
            <a:chExt cx="4599296" cy="6858000"/>
          </a:xfrm>
        </p:grpSpPr>
        <p:sp>
          <p:nvSpPr>
            <p:cNvPr id="7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5" name="Grupo 33"/>
          <p:cNvGrpSpPr/>
          <p:nvPr/>
        </p:nvGrpSpPr>
        <p:grpSpPr>
          <a:xfrm rot="16200000">
            <a:off x="1327810" y="241456"/>
            <a:ext cx="1292641" cy="3242056"/>
            <a:chOff x="0" y="0"/>
            <a:chExt cx="4599296" cy="6858000"/>
          </a:xfrm>
        </p:grpSpPr>
        <p:sp>
          <p:nvSpPr>
            <p:cNvPr id="7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Grupo 33"/>
          <p:cNvGrpSpPr/>
          <p:nvPr/>
        </p:nvGrpSpPr>
        <p:grpSpPr>
          <a:xfrm rot="16200000">
            <a:off x="2278379" y="1114200"/>
            <a:ext cx="1292641" cy="3242056"/>
            <a:chOff x="0" y="0"/>
            <a:chExt cx="4599296" cy="6858000"/>
          </a:xfrm>
        </p:grpSpPr>
        <p:sp>
          <p:nvSpPr>
            <p:cNvPr id="8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7" name="Grupo 33"/>
          <p:cNvGrpSpPr/>
          <p:nvPr/>
        </p:nvGrpSpPr>
        <p:grpSpPr>
          <a:xfrm rot="5400000">
            <a:off x="7653215" y="4235994"/>
            <a:ext cx="1292641" cy="3242056"/>
            <a:chOff x="0" y="0"/>
            <a:chExt cx="4599296" cy="6858000"/>
          </a:xfrm>
        </p:grpSpPr>
        <p:sp>
          <p:nvSpPr>
            <p:cNvPr id="8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3" name="Grupo 33"/>
          <p:cNvGrpSpPr/>
          <p:nvPr/>
        </p:nvGrpSpPr>
        <p:grpSpPr>
          <a:xfrm rot="5400000">
            <a:off x="6611766" y="3300371"/>
            <a:ext cx="1292641" cy="3242056"/>
            <a:chOff x="0" y="0"/>
            <a:chExt cx="4599296" cy="6858000"/>
          </a:xfrm>
        </p:grpSpPr>
        <p:sp>
          <p:nvSpPr>
            <p:cNvPr id="9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9" name="Grupo 33"/>
          <p:cNvGrpSpPr/>
          <p:nvPr/>
        </p:nvGrpSpPr>
        <p:grpSpPr>
          <a:xfrm rot="5400000">
            <a:off x="5576248" y="2460473"/>
            <a:ext cx="1292641" cy="3242056"/>
            <a:chOff x="0" y="0"/>
            <a:chExt cx="4599296" cy="6858000"/>
          </a:xfrm>
        </p:grpSpPr>
        <p:sp>
          <p:nvSpPr>
            <p:cNvPr id="10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Grupo 33"/>
          <p:cNvGrpSpPr/>
          <p:nvPr/>
        </p:nvGrpSpPr>
        <p:grpSpPr>
          <a:xfrm rot="16200000" flipH="1">
            <a:off x="194397" y="4314702"/>
            <a:ext cx="1292641" cy="3242056"/>
            <a:chOff x="0" y="0"/>
            <a:chExt cx="4599296" cy="6858000"/>
          </a:xfrm>
        </p:grpSpPr>
        <p:sp>
          <p:nvSpPr>
            <p:cNvPr id="10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1" name="Grupo 33"/>
          <p:cNvGrpSpPr/>
          <p:nvPr/>
        </p:nvGrpSpPr>
        <p:grpSpPr>
          <a:xfrm rot="16200000" flipH="1">
            <a:off x="1283273" y="3442011"/>
            <a:ext cx="1292641" cy="3242056"/>
            <a:chOff x="0" y="0"/>
            <a:chExt cx="4599296" cy="6858000"/>
          </a:xfrm>
        </p:grpSpPr>
        <p:sp>
          <p:nvSpPr>
            <p:cNvPr id="11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7" name="Grupo 33"/>
          <p:cNvGrpSpPr/>
          <p:nvPr/>
        </p:nvGrpSpPr>
        <p:grpSpPr>
          <a:xfrm rot="16200000" flipH="1">
            <a:off x="2326574" y="2425117"/>
            <a:ext cx="1292641" cy="3242056"/>
            <a:chOff x="0" y="0"/>
            <a:chExt cx="4599296" cy="6858000"/>
          </a:xfrm>
        </p:grpSpPr>
        <p:sp>
          <p:nvSpPr>
            <p:cNvPr id="11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D75645"/>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Forma libre"/>
          <p:cNvSpPr/>
          <p:nvPr/>
        </p:nvSpPr>
        <p:spPr>
          <a:xfrm rot="10800000">
            <a:off x="-54319" y="5716240"/>
            <a:ext cx="922318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0"/>
                  <a:lumOff val="10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52545" y="-31769"/>
            <a:ext cx="9221405"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3000"/>
                  <a:lumOff val="9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5" name="124 Rectángulo"/>
          <p:cNvSpPr/>
          <p:nvPr/>
        </p:nvSpPr>
        <p:spPr>
          <a:xfrm>
            <a:off x="-706210" y="-38993"/>
            <a:ext cx="10626773"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4036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5"/>
                                        </p:tgtEl>
                                        <p:attrNameLst>
                                          <p:attrName>style.opacity</p:attrName>
                                        </p:attrNameLst>
                                      </p:cBhvr>
                                      <p:to>
                                        <p:strVal val="0"/>
                                      </p:to>
                                    </p:set>
                                    <p:animEffect filter="image" prLst="opacity: 0">
                                      <p:cBhvr rctx="IE">
                                        <p:cTn id="7" dur="indefinite"/>
                                        <p:tgtEl>
                                          <p:spTgt spid="125"/>
                                        </p:tgtEl>
                                      </p:cBhvr>
                                    </p:animEffect>
                                  </p:childTnLst>
                                </p:cTn>
                              </p:par>
                              <p:par>
                                <p:cTn id="8" presetID="2" presetClass="entr" presetSubtype="12"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3000" fill="hold"/>
                                        <p:tgtEl>
                                          <p:spTgt spid="27"/>
                                        </p:tgtEl>
                                        <p:attrNameLst>
                                          <p:attrName>ppt_x</p:attrName>
                                        </p:attrNameLst>
                                      </p:cBhvr>
                                      <p:tavLst>
                                        <p:tav tm="0">
                                          <p:val>
                                            <p:strVal val="0-#ppt_w/2"/>
                                          </p:val>
                                        </p:tav>
                                        <p:tav tm="100000">
                                          <p:val>
                                            <p:strVal val="#ppt_x"/>
                                          </p:val>
                                        </p:tav>
                                      </p:tavLst>
                                    </p:anim>
                                    <p:anim calcmode="lin" valueType="num">
                                      <p:cBhvr additive="base">
                                        <p:cTn id="11" dur="3000" fill="hold"/>
                                        <p:tgtEl>
                                          <p:spTgt spid="27"/>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3000" fill="hold"/>
                                        <p:tgtEl>
                                          <p:spTgt spid="27"/>
                                        </p:tgtEl>
                                        <p:attrNameLst>
                                          <p:attrName>ppt_w</p:attrName>
                                        </p:attrNameLst>
                                      </p:cBhvr>
                                      <p:tavLst>
                                        <p:tav tm="0">
                                          <p:val>
                                            <p:strVal val="#ppt_w"/>
                                          </p:val>
                                        </p:tav>
                                        <p:tav tm="100000">
                                          <p:val>
                                            <p:strVal val="#ppt_w"/>
                                          </p:val>
                                        </p:tav>
                                      </p:tavLst>
                                    </p:anim>
                                    <p:anim calcmode="lin" valueType="num">
                                      <p:cBhvr>
                                        <p:cTn id="15" dur="3000" fill="hold"/>
                                        <p:tgtEl>
                                          <p:spTgt spid="27"/>
                                        </p:tgtEl>
                                        <p:attrNameLst>
                                          <p:attrName>ppt_h</p:attrName>
                                        </p:attrNameLst>
                                      </p:cBhvr>
                                      <p:tavLst>
                                        <p:tav tm="0" fmla="#ppt_h*sin(2.5*pi*$)">
                                          <p:val>
                                            <p:fltVal val="0"/>
                                          </p:val>
                                        </p:tav>
                                        <p:tav tm="100000">
                                          <p:val>
                                            <p:fltVal val="1"/>
                                          </p:val>
                                        </p:tav>
                                      </p:tavLst>
                                    </p:anim>
                                  </p:childTnLst>
                                </p:cTn>
                              </p:par>
                              <p:par>
                                <p:cTn id="16" presetID="2" presetClass="entr" presetSubtype="12" fill="hold" nodeType="withEffect">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cBhvr additive="base">
                                        <p:cTn id="18" dur="3000" fill="hold"/>
                                        <p:tgtEl>
                                          <p:spTgt spid="63"/>
                                        </p:tgtEl>
                                        <p:attrNameLst>
                                          <p:attrName>ppt_x</p:attrName>
                                        </p:attrNameLst>
                                      </p:cBhvr>
                                      <p:tavLst>
                                        <p:tav tm="0">
                                          <p:val>
                                            <p:strVal val="0-#ppt_w/2"/>
                                          </p:val>
                                        </p:tav>
                                        <p:tav tm="100000">
                                          <p:val>
                                            <p:strVal val="#ppt_x"/>
                                          </p:val>
                                        </p:tav>
                                      </p:tavLst>
                                    </p:anim>
                                    <p:anim calcmode="lin" valueType="num">
                                      <p:cBhvr additive="base">
                                        <p:cTn id="19" dur="3000" fill="hold"/>
                                        <p:tgtEl>
                                          <p:spTgt spid="63"/>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63"/>
                                        </p:tgtEl>
                                        <p:attrNameLst>
                                          <p:attrName>style.visibility</p:attrName>
                                        </p:attrNameLst>
                                      </p:cBhvr>
                                      <p:to>
                                        <p:strVal val="visible"/>
                                      </p:to>
                                    </p:set>
                                    <p:anim calcmode="lin" valueType="num">
                                      <p:cBhvr>
                                        <p:cTn id="22" dur="3000" fill="hold"/>
                                        <p:tgtEl>
                                          <p:spTgt spid="63"/>
                                        </p:tgtEl>
                                        <p:attrNameLst>
                                          <p:attrName>ppt_w</p:attrName>
                                        </p:attrNameLst>
                                      </p:cBhvr>
                                      <p:tavLst>
                                        <p:tav tm="0">
                                          <p:val>
                                            <p:strVal val="#ppt_w"/>
                                          </p:val>
                                        </p:tav>
                                        <p:tav tm="100000">
                                          <p:val>
                                            <p:strVal val="#ppt_w"/>
                                          </p:val>
                                        </p:tav>
                                      </p:tavLst>
                                    </p:anim>
                                    <p:anim calcmode="lin" valueType="num">
                                      <p:cBhvr>
                                        <p:cTn id="23" dur="3000" fill="hold"/>
                                        <p:tgtEl>
                                          <p:spTgt spid="63"/>
                                        </p:tgtEl>
                                        <p:attrNameLst>
                                          <p:attrName>ppt_h</p:attrName>
                                        </p:attrNameLst>
                                      </p:cBhvr>
                                      <p:tavLst>
                                        <p:tav tm="0" fmla="#ppt_h*sin(2.5*pi*$)">
                                          <p:val>
                                            <p:fltVal val="0"/>
                                          </p:val>
                                        </p:tav>
                                        <p:tav tm="100000">
                                          <p:val>
                                            <p:fltVal val="1"/>
                                          </p:val>
                                        </p:tav>
                                      </p:tavLst>
                                    </p:anim>
                                  </p:childTnLst>
                                </p:cTn>
                              </p:par>
                              <p:par>
                                <p:cTn id="24" presetID="2" presetClass="entr" presetSubtype="12" fill="hold" nodeType="with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3000" fill="hold"/>
                                        <p:tgtEl>
                                          <p:spTgt spid="57"/>
                                        </p:tgtEl>
                                        <p:attrNameLst>
                                          <p:attrName>ppt_x</p:attrName>
                                        </p:attrNameLst>
                                      </p:cBhvr>
                                      <p:tavLst>
                                        <p:tav tm="0">
                                          <p:val>
                                            <p:strVal val="0-#ppt_w/2"/>
                                          </p:val>
                                        </p:tav>
                                        <p:tav tm="100000">
                                          <p:val>
                                            <p:strVal val="#ppt_x"/>
                                          </p:val>
                                        </p:tav>
                                      </p:tavLst>
                                    </p:anim>
                                    <p:anim calcmode="lin" valueType="num">
                                      <p:cBhvr additive="base">
                                        <p:cTn id="27" dur="3000" fill="hold"/>
                                        <p:tgtEl>
                                          <p:spTgt spid="57"/>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3000" fill="hold"/>
                                        <p:tgtEl>
                                          <p:spTgt spid="57"/>
                                        </p:tgtEl>
                                        <p:attrNameLst>
                                          <p:attrName>ppt_w</p:attrName>
                                        </p:attrNameLst>
                                      </p:cBhvr>
                                      <p:tavLst>
                                        <p:tav tm="0">
                                          <p:val>
                                            <p:strVal val="#ppt_w"/>
                                          </p:val>
                                        </p:tav>
                                        <p:tav tm="100000">
                                          <p:val>
                                            <p:strVal val="#ppt_w"/>
                                          </p:val>
                                        </p:tav>
                                      </p:tavLst>
                                    </p:anim>
                                    <p:anim calcmode="lin" valueType="num">
                                      <p:cBhvr>
                                        <p:cTn id="31" dur="3000" fill="hold"/>
                                        <p:tgtEl>
                                          <p:spTgt spid="57"/>
                                        </p:tgtEl>
                                        <p:attrNameLst>
                                          <p:attrName>ppt_h</p:attrName>
                                        </p:attrNameLst>
                                      </p:cBhvr>
                                      <p:tavLst>
                                        <p:tav tm="0" fmla="#ppt_h*sin(2.5*pi*$)">
                                          <p:val>
                                            <p:fltVal val="0"/>
                                          </p:val>
                                        </p:tav>
                                        <p:tav tm="100000">
                                          <p:val>
                                            <p:fltVal val="1"/>
                                          </p:val>
                                        </p:tav>
                                      </p:tavLst>
                                    </p:anim>
                                  </p:childTnLst>
                                </p:cTn>
                              </p:par>
                              <p:par>
                                <p:cTn id="32" presetID="2" presetClass="entr" presetSubtype="6" fill="hold" nodeType="withEffect">
                                  <p:stCondLst>
                                    <p:cond delay="0"/>
                                  </p:stCondLst>
                                  <p:childTnLst>
                                    <p:set>
                                      <p:cBhvr>
                                        <p:cTn id="33" dur="1" fill="hold">
                                          <p:stCondLst>
                                            <p:cond delay="0"/>
                                          </p:stCondLst>
                                        </p:cTn>
                                        <p:tgtEl>
                                          <p:spTgt spid="81"/>
                                        </p:tgtEl>
                                        <p:attrNameLst>
                                          <p:attrName>style.visibility</p:attrName>
                                        </p:attrNameLst>
                                      </p:cBhvr>
                                      <p:to>
                                        <p:strVal val="visible"/>
                                      </p:to>
                                    </p:set>
                                    <p:anim calcmode="lin" valueType="num">
                                      <p:cBhvr additive="base">
                                        <p:cTn id="34" dur="3000" fill="hold"/>
                                        <p:tgtEl>
                                          <p:spTgt spid="81"/>
                                        </p:tgtEl>
                                        <p:attrNameLst>
                                          <p:attrName>ppt_x</p:attrName>
                                        </p:attrNameLst>
                                      </p:cBhvr>
                                      <p:tavLst>
                                        <p:tav tm="0">
                                          <p:val>
                                            <p:strVal val="1+#ppt_w/2"/>
                                          </p:val>
                                        </p:tav>
                                        <p:tav tm="100000">
                                          <p:val>
                                            <p:strVal val="#ppt_x"/>
                                          </p:val>
                                        </p:tav>
                                      </p:tavLst>
                                    </p:anim>
                                    <p:anim calcmode="lin" valueType="num">
                                      <p:cBhvr additive="base">
                                        <p:cTn id="35" dur="3000" fill="hold"/>
                                        <p:tgtEl>
                                          <p:spTgt spid="81"/>
                                        </p:tgtEl>
                                        <p:attrNameLst>
                                          <p:attrName>ppt_y</p:attrName>
                                        </p:attrNameLst>
                                      </p:cBhvr>
                                      <p:tavLst>
                                        <p:tav tm="0">
                                          <p:val>
                                            <p:strVal val="1+#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81"/>
                                        </p:tgtEl>
                                        <p:attrNameLst>
                                          <p:attrName>style.visibility</p:attrName>
                                        </p:attrNameLst>
                                      </p:cBhvr>
                                      <p:to>
                                        <p:strVal val="visible"/>
                                      </p:to>
                                    </p:set>
                                    <p:anim calcmode="lin" valueType="num">
                                      <p:cBhvr>
                                        <p:cTn id="38" dur="3000" fill="hold"/>
                                        <p:tgtEl>
                                          <p:spTgt spid="81"/>
                                        </p:tgtEl>
                                        <p:attrNameLst>
                                          <p:attrName>ppt_w</p:attrName>
                                        </p:attrNameLst>
                                      </p:cBhvr>
                                      <p:tavLst>
                                        <p:tav tm="0">
                                          <p:val>
                                            <p:strVal val="#ppt_w"/>
                                          </p:val>
                                        </p:tav>
                                        <p:tav tm="100000">
                                          <p:val>
                                            <p:strVal val="#ppt_w"/>
                                          </p:val>
                                        </p:tav>
                                      </p:tavLst>
                                    </p:anim>
                                    <p:anim calcmode="lin" valueType="num">
                                      <p:cBhvr>
                                        <p:cTn id="39" dur="3000" fill="hold"/>
                                        <p:tgtEl>
                                          <p:spTgt spid="81"/>
                                        </p:tgtEl>
                                        <p:attrNameLst>
                                          <p:attrName>ppt_h</p:attrName>
                                        </p:attrNameLst>
                                      </p:cBhvr>
                                      <p:tavLst>
                                        <p:tav tm="0" fmla="#ppt_h*sin(2.5*pi*$)">
                                          <p:val>
                                            <p:fltVal val="0"/>
                                          </p:val>
                                        </p:tav>
                                        <p:tav tm="100000">
                                          <p:val>
                                            <p:fltVal val="1"/>
                                          </p:val>
                                        </p:tav>
                                      </p:tavLst>
                                    </p:anim>
                                  </p:childTnLst>
                                </p:cTn>
                              </p:par>
                              <p:par>
                                <p:cTn id="40" presetID="2" presetClass="entr" presetSubtype="6" fill="hold" nodeType="withEffect">
                                  <p:stCondLst>
                                    <p:cond delay="0"/>
                                  </p:stCondLst>
                                  <p:childTnLst>
                                    <p:set>
                                      <p:cBhvr>
                                        <p:cTn id="41" dur="1" fill="hold">
                                          <p:stCondLst>
                                            <p:cond delay="0"/>
                                          </p:stCondLst>
                                        </p:cTn>
                                        <p:tgtEl>
                                          <p:spTgt spid="75"/>
                                        </p:tgtEl>
                                        <p:attrNameLst>
                                          <p:attrName>style.visibility</p:attrName>
                                        </p:attrNameLst>
                                      </p:cBhvr>
                                      <p:to>
                                        <p:strVal val="visible"/>
                                      </p:to>
                                    </p:set>
                                    <p:anim calcmode="lin" valueType="num">
                                      <p:cBhvr additive="base">
                                        <p:cTn id="42" dur="3000" fill="hold"/>
                                        <p:tgtEl>
                                          <p:spTgt spid="75"/>
                                        </p:tgtEl>
                                        <p:attrNameLst>
                                          <p:attrName>ppt_x</p:attrName>
                                        </p:attrNameLst>
                                      </p:cBhvr>
                                      <p:tavLst>
                                        <p:tav tm="0">
                                          <p:val>
                                            <p:strVal val="1+#ppt_w/2"/>
                                          </p:val>
                                        </p:tav>
                                        <p:tav tm="100000">
                                          <p:val>
                                            <p:strVal val="#ppt_x"/>
                                          </p:val>
                                        </p:tav>
                                      </p:tavLst>
                                    </p:anim>
                                    <p:anim calcmode="lin" valueType="num">
                                      <p:cBhvr additive="base">
                                        <p:cTn id="43" dur="3000" fill="hold"/>
                                        <p:tgtEl>
                                          <p:spTgt spid="75"/>
                                        </p:tgtEl>
                                        <p:attrNameLst>
                                          <p:attrName>ppt_y</p:attrName>
                                        </p:attrNameLst>
                                      </p:cBhvr>
                                      <p:tavLst>
                                        <p:tav tm="0">
                                          <p:val>
                                            <p:strVal val="1+#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75"/>
                                        </p:tgtEl>
                                        <p:attrNameLst>
                                          <p:attrName>style.visibility</p:attrName>
                                        </p:attrNameLst>
                                      </p:cBhvr>
                                      <p:to>
                                        <p:strVal val="visible"/>
                                      </p:to>
                                    </p:set>
                                    <p:anim calcmode="lin" valueType="num">
                                      <p:cBhvr>
                                        <p:cTn id="46" dur="3000" fill="hold"/>
                                        <p:tgtEl>
                                          <p:spTgt spid="75"/>
                                        </p:tgtEl>
                                        <p:attrNameLst>
                                          <p:attrName>ppt_w</p:attrName>
                                        </p:attrNameLst>
                                      </p:cBhvr>
                                      <p:tavLst>
                                        <p:tav tm="0">
                                          <p:val>
                                            <p:strVal val="#ppt_w"/>
                                          </p:val>
                                        </p:tav>
                                        <p:tav tm="100000">
                                          <p:val>
                                            <p:strVal val="#ppt_w"/>
                                          </p:val>
                                        </p:tav>
                                      </p:tavLst>
                                    </p:anim>
                                    <p:anim calcmode="lin" valueType="num">
                                      <p:cBhvr>
                                        <p:cTn id="47" dur="3000" fill="hold"/>
                                        <p:tgtEl>
                                          <p:spTgt spid="75"/>
                                        </p:tgtEl>
                                        <p:attrNameLst>
                                          <p:attrName>ppt_h</p:attrName>
                                        </p:attrNameLst>
                                      </p:cBhvr>
                                      <p:tavLst>
                                        <p:tav tm="0" fmla="#ppt_h*sin(2.5*pi*$)">
                                          <p:val>
                                            <p:fltVal val="0"/>
                                          </p:val>
                                        </p:tav>
                                        <p:tav tm="100000">
                                          <p:val>
                                            <p:fltVal val="1"/>
                                          </p:val>
                                        </p:tav>
                                      </p:tavLst>
                                    </p:anim>
                                  </p:childTnLst>
                                </p:cTn>
                              </p:par>
                              <p:par>
                                <p:cTn id="48" presetID="2" presetClass="entr" presetSubtype="6" fill="hold" nodeType="withEffect">
                                  <p:stCondLst>
                                    <p:cond delay="0"/>
                                  </p:stCondLst>
                                  <p:childTnLst>
                                    <p:set>
                                      <p:cBhvr>
                                        <p:cTn id="49" dur="1" fill="hold">
                                          <p:stCondLst>
                                            <p:cond delay="0"/>
                                          </p:stCondLst>
                                        </p:cTn>
                                        <p:tgtEl>
                                          <p:spTgt spid="69"/>
                                        </p:tgtEl>
                                        <p:attrNameLst>
                                          <p:attrName>style.visibility</p:attrName>
                                        </p:attrNameLst>
                                      </p:cBhvr>
                                      <p:to>
                                        <p:strVal val="visible"/>
                                      </p:to>
                                    </p:set>
                                    <p:anim calcmode="lin" valueType="num">
                                      <p:cBhvr additive="base">
                                        <p:cTn id="50" dur="3000" fill="hold"/>
                                        <p:tgtEl>
                                          <p:spTgt spid="69"/>
                                        </p:tgtEl>
                                        <p:attrNameLst>
                                          <p:attrName>ppt_x</p:attrName>
                                        </p:attrNameLst>
                                      </p:cBhvr>
                                      <p:tavLst>
                                        <p:tav tm="0">
                                          <p:val>
                                            <p:strVal val="1+#ppt_w/2"/>
                                          </p:val>
                                        </p:tav>
                                        <p:tav tm="100000">
                                          <p:val>
                                            <p:strVal val="#ppt_x"/>
                                          </p:val>
                                        </p:tav>
                                      </p:tavLst>
                                    </p:anim>
                                    <p:anim calcmode="lin" valueType="num">
                                      <p:cBhvr additive="base">
                                        <p:cTn id="51" dur="3000" fill="hold"/>
                                        <p:tgtEl>
                                          <p:spTgt spid="69"/>
                                        </p:tgtEl>
                                        <p:attrNameLst>
                                          <p:attrName>ppt_y</p:attrName>
                                        </p:attrNameLst>
                                      </p:cBhvr>
                                      <p:tavLst>
                                        <p:tav tm="0">
                                          <p:val>
                                            <p:strVal val="1+#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69"/>
                                        </p:tgtEl>
                                        <p:attrNameLst>
                                          <p:attrName>style.visibility</p:attrName>
                                        </p:attrNameLst>
                                      </p:cBhvr>
                                      <p:to>
                                        <p:strVal val="visible"/>
                                      </p:to>
                                    </p:set>
                                    <p:anim calcmode="lin" valueType="num">
                                      <p:cBhvr>
                                        <p:cTn id="54" dur="3000" fill="hold"/>
                                        <p:tgtEl>
                                          <p:spTgt spid="69"/>
                                        </p:tgtEl>
                                        <p:attrNameLst>
                                          <p:attrName>ppt_w</p:attrName>
                                        </p:attrNameLst>
                                      </p:cBhvr>
                                      <p:tavLst>
                                        <p:tav tm="0">
                                          <p:val>
                                            <p:strVal val="#ppt_w"/>
                                          </p:val>
                                        </p:tav>
                                        <p:tav tm="100000">
                                          <p:val>
                                            <p:strVal val="#ppt_w"/>
                                          </p:val>
                                        </p:tav>
                                      </p:tavLst>
                                    </p:anim>
                                    <p:anim calcmode="lin" valueType="num">
                                      <p:cBhvr>
                                        <p:cTn id="55" dur="3000" fill="hold"/>
                                        <p:tgtEl>
                                          <p:spTgt spid="69"/>
                                        </p:tgtEl>
                                        <p:attrNameLst>
                                          <p:attrName>ppt_h</p:attrName>
                                        </p:attrNameLst>
                                      </p:cBhvr>
                                      <p:tavLst>
                                        <p:tav tm="0" fmla="#ppt_h*sin(2.5*pi*$)">
                                          <p:val>
                                            <p:fltVal val="0"/>
                                          </p:val>
                                        </p:tav>
                                        <p:tav tm="100000">
                                          <p:val>
                                            <p:fltVal val="1"/>
                                          </p:val>
                                        </p:tav>
                                      </p:tavLst>
                                    </p:anim>
                                  </p:childTnLst>
                                </p:cTn>
                              </p:par>
                              <p:par>
                                <p:cTn id="56" presetID="2" presetClass="entr" presetSubtype="9" fill="hold" nodeType="withEffect">
                                  <p:stCondLst>
                                    <p:cond delay="0"/>
                                  </p:stCondLst>
                                  <p:childTnLst>
                                    <p:set>
                                      <p:cBhvr>
                                        <p:cTn id="57" dur="1" fill="hold">
                                          <p:stCondLst>
                                            <p:cond delay="0"/>
                                          </p:stCondLst>
                                        </p:cTn>
                                        <p:tgtEl>
                                          <p:spTgt spid="99"/>
                                        </p:tgtEl>
                                        <p:attrNameLst>
                                          <p:attrName>style.visibility</p:attrName>
                                        </p:attrNameLst>
                                      </p:cBhvr>
                                      <p:to>
                                        <p:strVal val="visible"/>
                                      </p:to>
                                    </p:set>
                                    <p:anim calcmode="lin" valueType="num">
                                      <p:cBhvr additive="base">
                                        <p:cTn id="58" dur="3000" fill="hold"/>
                                        <p:tgtEl>
                                          <p:spTgt spid="99"/>
                                        </p:tgtEl>
                                        <p:attrNameLst>
                                          <p:attrName>ppt_x</p:attrName>
                                        </p:attrNameLst>
                                      </p:cBhvr>
                                      <p:tavLst>
                                        <p:tav tm="0">
                                          <p:val>
                                            <p:strVal val="0-#ppt_w/2"/>
                                          </p:val>
                                        </p:tav>
                                        <p:tav tm="100000">
                                          <p:val>
                                            <p:strVal val="#ppt_x"/>
                                          </p:val>
                                        </p:tav>
                                      </p:tavLst>
                                    </p:anim>
                                    <p:anim calcmode="lin" valueType="num">
                                      <p:cBhvr additive="base">
                                        <p:cTn id="59" dur="3000" fill="hold"/>
                                        <p:tgtEl>
                                          <p:spTgt spid="99"/>
                                        </p:tgtEl>
                                        <p:attrNameLst>
                                          <p:attrName>ppt_y</p:attrName>
                                        </p:attrNameLst>
                                      </p:cBhvr>
                                      <p:tavLst>
                                        <p:tav tm="0">
                                          <p:val>
                                            <p:strVal val="0-#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99"/>
                                        </p:tgtEl>
                                        <p:attrNameLst>
                                          <p:attrName>style.visibility</p:attrName>
                                        </p:attrNameLst>
                                      </p:cBhvr>
                                      <p:to>
                                        <p:strVal val="visible"/>
                                      </p:to>
                                    </p:set>
                                    <p:anim calcmode="lin" valueType="num">
                                      <p:cBhvr>
                                        <p:cTn id="62" dur="3000" fill="hold"/>
                                        <p:tgtEl>
                                          <p:spTgt spid="99"/>
                                        </p:tgtEl>
                                        <p:attrNameLst>
                                          <p:attrName>ppt_w</p:attrName>
                                        </p:attrNameLst>
                                      </p:cBhvr>
                                      <p:tavLst>
                                        <p:tav tm="0">
                                          <p:val>
                                            <p:strVal val="#ppt_w"/>
                                          </p:val>
                                        </p:tav>
                                        <p:tav tm="100000">
                                          <p:val>
                                            <p:strVal val="#ppt_w"/>
                                          </p:val>
                                        </p:tav>
                                      </p:tavLst>
                                    </p:anim>
                                    <p:anim calcmode="lin" valueType="num">
                                      <p:cBhvr>
                                        <p:cTn id="63" dur="3000" fill="hold"/>
                                        <p:tgtEl>
                                          <p:spTgt spid="99"/>
                                        </p:tgtEl>
                                        <p:attrNameLst>
                                          <p:attrName>ppt_h</p:attrName>
                                        </p:attrNameLst>
                                      </p:cBhvr>
                                      <p:tavLst>
                                        <p:tav tm="0" fmla="#ppt_h*sin(2.5*pi*$)">
                                          <p:val>
                                            <p:fltVal val="0"/>
                                          </p:val>
                                        </p:tav>
                                        <p:tav tm="100000">
                                          <p:val>
                                            <p:fltVal val="1"/>
                                          </p:val>
                                        </p:tav>
                                      </p:tavLst>
                                    </p:anim>
                                  </p:childTnLst>
                                </p:cTn>
                              </p:par>
                              <p:par>
                                <p:cTn id="64" presetID="2" presetClass="entr" presetSubtype="9" fill="hold" nodeType="withEffect">
                                  <p:stCondLst>
                                    <p:cond delay="0"/>
                                  </p:stCondLst>
                                  <p:childTnLst>
                                    <p:set>
                                      <p:cBhvr>
                                        <p:cTn id="65" dur="1" fill="hold">
                                          <p:stCondLst>
                                            <p:cond delay="0"/>
                                          </p:stCondLst>
                                        </p:cTn>
                                        <p:tgtEl>
                                          <p:spTgt spid="93"/>
                                        </p:tgtEl>
                                        <p:attrNameLst>
                                          <p:attrName>style.visibility</p:attrName>
                                        </p:attrNameLst>
                                      </p:cBhvr>
                                      <p:to>
                                        <p:strVal val="visible"/>
                                      </p:to>
                                    </p:set>
                                    <p:anim calcmode="lin" valueType="num">
                                      <p:cBhvr additive="base">
                                        <p:cTn id="66" dur="3000" fill="hold"/>
                                        <p:tgtEl>
                                          <p:spTgt spid="93"/>
                                        </p:tgtEl>
                                        <p:attrNameLst>
                                          <p:attrName>ppt_x</p:attrName>
                                        </p:attrNameLst>
                                      </p:cBhvr>
                                      <p:tavLst>
                                        <p:tav tm="0">
                                          <p:val>
                                            <p:strVal val="0-#ppt_w/2"/>
                                          </p:val>
                                        </p:tav>
                                        <p:tav tm="100000">
                                          <p:val>
                                            <p:strVal val="#ppt_x"/>
                                          </p:val>
                                        </p:tav>
                                      </p:tavLst>
                                    </p:anim>
                                    <p:anim calcmode="lin" valueType="num">
                                      <p:cBhvr additive="base">
                                        <p:cTn id="67" dur="3000" fill="hold"/>
                                        <p:tgtEl>
                                          <p:spTgt spid="93"/>
                                        </p:tgtEl>
                                        <p:attrNameLst>
                                          <p:attrName>ppt_y</p:attrName>
                                        </p:attrNameLst>
                                      </p:cBhvr>
                                      <p:tavLst>
                                        <p:tav tm="0">
                                          <p:val>
                                            <p:strVal val="0-#ppt_h/2"/>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93"/>
                                        </p:tgtEl>
                                        <p:attrNameLst>
                                          <p:attrName>style.visibility</p:attrName>
                                        </p:attrNameLst>
                                      </p:cBhvr>
                                      <p:to>
                                        <p:strVal val="visible"/>
                                      </p:to>
                                    </p:set>
                                    <p:anim calcmode="lin" valueType="num">
                                      <p:cBhvr>
                                        <p:cTn id="70" dur="3000" fill="hold"/>
                                        <p:tgtEl>
                                          <p:spTgt spid="93"/>
                                        </p:tgtEl>
                                        <p:attrNameLst>
                                          <p:attrName>ppt_w</p:attrName>
                                        </p:attrNameLst>
                                      </p:cBhvr>
                                      <p:tavLst>
                                        <p:tav tm="0">
                                          <p:val>
                                            <p:strVal val="#ppt_w"/>
                                          </p:val>
                                        </p:tav>
                                        <p:tav tm="100000">
                                          <p:val>
                                            <p:strVal val="#ppt_w"/>
                                          </p:val>
                                        </p:tav>
                                      </p:tavLst>
                                    </p:anim>
                                    <p:anim calcmode="lin" valueType="num">
                                      <p:cBhvr>
                                        <p:cTn id="71" dur="3000" fill="hold"/>
                                        <p:tgtEl>
                                          <p:spTgt spid="93"/>
                                        </p:tgtEl>
                                        <p:attrNameLst>
                                          <p:attrName>ppt_h</p:attrName>
                                        </p:attrNameLst>
                                      </p:cBhvr>
                                      <p:tavLst>
                                        <p:tav tm="0" fmla="#ppt_h*sin(2.5*pi*$)">
                                          <p:val>
                                            <p:fltVal val="0"/>
                                          </p:val>
                                        </p:tav>
                                        <p:tav tm="100000">
                                          <p:val>
                                            <p:fltVal val="1"/>
                                          </p:val>
                                        </p:tav>
                                      </p:tavLst>
                                    </p:anim>
                                  </p:childTnLst>
                                </p:cTn>
                              </p:par>
                              <p:par>
                                <p:cTn id="72" presetID="2" presetClass="entr" presetSubtype="9" fill="hold" nodeType="withEffect">
                                  <p:stCondLst>
                                    <p:cond delay="0"/>
                                  </p:stCondLst>
                                  <p:childTnLst>
                                    <p:set>
                                      <p:cBhvr>
                                        <p:cTn id="73" dur="1" fill="hold">
                                          <p:stCondLst>
                                            <p:cond delay="0"/>
                                          </p:stCondLst>
                                        </p:cTn>
                                        <p:tgtEl>
                                          <p:spTgt spid="87"/>
                                        </p:tgtEl>
                                        <p:attrNameLst>
                                          <p:attrName>style.visibility</p:attrName>
                                        </p:attrNameLst>
                                      </p:cBhvr>
                                      <p:to>
                                        <p:strVal val="visible"/>
                                      </p:to>
                                    </p:set>
                                    <p:anim calcmode="lin" valueType="num">
                                      <p:cBhvr additive="base">
                                        <p:cTn id="74" dur="3000" fill="hold"/>
                                        <p:tgtEl>
                                          <p:spTgt spid="87"/>
                                        </p:tgtEl>
                                        <p:attrNameLst>
                                          <p:attrName>ppt_x</p:attrName>
                                        </p:attrNameLst>
                                      </p:cBhvr>
                                      <p:tavLst>
                                        <p:tav tm="0">
                                          <p:val>
                                            <p:strVal val="0-#ppt_w/2"/>
                                          </p:val>
                                        </p:tav>
                                        <p:tav tm="100000">
                                          <p:val>
                                            <p:strVal val="#ppt_x"/>
                                          </p:val>
                                        </p:tav>
                                      </p:tavLst>
                                    </p:anim>
                                    <p:anim calcmode="lin" valueType="num">
                                      <p:cBhvr additive="base">
                                        <p:cTn id="75" dur="3000" fill="hold"/>
                                        <p:tgtEl>
                                          <p:spTgt spid="87"/>
                                        </p:tgtEl>
                                        <p:attrNameLst>
                                          <p:attrName>ppt_y</p:attrName>
                                        </p:attrNameLst>
                                      </p:cBhvr>
                                      <p:tavLst>
                                        <p:tav tm="0">
                                          <p:val>
                                            <p:strVal val="0-#ppt_h/2"/>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87"/>
                                        </p:tgtEl>
                                        <p:attrNameLst>
                                          <p:attrName>style.visibility</p:attrName>
                                        </p:attrNameLst>
                                      </p:cBhvr>
                                      <p:to>
                                        <p:strVal val="visible"/>
                                      </p:to>
                                    </p:set>
                                    <p:anim calcmode="lin" valueType="num">
                                      <p:cBhvr>
                                        <p:cTn id="78" dur="3000" fill="hold"/>
                                        <p:tgtEl>
                                          <p:spTgt spid="87"/>
                                        </p:tgtEl>
                                        <p:attrNameLst>
                                          <p:attrName>ppt_w</p:attrName>
                                        </p:attrNameLst>
                                      </p:cBhvr>
                                      <p:tavLst>
                                        <p:tav tm="0">
                                          <p:val>
                                            <p:strVal val="#ppt_w"/>
                                          </p:val>
                                        </p:tav>
                                        <p:tav tm="100000">
                                          <p:val>
                                            <p:strVal val="#ppt_w"/>
                                          </p:val>
                                        </p:tav>
                                      </p:tavLst>
                                    </p:anim>
                                    <p:anim calcmode="lin" valueType="num">
                                      <p:cBhvr>
                                        <p:cTn id="79" dur="3000" fill="hold"/>
                                        <p:tgtEl>
                                          <p:spTgt spid="87"/>
                                        </p:tgtEl>
                                        <p:attrNameLst>
                                          <p:attrName>ppt_h</p:attrName>
                                        </p:attrNameLst>
                                      </p:cBhvr>
                                      <p:tavLst>
                                        <p:tav tm="0" fmla="#ppt_h*sin(2.5*pi*$)">
                                          <p:val>
                                            <p:fltVal val="0"/>
                                          </p:val>
                                        </p:tav>
                                        <p:tav tm="100000">
                                          <p:val>
                                            <p:fltVal val="1"/>
                                          </p:val>
                                        </p:tav>
                                      </p:tavLst>
                                    </p:anim>
                                  </p:childTnLst>
                                </p:cTn>
                              </p:par>
                              <p:par>
                                <p:cTn id="80" presetID="2" presetClass="entr" presetSubtype="3" fill="hold" nodeType="withEffect">
                                  <p:stCondLst>
                                    <p:cond delay="0"/>
                                  </p:stCondLst>
                                  <p:childTnLst>
                                    <p:set>
                                      <p:cBhvr>
                                        <p:cTn id="81" dur="1" fill="hold">
                                          <p:stCondLst>
                                            <p:cond delay="0"/>
                                          </p:stCondLst>
                                        </p:cTn>
                                        <p:tgtEl>
                                          <p:spTgt spid="117"/>
                                        </p:tgtEl>
                                        <p:attrNameLst>
                                          <p:attrName>style.visibility</p:attrName>
                                        </p:attrNameLst>
                                      </p:cBhvr>
                                      <p:to>
                                        <p:strVal val="visible"/>
                                      </p:to>
                                    </p:set>
                                    <p:anim calcmode="lin" valueType="num">
                                      <p:cBhvr additive="base">
                                        <p:cTn id="82" dur="3000" fill="hold"/>
                                        <p:tgtEl>
                                          <p:spTgt spid="117"/>
                                        </p:tgtEl>
                                        <p:attrNameLst>
                                          <p:attrName>ppt_x</p:attrName>
                                        </p:attrNameLst>
                                      </p:cBhvr>
                                      <p:tavLst>
                                        <p:tav tm="0">
                                          <p:val>
                                            <p:strVal val="1+#ppt_w/2"/>
                                          </p:val>
                                        </p:tav>
                                        <p:tav tm="100000">
                                          <p:val>
                                            <p:strVal val="#ppt_x"/>
                                          </p:val>
                                        </p:tav>
                                      </p:tavLst>
                                    </p:anim>
                                    <p:anim calcmode="lin" valueType="num">
                                      <p:cBhvr additive="base">
                                        <p:cTn id="83" dur="3000" fill="hold"/>
                                        <p:tgtEl>
                                          <p:spTgt spid="117"/>
                                        </p:tgtEl>
                                        <p:attrNameLst>
                                          <p:attrName>ppt_y</p:attrName>
                                        </p:attrNameLst>
                                      </p:cBhvr>
                                      <p:tavLst>
                                        <p:tav tm="0">
                                          <p:val>
                                            <p:strVal val="0-#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17"/>
                                        </p:tgtEl>
                                        <p:attrNameLst>
                                          <p:attrName>style.visibility</p:attrName>
                                        </p:attrNameLst>
                                      </p:cBhvr>
                                      <p:to>
                                        <p:strVal val="visible"/>
                                      </p:to>
                                    </p:set>
                                    <p:anim calcmode="lin" valueType="num">
                                      <p:cBhvr>
                                        <p:cTn id="86" dur="3000" fill="hold"/>
                                        <p:tgtEl>
                                          <p:spTgt spid="117"/>
                                        </p:tgtEl>
                                        <p:attrNameLst>
                                          <p:attrName>ppt_w</p:attrName>
                                        </p:attrNameLst>
                                      </p:cBhvr>
                                      <p:tavLst>
                                        <p:tav tm="0">
                                          <p:val>
                                            <p:strVal val="#ppt_w"/>
                                          </p:val>
                                        </p:tav>
                                        <p:tav tm="100000">
                                          <p:val>
                                            <p:strVal val="#ppt_w"/>
                                          </p:val>
                                        </p:tav>
                                      </p:tavLst>
                                    </p:anim>
                                    <p:anim calcmode="lin" valueType="num">
                                      <p:cBhvr>
                                        <p:cTn id="87" dur="3000" fill="hold"/>
                                        <p:tgtEl>
                                          <p:spTgt spid="117"/>
                                        </p:tgtEl>
                                        <p:attrNameLst>
                                          <p:attrName>ppt_h</p:attrName>
                                        </p:attrNameLst>
                                      </p:cBhvr>
                                      <p:tavLst>
                                        <p:tav tm="0" fmla="#ppt_h*sin(2.5*pi*$)">
                                          <p:val>
                                            <p:fltVal val="0"/>
                                          </p:val>
                                        </p:tav>
                                        <p:tav tm="100000">
                                          <p:val>
                                            <p:fltVal val="1"/>
                                          </p:val>
                                        </p:tav>
                                      </p:tavLst>
                                    </p:anim>
                                  </p:childTnLst>
                                </p:cTn>
                              </p:par>
                              <p:par>
                                <p:cTn id="88" presetID="2" presetClass="entr" presetSubtype="3" fill="hold" nodeType="withEffect">
                                  <p:stCondLst>
                                    <p:cond delay="0"/>
                                  </p:stCondLst>
                                  <p:childTnLst>
                                    <p:set>
                                      <p:cBhvr>
                                        <p:cTn id="89" dur="1" fill="hold">
                                          <p:stCondLst>
                                            <p:cond delay="0"/>
                                          </p:stCondLst>
                                        </p:cTn>
                                        <p:tgtEl>
                                          <p:spTgt spid="111"/>
                                        </p:tgtEl>
                                        <p:attrNameLst>
                                          <p:attrName>style.visibility</p:attrName>
                                        </p:attrNameLst>
                                      </p:cBhvr>
                                      <p:to>
                                        <p:strVal val="visible"/>
                                      </p:to>
                                    </p:set>
                                    <p:anim calcmode="lin" valueType="num">
                                      <p:cBhvr additive="base">
                                        <p:cTn id="90" dur="3000" fill="hold"/>
                                        <p:tgtEl>
                                          <p:spTgt spid="111"/>
                                        </p:tgtEl>
                                        <p:attrNameLst>
                                          <p:attrName>ppt_x</p:attrName>
                                        </p:attrNameLst>
                                      </p:cBhvr>
                                      <p:tavLst>
                                        <p:tav tm="0">
                                          <p:val>
                                            <p:strVal val="1+#ppt_w/2"/>
                                          </p:val>
                                        </p:tav>
                                        <p:tav tm="100000">
                                          <p:val>
                                            <p:strVal val="#ppt_x"/>
                                          </p:val>
                                        </p:tav>
                                      </p:tavLst>
                                    </p:anim>
                                    <p:anim calcmode="lin" valueType="num">
                                      <p:cBhvr additive="base">
                                        <p:cTn id="91" dur="3000" fill="hold"/>
                                        <p:tgtEl>
                                          <p:spTgt spid="111"/>
                                        </p:tgtEl>
                                        <p:attrNameLst>
                                          <p:attrName>ppt_y</p:attrName>
                                        </p:attrNameLst>
                                      </p:cBhvr>
                                      <p:tavLst>
                                        <p:tav tm="0">
                                          <p:val>
                                            <p:strVal val="0-#ppt_h/2"/>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11"/>
                                        </p:tgtEl>
                                        <p:attrNameLst>
                                          <p:attrName>style.visibility</p:attrName>
                                        </p:attrNameLst>
                                      </p:cBhvr>
                                      <p:to>
                                        <p:strVal val="visible"/>
                                      </p:to>
                                    </p:set>
                                    <p:anim calcmode="lin" valueType="num">
                                      <p:cBhvr>
                                        <p:cTn id="94" dur="3000" fill="hold"/>
                                        <p:tgtEl>
                                          <p:spTgt spid="111"/>
                                        </p:tgtEl>
                                        <p:attrNameLst>
                                          <p:attrName>ppt_w</p:attrName>
                                        </p:attrNameLst>
                                      </p:cBhvr>
                                      <p:tavLst>
                                        <p:tav tm="0">
                                          <p:val>
                                            <p:strVal val="#ppt_w"/>
                                          </p:val>
                                        </p:tav>
                                        <p:tav tm="100000">
                                          <p:val>
                                            <p:strVal val="#ppt_w"/>
                                          </p:val>
                                        </p:tav>
                                      </p:tavLst>
                                    </p:anim>
                                    <p:anim calcmode="lin" valueType="num">
                                      <p:cBhvr>
                                        <p:cTn id="95" dur="3000" fill="hold"/>
                                        <p:tgtEl>
                                          <p:spTgt spid="111"/>
                                        </p:tgtEl>
                                        <p:attrNameLst>
                                          <p:attrName>ppt_h</p:attrName>
                                        </p:attrNameLst>
                                      </p:cBhvr>
                                      <p:tavLst>
                                        <p:tav tm="0" fmla="#ppt_h*sin(2.5*pi*$)">
                                          <p:val>
                                            <p:fltVal val="0"/>
                                          </p:val>
                                        </p:tav>
                                        <p:tav tm="100000">
                                          <p:val>
                                            <p:fltVal val="1"/>
                                          </p:val>
                                        </p:tav>
                                      </p:tavLst>
                                    </p:anim>
                                  </p:childTnLst>
                                </p:cTn>
                              </p:par>
                              <p:par>
                                <p:cTn id="96" presetID="2" presetClass="entr" presetSubtype="3" fill="hold" nodeType="withEffect">
                                  <p:stCondLst>
                                    <p:cond delay="0"/>
                                  </p:stCondLst>
                                  <p:childTnLst>
                                    <p:set>
                                      <p:cBhvr>
                                        <p:cTn id="97" dur="1" fill="hold">
                                          <p:stCondLst>
                                            <p:cond delay="0"/>
                                          </p:stCondLst>
                                        </p:cTn>
                                        <p:tgtEl>
                                          <p:spTgt spid="105"/>
                                        </p:tgtEl>
                                        <p:attrNameLst>
                                          <p:attrName>style.visibility</p:attrName>
                                        </p:attrNameLst>
                                      </p:cBhvr>
                                      <p:to>
                                        <p:strVal val="visible"/>
                                      </p:to>
                                    </p:set>
                                    <p:anim calcmode="lin" valueType="num">
                                      <p:cBhvr additive="base">
                                        <p:cTn id="98" dur="3000" fill="hold"/>
                                        <p:tgtEl>
                                          <p:spTgt spid="105"/>
                                        </p:tgtEl>
                                        <p:attrNameLst>
                                          <p:attrName>ppt_x</p:attrName>
                                        </p:attrNameLst>
                                      </p:cBhvr>
                                      <p:tavLst>
                                        <p:tav tm="0">
                                          <p:val>
                                            <p:strVal val="1+#ppt_w/2"/>
                                          </p:val>
                                        </p:tav>
                                        <p:tav tm="100000">
                                          <p:val>
                                            <p:strVal val="#ppt_x"/>
                                          </p:val>
                                        </p:tav>
                                      </p:tavLst>
                                    </p:anim>
                                    <p:anim calcmode="lin" valueType="num">
                                      <p:cBhvr additive="base">
                                        <p:cTn id="99" dur="3000" fill="hold"/>
                                        <p:tgtEl>
                                          <p:spTgt spid="105"/>
                                        </p:tgtEl>
                                        <p:attrNameLst>
                                          <p:attrName>ppt_y</p:attrName>
                                        </p:attrNameLst>
                                      </p:cBhvr>
                                      <p:tavLst>
                                        <p:tav tm="0">
                                          <p:val>
                                            <p:strVal val="0-#ppt_h/2"/>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105"/>
                                        </p:tgtEl>
                                        <p:attrNameLst>
                                          <p:attrName>style.visibility</p:attrName>
                                        </p:attrNameLst>
                                      </p:cBhvr>
                                      <p:to>
                                        <p:strVal val="visible"/>
                                      </p:to>
                                    </p:set>
                                    <p:anim calcmode="lin" valueType="num">
                                      <p:cBhvr>
                                        <p:cTn id="102" dur="3000" fill="hold"/>
                                        <p:tgtEl>
                                          <p:spTgt spid="105"/>
                                        </p:tgtEl>
                                        <p:attrNameLst>
                                          <p:attrName>ppt_w</p:attrName>
                                        </p:attrNameLst>
                                      </p:cBhvr>
                                      <p:tavLst>
                                        <p:tav tm="0">
                                          <p:val>
                                            <p:strVal val="#ppt_w"/>
                                          </p:val>
                                        </p:tav>
                                        <p:tav tm="100000">
                                          <p:val>
                                            <p:strVal val="#ppt_w"/>
                                          </p:val>
                                        </p:tav>
                                      </p:tavLst>
                                    </p:anim>
                                    <p:anim calcmode="lin" valueType="num">
                                      <p:cBhvr>
                                        <p:cTn id="103" dur="3000" fill="hold"/>
                                        <p:tgtEl>
                                          <p:spTgt spid="105"/>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3" fill="hold" nodeType="afterEffect">
                                  <p:stCondLst>
                                    <p:cond delay="0"/>
                                  </p:stCondLst>
                                  <p:childTnLst>
                                    <p:anim calcmode="lin" valueType="num">
                                      <p:cBhvr additive="base">
                                        <p:cTn id="106" dur="3500"/>
                                        <p:tgtEl>
                                          <p:spTgt spid="105"/>
                                        </p:tgtEl>
                                        <p:attrNameLst>
                                          <p:attrName>ppt_x</p:attrName>
                                        </p:attrNameLst>
                                      </p:cBhvr>
                                      <p:tavLst>
                                        <p:tav tm="0">
                                          <p:val>
                                            <p:strVal val="ppt_x"/>
                                          </p:val>
                                        </p:tav>
                                        <p:tav tm="100000">
                                          <p:val>
                                            <p:strVal val="1+ppt_w/2"/>
                                          </p:val>
                                        </p:tav>
                                      </p:tavLst>
                                    </p:anim>
                                    <p:anim calcmode="lin" valueType="num">
                                      <p:cBhvr additive="base">
                                        <p:cTn id="107" dur="3500"/>
                                        <p:tgtEl>
                                          <p:spTgt spid="105"/>
                                        </p:tgtEl>
                                        <p:attrNameLst>
                                          <p:attrName>ppt_y</p:attrName>
                                        </p:attrNameLst>
                                      </p:cBhvr>
                                      <p:tavLst>
                                        <p:tav tm="0">
                                          <p:val>
                                            <p:strVal val="ppt_y"/>
                                          </p:val>
                                        </p:tav>
                                        <p:tav tm="100000">
                                          <p:val>
                                            <p:strVal val="0-ppt_h/2"/>
                                          </p:val>
                                        </p:tav>
                                      </p:tavLst>
                                    </p:anim>
                                    <p:set>
                                      <p:cBhvr>
                                        <p:cTn id="108" dur="1" fill="hold">
                                          <p:stCondLst>
                                            <p:cond delay="3499"/>
                                          </p:stCondLst>
                                        </p:cTn>
                                        <p:tgtEl>
                                          <p:spTgt spid="10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500"/>
                                        <p:tgtEl>
                                          <p:spTgt spid="105"/>
                                        </p:tgtEl>
                                        <p:attrNameLst>
                                          <p:attrName>ppt_w</p:attrName>
                                        </p:attrNameLst>
                                      </p:cBhvr>
                                      <p:tavLst>
                                        <p:tav tm="0">
                                          <p:val>
                                            <p:strVal val="ppt_w"/>
                                          </p:val>
                                        </p:tav>
                                        <p:tav tm="100000">
                                          <p:val>
                                            <p:strVal val="ppt_w"/>
                                          </p:val>
                                        </p:tav>
                                      </p:tavLst>
                                    </p:anim>
                                    <p:anim calcmode="lin" valueType="num">
                                      <p:cBhvr>
                                        <p:cTn id="111" dur="3500"/>
                                        <p:tgtEl>
                                          <p:spTgt spid="10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499"/>
                                          </p:stCondLst>
                                        </p:cTn>
                                        <p:tgtEl>
                                          <p:spTgt spid="105"/>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3500"/>
                                        <p:tgtEl>
                                          <p:spTgt spid="111"/>
                                        </p:tgtEl>
                                        <p:attrNameLst>
                                          <p:attrName>ppt_x</p:attrName>
                                        </p:attrNameLst>
                                      </p:cBhvr>
                                      <p:tavLst>
                                        <p:tav tm="0">
                                          <p:val>
                                            <p:strVal val="ppt_x"/>
                                          </p:val>
                                        </p:tav>
                                        <p:tav tm="100000">
                                          <p:val>
                                            <p:strVal val="1+ppt_w/2"/>
                                          </p:val>
                                        </p:tav>
                                      </p:tavLst>
                                    </p:anim>
                                    <p:anim calcmode="lin" valueType="num">
                                      <p:cBhvr additive="base">
                                        <p:cTn id="115" dur="3500"/>
                                        <p:tgtEl>
                                          <p:spTgt spid="111"/>
                                        </p:tgtEl>
                                        <p:attrNameLst>
                                          <p:attrName>ppt_y</p:attrName>
                                        </p:attrNameLst>
                                      </p:cBhvr>
                                      <p:tavLst>
                                        <p:tav tm="0">
                                          <p:val>
                                            <p:strVal val="ppt_y"/>
                                          </p:val>
                                        </p:tav>
                                        <p:tav tm="100000">
                                          <p:val>
                                            <p:strVal val="0-ppt_h/2"/>
                                          </p:val>
                                        </p:tav>
                                      </p:tavLst>
                                    </p:anim>
                                    <p:set>
                                      <p:cBhvr>
                                        <p:cTn id="116" dur="1" fill="hold">
                                          <p:stCondLst>
                                            <p:cond delay="3499"/>
                                          </p:stCondLst>
                                        </p:cTn>
                                        <p:tgtEl>
                                          <p:spTgt spid="111"/>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500"/>
                                        <p:tgtEl>
                                          <p:spTgt spid="111"/>
                                        </p:tgtEl>
                                        <p:attrNameLst>
                                          <p:attrName>ppt_w</p:attrName>
                                        </p:attrNameLst>
                                      </p:cBhvr>
                                      <p:tavLst>
                                        <p:tav tm="0">
                                          <p:val>
                                            <p:strVal val="ppt_w"/>
                                          </p:val>
                                        </p:tav>
                                        <p:tav tm="100000">
                                          <p:val>
                                            <p:strVal val="ppt_w"/>
                                          </p:val>
                                        </p:tav>
                                      </p:tavLst>
                                    </p:anim>
                                    <p:anim calcmode="lin" valueType="num">
                                      <p:cBhvr>
                                        <p:cTn id="119" dur="3500"/>
                                        <p:tgtEl>
                                          <p:spTgt spid="1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499"/>
                                          </p:stCondLst>
                                        </p:cTn>
                                        <p:tgtEl>
                                          <p:spTgt spid="111"/>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500"/>
                                        <p:tgtEl>
                                          <p:spTgt spid="117"/>
                                        </p:tgtEl>
                                        <p:attrNameLst>
                                          <p:attrName>ppt_x</p:attrName>
                                        </p:attrNameLst>
                                      </p:cBhvr>
                                      <p:tavLst>
                                        <p:tav tm="0">
                                          <p:val>
                                            <p:strVal val="ppt_x"/>
                                          </p:val>
                                        </p:tav>
                                        <p:tav tm="100000">
                                          <p:val>
                                            <p:strVal val="1+ppt_w/2"/>
                                          </p:val>
                                        </p:tav>
                                      </p:tavLst>
                                    </p:anim>
                                    <p:anim calcmode="lin" valueType="num">
                                      <p:cBhvr additive="base">
                                        <p:cTn id="123" dur="3500"/>
                                        <p:tgtEl>
                                          <p:spTgt spid="117"/>
                                        </p:tgtEl>
                                        <p:attrNameLst>
                                          <p:attrName>ppt_y</p:attrName>
                                        </p:attrNameLst>
                                      </p:cBhvr>
                                      <p:tavLst>
                                        <p:tav tm="0">
                                          <p:val>
                                            <p:strVal val="ppt_y"/>
                                          </p:val>
                                        </p:tav>
                                        <p:tav tm="100000">
                                          <p:val>
                                            <p:strVal val="0-ppt_h/2"/>
                                          </p:val>
                                        </p:tav>
                                      </p:tavLst>
                                    </p:anim>
                                    <p:set>
                                      <p:cBhvr>
                                        <p:cTn id="124" dur="1" fill="hold">
                                          <p:stCondLst>
                                            <p:cond delay="3499"/>
                                          </p:stCondLst>
                                        </p:cTn>
                                        <p:tgtEl>
                                          <p:spTgt spid="117"/>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500"/>
                                        <p:tgtEl>
                                          <p:spTgt spid="117"/>
                                        </p:tgtEl>
                                        <p:attrNameLst>
                                          <p:attrName>ppt_w</p:attrName>
                                        </p:attrNameLst>
                                      </p:cBhvr>
                                      <p:tavLst>
                                        <p:tav tm="0">
                                          <p:val>
                                            <p:strVal val="ppt_w"/>
                                          </p:val>
                                        </p:tav>
                                        <p:tav tm="100000">
                                          <p:val>
                                            <p:strVal val="ppt_w"/>
                                          </p:val>
                                        </p:tav>
                                      </p:tavLst>
                                    </p:anim>
                                    <p:anim calcmode="lin" valueType="num">
                                      <p:cBhvr>
                                        <p:cTn id="127" dur="3500"/>
                                        <p:tgtEl>
                                          <p:spTgt spid="1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3499"/>
                                          </p:stCondLst>
                                        </p:cTn>
                                        <p:tgtEl>
                                          <p:spTgt spid="117"/>
                                        </p:tgtEl>
                                        <p:attrNameLst>
                                          <p:attrName>style.visibility</p:attrName>
                                        </p:attrNameLst>
                                      </p:cBhvr>
                                      <p:to>
                                        <p:strVal val="hidden"/>
                                      </p:to>
                                    </p:set>
                                  </p:childTnLst>
                                </p:cTn>
                              </p:par>
                              <p:par>
                                <p:cTn id="129" presetID="2" presetClass="exit" presetSubtype="9" fill="hold" nodeType="withEffect">
                                  <p:stCondLst>
                                    <p:cond delay="0"/>
                                  </p:stCondLst>
                                  <p:childTnLst>
                                    <p:anim calcmode="lin" valueType="num">
                                      <p:cBhvr additive="base">
                                        <p:cTn id="130" dur="3500"/>
                                        <p:tgtEl>
                                          <p:spTgt spid="87"/>
                                        </p:tgtEl>
                                        <p:attrNameLst>
                                          <p:attrName>ppt_x</p:attrName>
                                        </p:attrNameLst>
                                      </p:cBhvr>
                                      <p:tavLst>
                                        <p:tav tm="0">
                                          <p:val>
                                            <p:strVal val="ppt_x"/>
                                          </p:val>
                                        </p:tav>
                                        <p:tav tm="100000">
                                          <p:val>
                                            <p:strVal val="0-ppt_w/2"/>
                                          </p:val>
                                        </p:tav>
                                      </p:tavLst>
                                    </p:anim>
                                    <p:anim calcmode="lin" valueType="num">
                                      <p:cBhvr additive="base">
                                        <p:cTn id="131" dur="3500"/>
                                        <p:tgtEl>
                                          <p:spTgt spid="87"/>
                                        </p:tgtEl>
                                        <p:attrNameLst>
                                          <p:attrName>ppt_y</p:attrName>
                                        </p:attrNameLst>
                                      </p:cBhvr>
                                      <p:tavLst>
                                        <p:tav tm="0">
                                          <p:val>
                                            <p:strVal val="ppt_y"/>
                                          </p:val>
                                        </p:tav>
                                        <p:tav tm="100000">
                                          <p:val>
                                            <p:strVal val="0-ppt_h/2"/>
                                          </p:val>
                                        </p:tav>
                                      </p:tavLst>
                                    </p:anim>
                                    <p:set>
                                      <p:cBhvr>
                                        <p:cTn id="132" dur="1" fill="hold">
                                          <p:stCondLst>
                                            <p:cond delay="3499"/>
                                          </p:stCondLst>
                                        </p:cTn>
                                        <p:tgtEl>
                                          <p:spTgt spid="87"/>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500"/>
                                        <p:tgtEl>
                                          <p:spTgt spid="87"/>
                                        </p:tgtEl>
                                        <p:attrNameLst>
                                          <p:attrName>ppt_w</p:attrName>
                                        </p:attrNameLst>
                                      </p:cBhvr>
                                      <p:tavLst>
                                        <p:tav tm="0">
                                          <p:val>
                                            <p:strVal val="ppt_w"/>
                                          </p:val>
                                        </p:tav>
                                        <p:tav tm="100000">
                                          <p:val>
                                            <p:strVal val="ppt_w"/>
                                          </p:val>
                                        </p:tav>
                                      </p:tavLst>
                                    </p:anim>
                                    <p:anim calcmode="lin" valueType="num">
                                      <p:cBhvr>
                                        <p:cTn id="135" dur="3500"/>
                                        <p:tgtEl>
                                          <p:spTgt spid="8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3499"/>
                                          </p:stCondLst>
                                        </p:cTn>
                                        <p:tgtEl>
                                          <p:spTgt spid="87"/>
                                        </p:tgtEl>
                                        <p:attrNameLst>
                                          <p:attrName>style.visibility</p:attrName>
                                        </p:attrNameLst>
                                      </p:cBhvr>
                                      <p:to>
                                        <p:strVal val="hidden"/>
                                      </p:to>
                                    </p:set>
                                  </p:childTnLst>
                                </p:cTn>
                              </p:par>
                              <p:par>
                                <p:cTn id="137" presetID="2" presetClass="exit" presetSubtype="9" fill="hold" nodeType="withEffect">
                                  <p:stCondLst>
                                    <p:cond delay="0"/>
                                  </p:stCondLst>
                                  <p:childTnLst>
                                    <p:anim calcmode="lin" valueType="num">
                                      <p:cBhvr additive="base">
                                        <p:cTn id="138" dur="3500"/>
                                        <p:tgtEl>
                                          <p:spTgt spid="93"/>
                                        </p:tgtEl>
                                        <p:attrNameLst>
                                          <p:attrName>ppt_x</p:attrName>
                                        </p:attrNameLst>
                                      </p:cBhvr>
                                      <p:tavLst>
                                        <p:tav tm="0">
                                          <p:val>
                                            <p:strVal val="ppt_x"/>
                                          </p:val>
                                        </p:tav>
                                        <p:tav tm="100000">
                                          <p:val>
                                            <p:strVal val="0-ppt_w/2"/>
                                          </p:val>
                                        </p:tav>
                                      </p:tavLst>
                                    </p:anim>
                                    <p:anim calcmode="lin" valueType="num">
                                      <p:cBhvr additive="base">
                                        <p:cTn id="139" dur="3500"/>
                                        <p:tgtEl>
                                          <p:spTgt spid="93"/>
                                        </p:tgtEl>
                                        <p:attrNameLst>
                                          <p:attrName>ppt_y</p:attrName>
                                        </p:attrNameLst>
                                      </p:cBhvr>
                                      <p:tavLst>
                                        <p:tav tm="0">
                                          <p:val>
                                            <p:strVal val="ppt_y"/>
                                          </p:val>
                                        </p:tav>
                                        <p:tav tm="100000">
                                          <p:val>
                                            <p:strVal val="0-ppt_h/2"/>
                                          </p:val>
                                        </p:tav>
                                      </p:tavLst>
                                    </p:anim>
                                    <p:set>
                                      <p:cBhvr>
                                        <p:cTn id="140" dur="1" fill="hold">
                                          <p:stCondLst>
                                            <p:cond delay="3499"/>
                                          </p:stCondLst>
                                        </p:cTn>
                                        <p:tgtEl>
                                          <p:spTgt spid="93"/>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500"/>
                                        <p:tgtEl>
                                          <p:spTgt spid="93"/>
                                        </p:tgtEl>
                                        <p:attrNameLst>
                                          <p:attrName>ppt_w</p:attrName>
                                        </p:attrNameLst>
                                      </p:cBhvr>
                                      <p:tavLst>
                                        <p:tav tm="0">
                                          <p:val>
                                            <p:strVal val="ppt_w"/>
                                          </p:val>
                                        </p:tav>
                                        <p:tav tm="100000">
                                          <p:val>
                                            <p:strVal val="ppt_w"/>
                                          </p:val>
                                        </p:tav>
                                      </p:tavLst>
                                    </p:anim>
                                    <p:anim calcmode="lin" valueType="num">
                                      <p:cBhvr>
                                        <p:cTn id="143" dur="3500"/>
                                        <p:tgtEl>
                                          <p:spTgt spid="9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499"/>
                                          </p:stCondLst>
                                        </p:cTn>
                                        <p:tgtEl>
                                          <p:spTgt spid="93"/>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500"/>
                                        <p:tgtEl>
                                          <p:spTgt spid="99"/>
                                        </p:tgtEl>
                                        <p:attrNameLst>
                                          <p:attrName>ppt_x</p:attrName>
                                        </p:attrNameLst>
                                      </p:cBhvr>
                                      <p:tavLst>
                                        <p:tav tm="0">
                                          <p:val>
                                            <p:strVal val="ppt_x"/>
                                          </p:val>
                                        </p:tav>
                                        <p:tav tm="100000">
                                          <p:val>
                                            <p:strVal val="0-ppt_w/2"/>
                                          </p:val>
                                        </p:tav>
                                      </p:tavLst>
                                    </p:anim>
                                    <p:anim calcmode="lin" valueType="num">
                                      <p:cBhvr additive="base">
                                        <p:cTn id="147" dur="3500"/>
                                        <p:tgtEl>
                                          <p:spTgt spid="99"/>
                                        </p:tgtEl>
                                        <p:attrNameLst>
                                          <p:attrName>ppt_y</p:attrName>
                                        </p:attrNameLst>
                                      </p:cBhvr>
                                      <p:tavLst>
                                        <p:tav tm="0">
                                          <p:val>
                                            <p:strVal val="ppt_y"/>
                                          </p:val>
                                        </p:tav>
                                        <p:tav tm="100000">
                                          <p:val>
                                            <p:strVal val="0-ppt_h/2"/>
                                          </p:val>
                                        </p:tav>
                                      </p:tavLst>
                                    </p:anim>
                                    <p:set>
                                      <p:cBhvr>
                                        <p:cTn id="148" dur="1" fill="hold">
                                          <p:stCondLst>
                                            <p:cond delay="3499"/>
                                          </p:stCondLst>
                                        </p:cTn>
                                        <p:tgtEl>
                                          <p:spTgt spid="99"/>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3500"/>
                                        <p:tgtEl>
                                          <p:spTgt spid="99"/>
                                        </p:tgtEl>
                                        <p:attrNameLst>
                                          <p:attrName>ppt_w</p:attrName>
                                        </p:attrNameLst>
                                      </p:cBhvr>
                                      <p:tavLst>
                                        <p:tav tm="0">
                                          <p:val>
                                            <p:strVal val="ppt_w"/>
                                          </p:val>
                                        </p:tav>
                                        <p:tav tm="100000">
                                          <p:val>
                                            <p:strVal val="ppt_w"/>
                                          </p:val>
                                        </p:tav>
                                      </p:tavLst>
                                    </p:anim>
                                    <p:anim calcmode="lin" valueType="num">
                                      <p:cBhvr>
                                        <p:cTn id="151" dur="3500"/>
                                        <p:tgtEl>
                                          <p:spTgt spid="9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499"/>
                                          </p:stCondLst>
                                        </p:cTn>
                                        <p:tgtEl>
                                          <p:spTgt spid="99"/>
                                        </p:tgtEl>
                                        <p:attrNameLst>
                                          <p:attrName>style.visibility</p:attrName>
                                        </p:attrNameLst>
                                      </p:cBhvr>
                                      <p:to>
                                        <p:strVal val="hidden"/>
                                      </p:to>
                                    </p:set>
                                  </p:childTnLst>
                                </p:cTn>
                              </p:par>
                              <p:par>
                                <p:cTn id="153" presetID="2" presetClass="exit" presetSubtype="6" fill="hold" nodeType="withEffect">
                                  <p:stCondLst>
                                    <p:cond delay="0"/>
                                  </p:stCondLst>
                                  <p:childTnLst>
                                    <p:anim calcmode="lin" valueType="num">
                                      <p:cBhvr additive="base">
                                        <p:cTn id="154" dur="3500"/>
                                        <p:tgtEl>
                                          <p:spTgt spid="69"/>
                                        </p:tgtEl>
                                        <p:attrNameLst>
                                          <p:attrName>ppt_x</p:attrName>
                                        </p:attrNameLst>
                                      </p:cBhvr>
                                      <p:tavLst>
                                        <p:tav tm="0">
                                          <p:val>
                                            <p:strVal val="ppt_x"/>
                                          </p:val>
                                        </p:tav>
                                        <p:tav tm="100000">
                                          <p:val>
                                            <p:strVal val="1+ppt_w/2"/>
                                          </p:val>
                                        </p:tav>
                                      </p:tavLst>
                                    </p:anim>
                                    <p:anim calcmode="lin" valueType="num">
                                      <p:cBhvr additive="base">
                                        <p:cTn id="155" dur="3500"/>
                                        <p:tgtEl>
                                          <p:spTgt spid="69"/>
                                        </p:tgtEl>
                                        <p:attrNameLst>
                                          <p:attrName>ppt_y</p:attrName>
                                        </p:attrNameLst>
                                      </p:cBhvr>
                                      <p:tavLst>
                                        <p:tav tm="0">
                                          <p:val>
                                            <p:strVal val="ppt_y"/>
                                          </p:val>
                                        </p:tav>
                                        <p:tav tm="100000">
                                          <p:val>
                                            <p:strVal val="1+ppt_h/2"/>
                                          </p:val>
                                        </p:tav>
                                      </p:tavLst>
                                    </p:anim>
                                    <p:set>
                                      <p:cBhvr>
                                        <p:cTn id="156" dur="1" fill="hold">
                                          <p:stCondLst>
                                            <p:cond delay="3499"/>
                                          </p:stCondLst>
                                        </p:cTn>
                                        <p:tgtEl>
                                          <p:spTgt spid="69"/>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500"/>
                                        <p:tgtEl>
                                          <p:spTgt spid="69"/>
                                        </p:tgtEl>
                                        <p:attrNameLst>
                                          <p:attrName>ppt_w</p:attrName>
                                        </p:attrNameLst>
                                      </p:cBhvr>
                                      <p:tavLst>
                                        <p:tav tm="0">
                                          <p:val>
                                            <p:strVal val="ppt_w"/>
                                          </p:val>
                                        </p:tav>
                                        <p:tav tm="100000">
                                          <p:val>
                                            <p:strVal val="ppt_w"/>
                                          </p:val>
                                        </p:tav>
                                      </p:tavLst>
                                    </p:anim>
                                    <p:anim calcmode="lin" valueType="num">
                                      <p:cBhvr>
                                        <p:cTn id="159" dur="3500"/>
                                        <p:tgtEl>
                                          <p:spTgt spid="6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3499"/>
                                          </p:stCondLst>
                                        </p:cTn>
                                        <p:tgtEl>
                                          <p:spTgt spid="69"/>
                                        </p:tgtEl>
                                        <p:attrNameLst>
                                          <p:attrName>style.visibility</p:attrName>
                                        </p:attrNameLst>
                                      </p:cBhvr>
                                      <p:to>
                                        <p:strVal val="hidden"/>
                                      </p:to>
                                    </p:set>
                                  </p:childTnLst>
                                </p:cTn>
                              </p:par>
                              <p:par>
                                <p:cTn id="161" presetID="2" presetClass="exit" presetSubtype="6" fill="hold" nodeType="withEffect">
                                  <p:stCondLst>
                                    <p:cond delay="0"/>
                                  </p:stCondLst>
                                  <p:childTnLst>
                                    <p:anim calcmode="lin" valueType="num">
                                      <p:cBhvr additive="base">
                                        <p:cTn id="162" dur="3500"/>
                                        <p:tgtEl>
                                          <p:spTgt spid="75"/>
                                        </p:tgtEl>
                                        <p:attrNameLst>
                                          <p:attrName>ppt_x</p:attrName>
                                        </p:attrNameLst>
                                      </p:cBhvr>
                                      <p:tavLst>
                                        <p:tav tm="0">
                                          <p:val>
                                            <p:strVal val="ppt_x"/>
                                          </p:val>
                                        </p:tav>
                                        <p:tav tm="100000">
                                          <p:val>
                                            <p:strVal val="1+ppt_w/2"/>
                                          </p:val>
                                        </p:tav>
                                      </p:tavLst>
                                    </p:anim>
                                    <p:anim calcmode="lin" valueType="num">
                                      <p:cBhvr additive="base">
                                        <p:cTn id="163" dur="3500"/>
                                        <p:tgtEl>
                                          <p:spTgt spid="75"/>
                                        </p:tgtEl>
                                        <p:attrNameLst>
                                          <p:attrName>ppt_y</p:attrName>
                                        </p:attrNameLst>
                                      </p:cBhvr>
                                      <p:tavLst>
                                        <p:tav tm="0">
                                          <p:val>
                                            <p:strVal val="ppt_y"/>
                                          </p:val>
                                        </p:tav>
                                        <p:tav tm="100000">
                                          <p:val>
                                            <p:strVal val="1+ppt_h/2"/>
                                          </p:val>
                                        </p:tav>
                                      </p:tavLst>
                                    </p:anim>
                                    <p:set>
                                      <p:cBhvr>
                                        <p:cTn id="164" dur="1" fill="hold">
                                          <p:stCondLst>
                                            <p:cond delay="3499"/>
                                          </p:stCondLst>
                                        </p:cTn>
                                        <p:tgtEl>
                                          <p:spTgt spid="7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500"/>
                                        <p:tgtEl>
                                          <p:spTgt spid="75"/>
                                        </p:tgtEl>
                                        <p:attrNameLst>
                                          <p:attrName>ppt_w</p:attrName>
                                        </p:attrNameLst>
                                      </p:cBhvr>
                                      <p:tavLst>
                                        <p:tav tm="0">
                                          <p:val>
                                            <p:strVal val="ppt_w"/>
                                          </p:val>
                                        </p:tav>
                                        <p:tav tm="100000">
                                          <p:val>
                                            <p:strVal val="ppt_w"/>
                                          </p:val>
                                        </p:tav>
                                      </p:tavLst>
                                    </p:anim>
                                    <p:anim calcmode="lin" valueType="num">
                                      <p:cBhvr>
                                        <p:cTn id="167" dur="3500"/>
                                        <p:tgtEl>
                                          <p:spTgt spid="7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3499"/>
                                          </p:stCondLst>
                                        </p:cTn>
                                        <p:tgtEl>
                                          <p:spTgt spid="75"/>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3500"/>
                                        <p:tgtEl>
                                          <p:spTgt spid="81"/>
                                        </p:tgtEl>
                                        <p:attrNameLst>
                                          <p:attrName>ppt_x</p:attrName>
                                        </p:attrNameLst>
                                      </p:cBhvr>
                                      <p:tavLst>
                                        <p:tav tm="0">
                                          <p:val>
                                            <p:strVal val="ppt_x"/>
                                          </p:val>
                                        </p:tav>
                                        <p:tav tm="100000">
                                          <p:val>
                                            <p:strVal val="1+ppt_w/2"/>
                                          </p:val>
                                        </p:tav>
                                      </p:tavLst>
                                    </p:anim>
                                    <p:anim calcmode="lin" valueType="num">
                                      <p:cBhvr additive="base">
                                        <p:cTn id="171" dur="3500"/>
                                        <p:tgtEl>
                                          <p:spTgt spid="81"/>
                                        </p:tgtEl>
                                        <p:attrNameLst>
                                          <p:attrName>ppt_y</p:attrName>
                                        </p:attrNameLst>
                                      </p:cBhvr>
                                      <p:tavLst>
                                        <p:tav tm="0">
                                          <p:val>
                                            <p:strVal val="ppt_y"/>
                                          </p:val>
                                        </p:tav>
                                        <p:tav tm="100000">
                                          <p:val>
                                            <p:strVal val="1+ppt_h/2"/>
                                          </p:val>
                                        </p:tav>
                                      </p:tavLst>
                                    </p:anim>
                                    <p:set>
                                      <p:cBhvr>
                                        <p:cTn id="172" dur="1" fill="hold">
                                          <p:stCondLst>
                                            <p:cond delay="3499"/>
                                          </p:stCondLst>
                                        </p:cTn>
                                        <p:tgtEl>
                                          <p:spTgt spid="81"/>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500"/>
                                        <p:tgtEl>
                                          <p:spTgt spid="81"/>
                                        </p:tgtEl>
                                        <p:attrNameLst>
                                          <p:attrName>ppt_w</p:attrName>
                                        </p:attrNameLst>
                                      </p:cBhvr>
                                      <p:tavLst>
                                        <p:tav tm="0">
                                          <p:val>
                                            <p:strVal val="ppt_w"/>
                                          </p:val>
                                        </p:tav>
                                        <p:tav tm="100000">
                                          <p:val>
                                            <p:strVal val="ppt_w"/>
                                          </p:val>
                                        </p:tav>
                                      </p:tavLst>
                                    </p:anim>
                                    <p:anim calcmode="lin" valueType="num">
                                      <p:cBhvr>
                                        <p:cTn id="175" dur="3500"/>
                                        <p:tgtEl>
                                          <p:spTgt spid="8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3499"/>
                                          </p:stCondLst>
                                        </p:cTn>
                                        <p:tgtEl>
                                          <p:spTgt spid="81"/>
                                        </p:tgtEl>
                                        <p:attrNameLst>
                                          <p:attrName>style.visibility</p:attrName>
                                        </p:attrNameLst>
                                      </p:cBhvr>
                                      <p:to>
                                        <p:strVal val="hidden"/>
                                      </p:to>
                                    </p:set>
                                  </p:childTnLst>
                                </p:cTn>
                              </p:par>
                              <p:par>
                                <p:cTn id="177" presetID="2" presetClass="exit" presetSubtype="12" fill="hold" nodeType="withEffect">
                                  <p:stCondLst>
                                    <p:cond delay="0"/>
                                  </p:stCondLst>
                                  <p:childTnLst>
                                    <p:anim calcmode="lin" valueType="num">
                                      <p:cBhvr additive="base">
                                        <p:cTn id="178" dur="3500"/>
                                        <p:tgtEl>
                                          <p:spTgt spid="57"/>
                                        </p:tgtEl>
                                        <p:attrNameLst>
                                          <p:attrName>ppt_x</p:attrName>
                                        </p:attrNameLst>
                                      </p:cBhvr>
                                      <p:tavLst>
                                        <p:tav tm="0">
                                          <p:val>
                                            <p:strVal val="ppt_x"/>
                                          </p:val>
                                        </p:tav>
                                        <p:tav tm="100000">
                                          <p:val>
                                            <p:strVal val="0-ppt_w/2"/>
                                          </p:val>
                                        </p:tav>
                                      </p:tavLst>
                                    </p:anim>
                                    <p:anim calcmode="lin" valueType="num">
                                      <p:cBhvr additive="base">
                                        <p:cTn id="179" dur="3500"/>
                                        <p:tgtEl>
                                          <p:spTgt spid="57"/>
                                        </p:tgtEl>
                                        <p:attrNameLst>
                                          <p:attrName>ppt_y</p:attrName>
                                        </p:attrNameLst>
                                      </p:cBhvr>
                                      <p:tavLst>
                                        <p:tav tm="0">
                                          <p:val>
                                            <p:strVal val="ppt_y"/>
                                          </p:val>
                                        </p:tav>
                                        <p:tav tm="100000">
                                          <p:val>
                                            <p:strVal val="1+ppt_h/2"/>
                                          </p:val>
                                        </p:tav>
                                      </p:tavLst>
                                    </p:anim>
                                    <p:set>
                                      <p:cBhvr>
                                        <p:cTn id="180" dur="1" fill="hold">
                                          <p:stCondLst>
                                            <p:cond delay="3499"/>
                                          </p:stCondLst>
                                        </p:cTn>
                                        <p:tgtEl>
                                          <p:spTgt spid="57"/>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500"/>
                                        <p:tgtEl>
                                          <p:spTgt spid="57"/>
                                        </p:tgtEl>
                                        <p:attrNameLst>
                                          <p:attrName>ppt_w</p:attrName>
                                        </p:attrNameLst>
                                      </p:cBhvr>
                                      <p:tavLst>
                                        <p:tav tm="0">
                                          <p:val>
                                            <p:strVal val="ppt_w"/>
                                          </p:val>
                                        </p:tav>
                                        <p:tav tm="100000">
                                          <p:val>
                                            <p:strVal val="ppt_w"/>
                                          </p:val>
                                        </p:tav>
                                      </p:tavLst>
                                    </p:anim>
                                    <p:anim calcmode="lin" valueType="num">
                                      <p:cBhvr>
                                        <p:cTn id="183" dur="35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3499"/>
                                          </p:stCondLst>
                                        </p:cTn>
                                        <p:tgtEl>
                                          <p:spTgt spid="57"/>
                                        </p:tgtEl>
                                        <p:attrNameLst>
                                          <p:attrName>style.visibility</p:attrName>
                                        </p:attrNameLst>
                                      </p:cBhvr>
                                      <p:to>
                                        <p:strVal val="hidden"/>
                                      </p:to>
                                    </p:set>
                                  </p:childTnLst>
                                </p:cTn>
                              </p:par>
                              <p:par>
                                <p:cTn id="185" presetID="2" presetClass="exit" presetSubtype="12" fill="hold" nodeType="withEffect">
                                  <p:stCondLst>
                                    <p:cond delay="0"/>
                                  </p:stCondLst>
                                  <p:childTnLst>
                                    <p:anim calcmode="lin" valueType="num">
                                      <p:cBhvr additive="base">
                                        <p:cTn id="186" dur="3500"/>
                                        <p:tgtEl>
                                          <p:spTgt spid="63"/>
                                        </p:tgtEl>
                                        <p:attrNameLst>
                                          <p:attrName>ppt_x</p:attrName>
                                        </p:attrNameLst>
                                      </p:cBhvr>
                                      <p:tavLst>
                                        <p:tav tm="0">
                                          <p:val>
                                            <p:strVal val="ppt_x"/>
                                          </p:val>
                                        </p:tav>
                                        <p:tav tm="100000">
                                          <p:val>
                                            <p:strVal val="0-ppt_w/2"/>
                                          </p:val>
                                        </p:tav>
                                      </p:tavLst>
                                    </p:anim>
                                    <p:anim calcmode="lin" valueType="num">
                                      <p:cBhvr additive="base">
                                        <p:cTn id="187" dur="3500"/>
                                        <p:tgtEl>
                                          <p:spTgt spid="63"/>
                                        </p:tgtEl>
                                        <p:attrNameLst>
                                          <p:attrName>ppt_y</p:attrName>
                                        </p:attrNameLst>
                                      </p:cBhvr>
                                      <p:tavLst>
                                        <p:tav tm="0">
                                          <p:val>
                                            <p:strVal val="ppt_y"/>
                                          </p:val>
                                        </p:tav>
                                        <p:tav tm="100000">
                                          <p:val>
                                            <p:strVal val="1+ppt_h/2"/>
                                          </p:val>
                                        </p:tav>
                                      </p:tavLst>
                                    </p:anim>
                                    <p:set>
                                      <p:cBhvr>
                                        <p:cTn id="188" dur="1" fill="hold">
                                          <p:stCondLst>
                                            <p:cond delay="3499"/>
                                          </p:stCondLst>
                                        </p:cTn>
                                        <p:tgtEl>
                                          <p:spTgt spid="63"/>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500"/>
                                        <p:tgtEl>
                                          <p:spTgt spid="63"/>
                                        </p:tgtEl>
                                        <p:attrNameLst>
                                          <p:attrName>ppt_w</p:attrName>
                                        </p:attrNameLst>
                                      </p:cBhvr>
                                      <p:tavLst>
                                        <p:tav tm="0">
                                          <p:val>
                                            <p:strVal val="ppt_w"/>
                                          </p:val>
                                        </p:tav>
                                        <p:tav tm="100000">
                                          <p:val>
                                            <p:strVal val="ppt_w"/>
                                          </p:val>
                                        </p:tav>
                                      </p:tavLst>
                                    </p:anim>
                                    <p:anim calcmode="lin" valueType="num">
                                      <p:cBhvr>
                                        <p:cTn id="191" dur="3500"/>
                                        <p:tgtEl>
                                          <p:spTgt spid="6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3499"/>
                                          </p:stCondLst>
                                        </p:cTn>
                                        <p:tgtEl>
                                          <p:spTgt spid="63"/>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500"/>
                                        <p:tgtEl>
                                          <p:spTgt spid="27"/>
                                        </p:tgtEl>
                                        <p:attrNameLst>
                                          <p:attrName>ppt_x</p:attrName>
                                        </p:attrNameLst>
                                      </p:cBhvr>
                                      <p:tavLst>
                                        <p:tav tm="0">
                                          <p:val>
                                            <p:strVal val="ppt_x"/>
                                          </p:val>
                                        </p:tav>
                                        <p:tav tm="100000">
                                          <p:val>
                                            <p:strVal val="0-ppt_w/2"/>
                                          </p:val>
                                        </p:tav>
                                      </p:tavLst>
                                    </p:anim>
                                    <p:anim calcmode="lin" valueType="num">
                                      <p:cBhvr additive="base">
                                        <p:cTn id="195" dur="3500"/>
                                        <p:tgtEl>
                                          <p:spTgt spid="27"/>
                                        </p:tgtEl>
                                        <p:attrNameLst>
                                          <p:attrName>ppt_y</p:attrName>
                                        </p:attrNameLst>
                                      </p:cBhvr>
                                      <p:tavLst>
                                        <p:tav tm="0">
                                          <p:val>
                                            <p:strVal val="ppt_y"/>
                                          </p:val>
                                        </p:tav>
                                        <p:tav tm="100000">
                                          <p:val>
                                            <p:strVal val="1+ppt_h/2"/>
                                          </p:val>
                                        </p:tav>
                                      </p:tavLst>
                                    </p:anim>
                                    <p:set>
                                      <p:cBhvr>
                                        <p:cTn id="196" dur="1" fill="hold">
                                          <p:stCondLst>
                                            <p:cond delay="3499"/>
                                          </p:stCondLst>
                                        </p:cTn>
                                        <p:tgtEl>
                                          <p:spTgt spid="27"/>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500"/>
                                        <p:tgtEl>
                                          <p:spTgt spid="27"/>
                                        </p:tgtEl>
                                        <p:attrNameLst>
                                          <p:attrName>ppt_w</p:attrName>
                                        </p:attrNameLst>
                                      </p:cBhvr>
                                      <p:tavLst>
                                        <p:tav tm="0">
                                          <p:val>
                                            <p:strVal val="ppt_w"/>
                                          </p:val>
                                        </p:tav>
                                        <p:tav tm="100000">
                                          <p:val>
                                            <p:strVal val="ppt_w"/>
                                          </p:val>
                                        </p:tav>
                                      </p:tavLst>
                                    </p:anim>
                                    <p:anim calcmode="lin" valueType="num">
                                      <p:cBhvr>
                                        <p:cTn id="199" dur="35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3499"/>
                                          </p:stCondLst>
                                        </p:cTn>
                                        <p:tgtEl>
                                          <p:spTgt spid="27"/>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123"/>
                                        </p:tgtEl>
                                        <p:attrNameLst>
                                          <p:attrName>style.visibility</p:attrName>
                                        </p:attrNameLst>
                                      </p:cBhvr>
                                      <p:to>
                                        <p:strVal val="visible"/>
                                      </p:to>
                                    </p:set>
                                    <p:anim calcmode="lin" valueType="num">
                                      <p:cBhvr>
                                        <p:cTn id="203" dur="3000" fill="hold"/>
                                        <p:tgtEl>
                                          <p:spTgt spid="123"/>
                                        </p:tgtEl>
                                        <p:attrNameLst>
                                          <p:attrName>ppt_w</p:attrName>
                                        </p:attrNameLst>
                                      </p:cBhvr>
                                      <p:tavLst>
                                        <p:tav tm="0">
                                          <p:val>
                                            <p:strVal val="2/3*#ppt_w"/>
                                          </p:val>
                                        </p:tav>
                                        <p:tav tm="100000">
                                          <p:val>
                                            <p:strVal val="#ppt_w"/>
                                          </p:val>
                                        </p:tav>
                                      </p:tavLst>
                                    </p:anim>
                                    <p:anim calcmode="lin" valueType="num">
                                      <p:cBhvr>
                                        <p:cTn id="204" dur="3000" fill="hold"/>
                                        <p:tgtEl>
                                          <p:spTgt spid="123"/>
                                        </p:tgtEl>
                                        <p:attrNameLst>
                                          <p:attrName>ppt_h</p:attrName>
                                        </p:attrNameLst>
                                      </p:cBhvr>
                                      <p:tavLst>
                                        <p:tav tm="0">
                                          <p:val>
                                            <p:strVal val="2/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123"/>
                                        </p:tgtEl>
                                        <p:attrNameLst>
                                          <p:attrName>style.visibility</p:attrName>
                                        </p:attrNameLst>
                                      </p:cBhvr>
                                      <p:to>
                                        <p:strVal val="visible"/>
                                      </p:to>
                                    </p:set>
                                    <p:animEffect transition="in" filter="barn(outHorizontal)">
                                      <p:cBhvr>
                                        <p:cTn id="207" dur="30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LOS BENEFICIOS DE COMER CEREZAS"/>
          <p:cNvPicPr>
            <a:picLocks noGrp="1" noChangeAspect="1"/>
          </p:cNvPicPr>
          <p:nvPr isPhoto="1"/>
        </p:nvPicPr>
        <p:blipFill rotWithShape="1">
          <a:blip r:embed="rId2">
            <a:lum/>
            <a:extLst>
              <a:ext uri="{28A0092B-C50C-407E-A947-70E740481C1C}">
                <a14:useLocalDpi xmlns:a14="http://schemas.microsoft.com/office/drawing/2010/main" val="0"/>
              </a:ext>
            </a:extLst>
          </a:blip>
          <a:srcRect t="6743" b="6821"/>
          <a:stretch/>
        </p:blipFill>
        <p:spPr>
          <a:xfrm>
            <a:off x="0" y="462455"/>
            <a:ext cx="9144000" cy="5927836"/>
          </a:xfrm>
          <a:prstGeom prst="rect">
            <a:avLst/>
          </a:prstGeom>
          <a:noFill/>
          <a:ln>
            <a:noFill/>
          </a:ln>
        </p:spPr>
      </p:pic>
      <p:sp>
        <p:nvSpPr>
          <p:cNvPr id="11" name="10 Rectángulo"/>
          <p:cNvSpPr/>
          <p:nvPr/>
        </p:nvSpPr>
        <p:spPr>
          <a:xfrm rot="2711391">
            <a:off x="3213486" y="2088295"/>
            <a:ext cx="2621959" cy="2699395"/>
          </a:xfrm>
          <a:prstGeom prst="rect">
            <a:avLst/>
          </a:prstGeom>
          <a:gradFill flip="none" rotWithShape="1">
            <a:gsLst>
              <a:gs pos="61000">
                <a:srgbClr val="391B03">
                  <a:lumMod val="0"/>
                  <a:alpha val="67000"/>
                </a:srgbClr>
              </a:gs>
              <a:gs pos="0">
                <a:srgbClr val="CCFF33"/>
              </a:gs>
              <a:gs pos="33000">
                <a:srgbClr val="00B050">
                  <a:lumMod val="58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11"/>
          <p:cNvSpPr/>
          <p:nvPr/>
        </p:nvSpPr>
        <p:spPr>
          <a:xfrm rot="2658975" flipH="1">
            <a:off x="446751" y="3633648"/>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00000">
                <a:srgbClr val="D6005C"/>
              </a:gs>
              <a:gs pos="0">
                <a:srgbClr val="D6005C"/>
              </a:gs>
              <a:gs pos="0">
                <a:srgbClr val="CC0000"/>
              </a:gs>
              <a:gs pos="32000">
                <a:schemeClr val="tx1"/>
              </a:gs>
              <a:gs pos="18000">
                <a:srgbClr val="BF0961">
                  <a:lumMod val="60000"/>
                </a:srgbClr>
              </a:gs>
              <a:gs pos="49000">
                <a:srgbClr val="C00000">
                  <a:lumMod val="75000"/>
                </a:srgbClr>
              </a:gs>
              <a:gs pos="47000">
                <a:srgbClr val="B50B27"/>
              </a:gs>
              <a:gs pos="64000">
                <a:srgbClr val="B80C62">
                  <a:lumMod val="71000"/>
                </a:srgbClr>
              </a:gs>
            </a:gsLst>
            <a:path path="circle">
              <a:fillToRect l="50000" t="50000" r="50000" b="50000"/>
            </a:path>
          </a:gradFill>
          <a:ln w="15875">
            <a:solidFill>
              <a:srgbClr val="00B050"/>
            </a:solid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1"/>
          <p:cNvSpPr/>
          <p:nvPr/>
        </p:nvSpPr>
        <p:spPr>
          <a:xfrm rot="18941025">
            <a:off x="3534415" y="3663724"/>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00000">
                <a:srgbClr val="D6005C"/>
              </a:gs>
              <a:gs pos="0">
                <a:srgbClr val="D6005C"/>
              </a:gs>
              <a:gs pos="0">
                <a:srgbClr val="CC0000"/>
              </a:gs>
              <a:gs pos="32000">
                <a:schemeClr val="tx1"/>
              </a:gs>
              <a:gs pos="18000">
                <a:srgbClr val="BF0961">
                  <a:lumMod val="60000"/>
                </a:srgbClr>
              </a:gs>
              <a:gs pos="49000">
                <a:srgbClr val="C00000">
                  <a:lumMod val="75000"/>
                </a:srgbClr>
              </a:gs>
              <a:gs pos="47000">
                <a:srgbClr val="B50B27"/>
              </a:gs>
              <a:gs pos="64000">
                <a:srgbClr val="B80C62">
                  <a:lumMod val="71000"/>
                </a:srgbClr>
              </a:gs>
            </a:gsLst>
            <a:path path="circle">
              <a:fillToRect l="50000" t="50000" r="50000" b="50000"/>
            </a:path>
          </a:gradFill>
          <a:ln w="15875">
            <a:solidFill>
              <a:srgbClr val="00B050"/>
            </a:solid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1"/>
          <p:cNvSpPr/>
          <p:nvPr/>
        </p:nvSpPr>
        <p:spPr>
          <a:xfrm rot="13504793" flipH="1">
            <a:off x="3580046" y="1268286"/>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00000">
                <a:srgbClr val="D6005C"/>
              </a:gs>
              <a:gs pos="0">
                <a:srgbClr val="D6005C"/>
              </a:gs>
              <a:gs pos="0">
                <a:srgbClr val="CC0000"/>
              </a:gs>
              <a:gs pos="32000">
                <a:schemeClr val="tx1"/>
              </a:gs>
              <a:gs pos="18000">
                <a:srgbClr val="BF0961">
                  <a:lumMod val="60000"/>
                </a:srgbClr>
              </a:gs>
              <a:gs pos="49000">
                <a:srgbClr val="C00000">
                  <a:lumMod val="75000"/>
                </a:srgbClr>
              </a:gs>
              <a:gs pos="47000">
                <a:srgbClr val="B50B27"/>
              </a:gs>
              <a:gs pos="64000">
                <a:srgbClr val="B80C62">
                  <a:lumMod val="71000"/>
                </a:srgbClr>
              </a:gs>
            </a:gsLst>
            <a:path path="circle">
              <a:fillToRect l="50000" t="50000" r="50000" b="50000"/>
            </a:path>
          </a:gradFill>
          <a:ln w="15875">
            <a:solidFill>
              <a:srgbClr val="00B050"/>
            </a:solid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1"/>
          <p:cNvSpPr/>
          <p:nvPr/>
        </p:nvSpPr>
        <p:spPr>
          <a:xfrm rot="8193601">
            <a:off x="478083" y="1196382"/>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00000">
                <a:srgbClr val="D6005C"/>
              </a:gs>
              <a:gs pos="0">
                <a:srgbClr val="D6005C"/>
              </a:gs>
              <a:gs pos="0">
                <a:srgbClr val="CC0000"/>
              </a:gs>
              <a:gs pos="32000">
                <a:schemeClr val="tx1"/>
              </a:gs>
              <a:gs pos="18000">
                <a:srgbClr val="BF0961">
                  <a:lumMod val="60000"/>
                </a:srgbClr>
              </a:gs>
              <a:gs pos="49000">
                <a:srgbClr val="C00000">
                  <a:lumMod val="75000"/>
                </a:srgbClr>
              </a:gs>
              <a:gs pos="47000">
                <a:srgbClr val="B50B27"/>
              </a:gs>
              <a:gs pos="64000">
                <a:srgbClr val="B80C62">
                  <a:lumMod val="71000"/>
                </a:srgbClr>
              </a:gs>
            </a:gsLst>
            <a:path path="circle">
              <a:fillToRect l="50000" t="50000" r="50000" b="50000"/>
            </a:path>
          </a:gradFill>
          <a:ln w="15875">
            <a:solidFill>
              <a:srgbClr val="00B050"/>
            </a:solid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6 Forma libre"/>
          <p:cNvSpPr/>
          <p:nvPr/>
        </p:nvSpPr>
        <p:spPr>
          <a:xfrm>
            <a:off x="-57313" y="-5274"/>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Forma libre"/>
          <p:cNvSpPr/>
          <p:nvPr/>
        </p:nvSpPr>
        <p:spPr>
          <a:xfrm rot="10800000">
            <a:off x="-28657" y="552990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a:off x="-92960" y="-26796"/>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63670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3" presetClass="entr" presetSubtype="16"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plus(in)">
                                      <p:cBhvr>
                                        <p:cTn id="10" dur="2500"/>
                                        <p:tgtEl>
                                          <p:spTgt spid="2"/>
                                        </p:tgtEl>
                                      </p:cBhvr>
                                    </p:animEffect>
                                  </p:childTnLst>
                                </p:cTn>
                              </p:par>
                              <p:par>
                                <p:cTn id="11" presetID="2" presetClass="entr" presetSubtype="3"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2500" fill="hold"/>
                                        <p:tgtEl>
                                          <p:spTgt spid="2"/>
                                        </p:tgtEl>
                                        <p:attrNameLst>
                                          <p:attrName>ppt_x</p:attrName>
                                        </p:attrNameLst>
                                      </p:cBhvr>
                                      <p:tavLst>
                                        <p:tav tm="0">
                                          <p:val>
                                            <p:strVal val="1+#ppt_w/2"/>
                                          </p:val>
                                        </p:tav>
                                        <p:tav tm="100000">
                                          <p:val>
                                            <p:strVal val="#ppt_x"/>
                                          </p:val>
                                        </p:tav>
                                      </p:tavLst>
                                    </p:anim>
                                    <p:anim calcmode="lin" valueType="num">
                                      <p:cBhvr additive="base">
                                        <p:cTn id="14" dur="2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500" fill="hold"/>
                                        <p:tgtEl>
                                          <p:spTgt spid="5"/>
                                        </p:tgtEl>
                                        <p:attrNameLst>
                                          <p:attrName>ppt_x</p:attrName>
                                        </p:attrNameLst>
                                      </p:cBhvr>
                                      <p:tavLst>
                                        <p:tav tm="0">
                                          <p:val>
                                            <p:strVal val="1+#ppt_w/2"/>
                                          </p:val>
                                        </p:tav>
                                        <p:tav tm="100000">
                                          <p:val>
                                            <p:strVal val="#ppt_x"/>
                                          </p:val>
                                        </p:tav>
                                      </p:tavLst>
                                    </p:anim>
                                    <p:anim calcmode="lin" valueType="num">
                                      <p:cBhvr additive="base">
                                        <p:cTn id="18" dur="2500" fill="hold"/>
                                        <p:tgtEl>
                                          <p:spTgt spid="5"/>
                                        </p:tgtEl>
                                        <p:attrNameLst>
                                          <p:attrName>ppt_y</p:attrName>
                                        </p:attrNameLst>
                                      </p:cBhvr>
                                      <p:tavLst>
                                        <p:tav tm="0">
                                          <p:val>
                                            <p:strVal val="1+#ppt_h/2"/>
                                          </p:val>
                                        </p:tav>
                                        <p:tav tm="100000">
                                          <p:val>
                                            <p:strVal val="#ppt_y"/>
                                          </p:val>
                                        </p:tav>
                                      </p:tavLst>
                                    </p:anim>
                                  </p:childTnLst>
                                </p:cTn>
                              </p:par>
                              <p:par>
                                <p:cTn id="19" presetID="13"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2500"/>
                                        <p:tgtEl>
                                          <p:spTgt spid="5"/>
                                        </p:tgtEl>
                                      </p:cBhvr>
                                    </p:animEffect>
                                  </p:childTnLst>
                                </p:cTn>
                              </p:par>
                              <p:par>
                                <p:cTn id="22" presetID="2" presetClass="entr" presetSubtype="12"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2500" fill="hold"/>
                                        <p:tgtEl>
                                          <p:spTgt spid="4"/>
                                        </p:tgtEl>
                                        <p:attrNameLst>
                                          <p:attrName>ppt_x</p:attrName>
                                        </p:attrNameLst>
                                      </p:cBhvr>
                                      <p:tavLst>
                                        <p:tav tm="0">
                                          <p:val>
                                            <p:strVal val="0-#ppt_w/2"/>
                                          </p:val>
                                        </p:tav>
                                        <p:tav tm="100000">
                                          <p:val>
                                            <p:strVal val="#ppt_x"/>
                                          </p:val>
                                        </p:tav>
                                      </p:tavLst>
                                    </p:anim>
                                    <p:anim calcmode="lin" valueType="num">
                                      <p:cBhvr additive="base">
                                        <p:cTn id="25" dur="2500" fill="hold"/>
                                        <p:tgtEl>
                                          <p:spTgt spid="4"/>
                                        </p:tgtEl>
                                        <p:attrNameLst>
                                          <p:attrName>ppt_y</p:attrName>
                                        </p:attrNameLst>
                                      </p:cBhvr>
                                      <p:tavLst>
                                        <p:tav tm="0">
                                          <p:val>
                                            <p:strVal val="1+#ppt_h/2"/>
                                          </p:val>
                                        </p:tav>
                                        <p:tav tm="100000">
                                          <p:val>
                                            <p:strVal val="#ppt_y"/>
                                          </p:val>
                                        </p:tav>
                                      </p:tavLst>
                                    </p:anim>
                                  </p:childTnLst>
                                </p:cTn>
                              </p:par>
                              <p:par>
                                <p:cTn id="26" presetID="13" presetClass="entr" presetSubtype="16" fill="hold" grpId="1"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2500"/>
                                        <p:tgtEl>
                                          <p:spTgt spid="4"/>
                                        </p:tgtEl>
                                      </p:cBhvr>
                                    </p:animEffect>
                                  </p:childTnLst>
                                </p:cTn>
                              </p:par>
                              <p:par>
                                <p:cTn id="29" presetID="2" presetClass="entr" presetSubtype="9"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500" fill="hold"/>
                                        <p:tgtEl>
                                          <p:spTgt spid="3"/>
                                        </p:tgtEl>
                                        <p:attrNameLst>
                                          <p:attrName>ppt_x</p:attrName>
                                        </p:attrNameLst>
                                      </p:cBhvr>
                                      <p:tavLst>
                                        <p:tav tm="0">
                                          <p:val>
                                            <p:strVal val="0-#ppt_w/2"/>
                                          </p:val>
                                        </p:tav>
                                        <p:tav tm="100000">
                                          <p:val>
                                            <p:strVal val="#ppt_x"/>
                                          </p:val>
                                        </p:tav>
                                      </p:tavLst>
                                    </p:anim>
                                    <p:anim calcmode="lin" valueType="num">
                                      <p:cBhvr additive="base">
                                        <p:cTn id="32" dur="2500" fill="hold"/>
                                        <p:tgtEl>
                                          <p:spTgt spid="3"/>
                                        </p:tgtEl>
                                        <p:attrNameLst>
                                          <p:attrName>ppt_y</p:attrName>
                                        </p:attrNameLst>
                                      </p:cBhvr>
                                      <p:tavLst>
                                        <p:tav tm="0">
                                          <p:val>
                                            <p:strVal val="0-#ppt_h/2"/>
                                          </p:val>
                                        </p:tav>
                                        <p:tav tm="100000">
                                          <p:val>
                                            <p:strVal val="#ppt_y"/>
                                          </p:val>
                                        </p:tav>
                                      </p:tavLst>
                                    </p:anim>
                                  </p:childTnLst>
                                </p:cTn>
                              </p:par>
                              <p:par>
                                <p:cTn id="33" presetID="13" presetClass="entr" presetSubtype="16" fill="hold" grpId="1"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plus(in)">
                                      <p:cBhvr>
                                        <p:cTn id="35" dur="2500"/>
                                        <p:tgtEl>
                                          <p:spTgt spid="3"/>
                                        </p:tgtEl>
                                      </p:cBhvr>
                                    </p:animEffect>
                                  </p:childTnLst>
                                </p:cTn>
                              </p:par>
                              <p:par>
                                <p:cTn id="36" presetID="23" presetClass="entr" presetSubtype="1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2500" fill="hold"/>
                                        <p:tgtEl>
                                          <p:spTgt spid="11"/>
                                        </p:tgtEl>
                                        <p:attrNameLst>
                                          <p:attrName>ppt_w</p:attrName>
                                        </p:attrNameLst>
                                      </p:cBhvr>
                                      <p:tavLst>
                                        <p:tav tm="0">
                                          <p:val>
                                            <p:fltVal val="0"/>
                                          </p:val>
                                        </p:tav>
                                        <p:tav tm="100000">
                                          <p:val>
                                            <p:strVal val="#ppt_w"/>
                                          </p:val>
                                        </p:tav>
                                      </p:tavLst>
                                    </p:anim>
                                    <p:anim calcmode="lin" valueType="num">
                                      <p:cBhvr>
                                        <p:cTn id="39" dur="2500" fill="hold"/>
                                        <p:tgtEl>
                                          <p:spTgt spid="11"/>
                                        </p:tgtEl>
                                        <p:attrNameLst>
                                          <p:attrName>ppt_h</p:attrName>
                                        </p:attrNameLst>
                                      </p:cBhvr>
                                      <p:tavLst>
                                        <p:tav tm="0">
                                          <p:val>
                                            <p:fltVal val="0"/>
                                          </p:val>
                                        </p:tav>
                                        <p:tav tm="100000">
                                          <p:val>
                                            <p:strVal val="#ppt_h"/>
                                          </p:val>
                                        </p:tav>
                                      </p:tavLst>
                                    </p:anim>
                                  </p:childTnLst>
                                </p:cTn>
                              </p:par>
                              <p:par>
                                <p:cTn id="40" presetID="35" presetClass="emph" presetSubtype="0" repeatCount="indefinite" fill="hold" grpId="1" nodeType="withEffect">
                                  <p:stCondLst>
                                    <p:cond delay="0"/>
                                  </p:stCondLst>
                                  <p:childTnLst>
                                    <p:anim calcmode="discrete" valueType="str">
                                      <p:cBhvr>
                                        <p:cTn id="41" dur="10" fill="hold"/>
                                        <p:tgtEl>
                                          <p:spTgt spid="11"/>
                                        </p:tgtEl>
                                        <p:attrNameLst>
                                          <p:attrName>style.visibility</p:attrName>
                                        </p:attrNameLst>
                                      </p:cBhvr>
                                      <p:tavLst>
                                        <p:tav tm="0">
                                          <p:val>
                                            <p:strVal val="hidden"/>
                                          </p:val>
                                        </p:tav>
                                        <p:tav tm="50000">
                                          <p:val>
                                            <p:strVal val="visible"/>
                                          </p:val>
                                        </p:tav>
                                      </p:tavLst>
                                    </p:anim>
                                  </p:childTnLst>
                                </p:cTn>
                              </p:par>
                            </p:childTnLst>
                          </p:cTn>
                        </p:par>
                        <p:par>
                          <p:cTn id="42" fill="hold">
                            <p:stCondLst>
                              <p:cond delay="2500"/>
                            </p:stCondLst>
                            <p:childTnLst>
                              <p:par>
                                <p:cTn id="43" presetID="2" presetClass="exit" presetSubtype="6" fill="hold" grpId="2" nodeType="afterEffect">
                                  <p:stCondLst>
                                    <p:cond delay="0"/>
                                  </p:stCondLst>
                                  <p:childTnLst>
                                    <p:anim calcmode="lin" valueType="num">
                                      <p:cBhvr additive="base">
                                        <p:cTn id="44" dur="5000"/>
                                        <p:tgtEl>
                                          <p:spTgt spid="5"/>
                                        </p:tgtEl>
                                        <p:attrNameLst>
                                          <p:attrName>ppt_x</p:attrName>
                                        </p:attrNameLst>
                                      </p:cBhvr>
                                      <p:tavLst>
                                        <p:tav tm="0">
                                          <p:val>
                                            <p:strVal val="ppt_x"/>
                                          </p:val>
                                        </p:tav>
                                        <p:tav tm="100000">
                                          <p:val>
                                            <p:strVal val="1+ppt_w/2"/>
                                          </p:val>
                                        </p:tav>
                                      </p:tavLst>
                                    </p:anim>
                                    <p:anim calcmode="lin" valueType="num">
                                      <p:cBhvr additive="base">
                                        <p:cTn id="45" dur="5000"/>
                                        <p:tgtEl>
                                          <p:spTgt spid="5"/>
                                        </p:tgtEl>
                                        <p:attrNameLst>
                                          <p:attrName>ppt_y</p:attrName>
                                        </p:attrNameLst>
                                      </p:cBhvr>
                                      <p:tavLst>
                                        <p:tav tm="0">
                                          <p:val>
                                            <p:strVal val="ppt_y"/>
                                          </p:val>
                                        </p:tav>
                                        <p:tav tm="100000">
                                          <p:val>
                                            <p:strVal val="1+ppt_h/2"/>
                                          </p:val>
                                        </p:tav>
                                      </p:tavLst>
                                    </p:anim>
                                    <p:set>
                                      <p:cBhvr>
                                        <p:cTn id="46" dur="1" fill="hold">
                                          <p:stCondLst>
                                            <p:cond delay="4999"/>
                                          </p:stCondLst>
                                        </p:cTn>
                                        <p:tgtEl>
                                          <p:spTgt spid="5"/>
                                        </p:tgtEl>
                                        <p:attrNameLst>
                                          <p:attrName>style.visibility</p:attrName>
                                        </p:attrNameLst>
                                      </p:cBhvr>
                                      <p:to>
                                        <p:strVal val="hidden"/>
                                      </p:to>
                                    </p:set>
                                  </p:childTnLst>
                                </p:cTn>
                              </p:par>
                              <p:par>
                                <p:cTn id="47" presetID="2" presetClass="exit" presetSubtype="3" fill="hold" grpId="2" nodeType="withEffect">
                                  <p:stCondLst>
                                    <p:cond delay="0"/>
                                  </p:stCondLst>
                                  <p:childTnLst>
                                    <p:anim calcmode="lin" valueType="num">
                                      <p:cBhvr additive="base">
                                        <p:cTn id="48" dur="5000"/>
                                        <p:tgtEl>
                                          <p:spTgt spid="2"/>
                                        </p:tgtEl>
                                        <p:attrNameLst>
                                          <p:attrName>ppt_x</p:attrName>
                                        </p:attrNameLst>
                                      </p:cBhvr>
                                      <p:tavLst>
                                        <p:tav tm="0">
                                          <p:val>
                                            <p:strVal val="ppt_x"/>
                                          </p:val>
                                        </p:tav>
                                        <p:tav tm="100000">
                                          <p:val>
                                            <p:strVal val="1+ppt_w/2"/>
                                          </p:val>
                                        </p:tav>
                                      </p:tavLst>
                                    </p:anim>
                                    <p:anim calcmode="lin" valueType="num">
                                      <p:cBhvr additive="base">
                                        <p:cTn id="49" dur="5000"/>
                                        <p:tgtEl>
                                          <p:spTgt spid="2"/>
                                        </p:tgtEl>
                                        <p:attrNameLst>
                                          <p:attrName>ppt_y</p:attrName>
                                        </p:attrNameLst>
                                      </p:cBhvr>
                                      <p:tavLst>
                                        <p:tav tm="0">
                                          <p:val>
                                            <p:strVal val="ppt_y"/>
                                          </p:val>
                                        </p:tav>
                                        <p:tav tm="100000">
                                          <p:val>
                                            <p:strVal val="0-ppt_h/2"/>
                                          </p:val>
                                        </p:tav>
                                      </p:tavLst>
                                    </p:anim>
                                    <p:set>
                                      <p:cBhvr>
                                        <p:cTn id="50" dur="1" fill="hold">
                                          <p:stCondLst>
                                            <p:cond delay="4999"/>
                                          </p:stCondLst>
                                        </p:cTn>
                                        <p:tgtEl>
                                          <p:spTgt spid="2"/>
                                        </p:tgtEl>
                                        <p:attrNameLst>
                                          <p:attrName>style.visibility</p:attrName>
                                        </p:attrNameLst>
                                      </p:cBhvr>
                                      <p:to>
                                        <p:strVal val="hidden"/>
                                      </p:to>
                                    </p:set>
                                  </p:childTnLst>
                                </p:cTn>
                              </p:par>
                              <p:par>
                                <p:cTn id="51" presetID="2" presetClass="exit" presetSubtype="12" fill="hold" grpId="2" nodeType="withEffect">
                                  <p:stCondLst>
                                    <p:cond delay="0"/>
                                  </p:stCondLst>
                                  <p:childTnLst>
                                    <p:anim calcmode="lin" valueType="num">
                                      <p:cBhvr additive="base">
                                        <p:cTn id="52" dur="5000"/>
                                        <p:tgtEl>
                                          <p:spTgt spid="4"/>
                                        </p:tgtEl>
                                        <p:attrNameLst>
                                          <p:attrName>ppt_x</p:attrName>
                                        </p:attrNameLst>
                                      </p:cBhvr>
                                      <p:tavLst>
                                        <p:tav tm="0">
                                          <p:val>
                                            <p:strVal val="ppt_x"/>
                                          </p:val>
                                        </p:tav>
                                        <p:tav tm="100000">
                                          <p:val>
                                            <p:strVal val="0-ppt_w/2"/>
                                          </p:val>
                                        </p:tav>
                                      </p:tavLst>
                                    </p:anim>
                                    <p:anim calcmode="lin" valueType="num">
                                      <p:cBhvr additive="base">
                                        <p:cTn id="53" dur="5000"/>
                                        <p:tgtEl>
                                          <p:spTgt spid="4"/>
                                        </p:tgtEl>
                                        <p:attrNameLst>
                                          <p:attrName>ppt_y</p:attrName>
                                        </p:attrNameLst>
                                      </p:cBhvr>
                                      <p:tavLst>
                                        <p:tav tm="0">
                                          <p:val>
                                            <p:strVal val="ppt_y"/>
                                          </p:val>
                                        </p:tav>
                                        <p:tav tm="100000">
                                          <p:val>
                                            <p:strVal val="1+ppt_h/2"/>
                                          </p:val>
                                        </p:tav>
                                      </p:tavLst>
                                    </p:anim>
                                    <p:set>
                                      <p:cBhvr>
                                        <p:cTn id="54" dur="1" fill="hold">
                                          <p:stCondLst>
                                            <p:cond delay="4999"/>
                                          </p:stCondLst>
                                        </p:cTn>
                                        <p:tgtEl>
                                          <p:spTgt spid="4"/>
                                        </p:tgtEl>
                                        <p:attrNameLst>
                                          <p:attrName>style.visibility</p:attrName>
                                        </p:attrNameLst>
                                      </p:cBhvr>
                                      <p:to>
                                        <p:strVal val="hidden"/>
                                      </p:to>
                                    </p:set>
                                  </p:childTnLst>
                                </p:cTn>
                              </p:par>
                              <p:par>
                                <p:cTn id="55" presetID="2" presetClass="exit" presetSubtype="9" fill="hold" grpId="2" nodeType="withEffect">
                                  <p:stCondLst>
                                    <p:cond delay="0"/>
                                  </p:stCondLst>
                                  <p:childTnLst>
                                    <p:anim calcmode="lin" valueType="num">
                                      <p:cBhvr additive="base">
                                        <p:cTn id="56" dur="5000"/>
                                        <p:tgtEl>
                                          <p:spTgt spid="3"/>
                                        </p:tgtEl>
                                        <p:attrNameLst>
                                          <p:attrName>ppt_x</p:attrName>
                                        </p:attrNameLst>
                                      </p:cBhvr>
                                      <p:tavLst>
                                        <p:tav tm="0">
                                          <p:val>
                                            <p:strVal val="ppt_x"/>
                                          </p:val>
                                        </p:tav>
                                        <p:tav tm="100000">
                                          <p:val>
                                            <p:strVal val="0-ppt_w/2"/>
                                          </p:val>
                                        </p:tav>
                                      </p:tavLst>
                                    </p:anim>
                                    <p:anim calcmode="lin" valueType="num">
                                      <p:cBhvr additive="base">
                                        <p:cTn id="57" dur="5000"/>
                                        <p:tgtEl>
                                          <p:spTgt spid="3"/>
                                        </p:tgtEl>
                                        <p:attrNameLst>
                                          <p:attrName>ppt_y</p:attrName>
                                        </p:attrNameLst>
                                      </p:cBhvr>
                                      <p:tavLst>
                                        <p:tav tm="0">
                                          <p:val>
                                            <p:strVal val="ppt_y"/>
                                          </p:val>
                                        </p:tav>
                                        <p:tav tm="100000">
                                          <p:val>
                                            <p:strVal val="0-ppt_h/2"/>
                                          </p:val>
                                        </p:tav>
                                      </p:tavLst>
                                    </p:anim>
                                    <p:set>
                                      <p:cBhvr>
                                        <p:cTn id="58" dur="1" fill="hold">
                                          <p:stCondLst>
                                            <p:cond delay="4999"/>
                                          </p:stCondLst>
                                        </p:cTn>
                                        <p:tgtEl>
                                          <p:spTgt spid="3"/>
                                        </p:tgtEl>
                                        <p:attrNameLst>
                                          <p:attrName>style.visibility</p:attrName>
                                        </p:attrNameLst>
                                      </p:cBhvr>
                                      <p:to>
                                        <p:strVal val="hidden"/>
                                      </p:to>
                                    </p:set>
                                  </p:childTnLst>
                                </p:cTn>
                              </p:par>
                              <p:par>
                                <p:cTn id="59" presetID="20" presetClass="exit" presetSubtype="0" fill="hold" grpId="2" nodeType="withEffect">
                                  <p:stCondLst>
                                    <p:cond delay="0"/>
                                  </p:stCondLst>
                                  <p:childTnLst>
                                    <p:animEffect transition="out" filter="wedge">
                                      <p:cBhvr>
                                        <p:cTn id="60" dur="3500"/>
                                        <p:tgtEl>
                                          <p:spTgt spid="11"/>
                                        </p:tgtEl>
                                      </p:cBhvr>
                                    </p:animEffect>
                                    <p:set>
                                      <p:cBhvr>
                                        <p:cTn id="61" dur="1" fill="hold">
                                          <p:stCondLst>
                                            <p:cond delay="3499"/>
                                          </p:stCondLst>
                                        </p:cTn>
                                        <p:tgtEl>
                                          <p:spTgt spid="11"/>
                                        </p:tgtEl>
                                        <p:attrNameLst>
                                          <p:attrName>style.visibility</p:attrName>
                                        </p:attrNameLst>
                                      </p:cBhvr>
                                      <p:to>
                                        <p:strVal val="hidden"/>
                                      </p:to>
                                    </p:set>
                                  </p:childTnLst>
                                </p:cTn>
                              </p:par>
                              <p:par>
                                <p:cTn id="62" presetID="23" presetClass="entr" presetSubtype="16"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diamond(out)">
                                      <p:cBhvr>
                                        <p:cTn id="68"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4 Rectángulo"/>
          <p:cNvSpPr/>
          <p:nvPr/>
        </p:nvSpPr>
        <p:spPr>
          <a:xfrm>
            <a:off x="-31815"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24"/>
          <p:cNvPicPr>
            <a:picLocks noGrp="1" noChangeAspect="1"/>
          </p:cNvPicPr>
          <p:nvPr isPhoto="1"/>
        </p:nvPicPr>
        <p:blipFill rotWithShape="1">
          <a:blip r:embed="rId2" cstate="print">
            <a:lum/>
            <a:extLst>
              <a:ext uri="{28A0092B-C50C-407E-A947-70E740481C1C}">
                <a14:useLocalDpi xmlns:a14="http://schemas.microsoft.com/office/drawing/2010/main"/>
              </a:ext>
            </a:extLst>
          </a:blip>
          <a:srcRect t="7112" b="5778"/>
          <a:stretch/>
        </p:blipFill>
        <p:spPr>
          <a:xfrm>
            <a:off x="-44845" y="487680"/>
            <a:ext cx="9188845" cy="5974080"/>
          </a:xfrm>
          <a:prstGeom prst="rect">
            <a:avLst/>
          </a:prstGeom>
          <a:noFill/>
          <a:ln>
            <a:noFill/>
          </a:ln>
        </p:spPr>
      </p:pic>
      <p:pic>
        <p:nvPicPr>
          <p:cNvPr id="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231" r="25634" b="2884"/>
          <a:stretch/>
        </p:blipFill>
        <p:spPr bwMode="auto">
          <a:xfrm rot="12549954" flipH="1">
            <a:off x="4336303" y="677732"/>
            <a:ext cx="2352327" cy="29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231" r="25634" b="2884"/>
          <a:stretch/>
        </p:blipFill>
        <p:spPr bwMode="auto">
          <a:xfrm rot="9050046">
            <a:off x="2263160" y="640151"/>
            <a:ext cx="2352327" cy="29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231" r="25634" b="2884"/>
          <a:stretch/>
        </p:blipFill>
        <p:spPr bwMode="auto">
          <a:xfrm rot="1772049" flipH="1">
            <a:off x="2258582" y="3262102"/>
            <a:ext cx="2352327" cy="29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231" r="25634" b="2884"/>
          <a:stretch/>
        </p:blipFill>
        <p:spPr bwMode="auto">
          <a:xfrm rot="19827951">
            <a:off x="4385108" y="3193180"/>
            <a:ext cx="2352327" cy="295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Forma libre"/>
          <p:cNvSpPr/>
          <p:nvPr/>
        </p:nvSpPr>
        <p:spPr>
          <a:xfrm rot="10800000">
            <a:off x="-44845"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Rectángulo"/>
          <p:cNvSpPr/>
          <p:nvPr/>
        </p:nvSpPr>
        <p:spPr>
          <a:xfrm>
            <a:off x="-105924" y="618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42242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500" fill="hold"/>
                                        <p:tgtEl>
                                          <p:spTgt spid="6"/>
                                        </p:tgtEl>
                                        <p:attrNameLst>
                                          <p:attrName>ppt_w</p:attrName>
                                        </p:attrNameLst>
                                      </p:cBhvr>
                                      <p:tavLst>
                                        <p:tav tm="0">
                                          <p:val>
                                            <p:strVal val="#ppt_w"/>
                                          </p:val>
                                        </p:tav>
                                        <p:tav tm="100000">
                                          <p:val>
                                            <p:strVal val="#ppt_w"/>
                                          </p:val>
                                        </p:tav>
                                      </p:tavLst>
                                    </p:anim>
                                    <p:anim calcmode="lin" valueType="num">
                                      <p:cBhvr>
                                        <p:cTn id="11" dur="4500" fill="hold"/>
                                        <p:tgtEl>
                                          <p:spTgt spid="6"/>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nodeType="withEffect">
                                  <p:stCondLst>
                                    <p:cond delay="0"/>
                                  </p:stCondLst>
                                  <p:childTnLst>
                                    <p:animRot by="21600000">
                                      <p:cBhvr>
                                        <p:cTn id="13" dur="4500" fill="hold"/>
                                        <p:tgtEl>
                                          <p:spTgt spid="6"/>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000"/>
                                        <p:tgtEl>
                                          <p:spTgt spid="6"/>
                                        </p:tgtEl>
                                        <p:attrNameLst>
                                          <p:attrName>ppt_x</p:attrName>
                                        </p:attrNameLst>
                                      </p:cBhvr>
                                      <p:tavLst>
                                        <p:tav tm="0">
                                          <p:val>
                                            <p:strVal val="ppt_x"/>
                                          </p:val>
                                        </p:tav>
                                        <p:tav tm="100000">
                                          <p:val>
                                            <p:strVal val="1+ppt_w/2"/>
                                          </p:val>
                                        </p:tav>
                                      </p:tavLst>
                                    </p:anim>
                                    <p:anim calcmode="lin" valueType="num">
                                      <p:cBhvr additive="base">
                                        <p:cTn id="16" dur="5000"/>
                                        <p:tgtEl>
                                          <p:spTgt spid="6"/>
                                        </p:tgtEl>
                                        <p:attrNameLst>
                                          <p:attrName>ppt_y</p:attrName>
                                        </p:attrNameLst>
                                      </p:cBhvr>
                                      <p:tavLst>
                                        <p:tav tm="0">
                                          <p:val>
                                            <p:strVal val="ppt_y"/>
                                          </p:val>
                                        </p:tav>
                                        <p:tav tm="100000">
                                          <p:val>
                                            <p:strVal val="1+ppt_h/2"/>
                                          </p:val>
                                        </p:tav>
                                      </p:tavLst>
                                    </p:anim>
                                    <p:set>
                                      <p:cBhvr>
                                        <p:cTn id="17" dur="1" fill="hold">
                                          <p:stCondLst>
                                            <p:cond delay="4999"/>
                                          </p:stCondLst>
                                        </p:cTn>
                                        <p:tgtEl>
                                          <p:spTgt spid="6"/>
                                        </p:tgtEl>
                                        <p:attrNameLst>
                                          <p:attrName>style.visibility</p:attrName>
                                        </p:attrNameLst>
                                      </p:cBhvr>
                                      <p:to>
                                        <p:strVal val="hidden"/>
                                      </p:to>
                                    </p:set>
                                  </p:childTnLst>
                                </p:cTn>
                              </p:par>
                              <p:par>
                                <p:cTn id="18" presetID="19"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500" fill="hold"/>
                                        <p:tgtEl>
                                          <p:spTgt spid="4"/>
                                        </p:tgtEl>
                                        <p:attrNameLst>
                                          <p:attrName>ppt_w</p:attrName>
                                        </p:attrNameLst>
                                      </p:cBhvr>
                                      <p:tavLst>
                                        <p:tav tm="0">
                                          <p:val>
                                            <p:strVal val="#ppt_w"/>
                                          </p:val>
                                        </p:tav>
                                        <p:tav tm="100000">
                                          <p:val>
                                            <p:strVal val="#ppt_w"/>
                                          </p:val>
                                        </p:tav>
                                      </p:tavLst>
                                    </p:anim>
                                    <p:anim calcmode="lin" valueType="num">
                                      <p:cBhvr>
                                        <p:cTn id="21" dur="4500" fill="hold"/>
                                        <p:tgtEl>
                                          <p:spTgt spid="4"/>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nodeType="withEffect">
                                  <p:stCondLst>
                                    <p:cond delay="0"/>
                                  </p:stCondLst>
                                  <p:childTnLst>
                                    <p:animRot by="-21600000">
                                      <p:cBhvr>
                                        <p:cTn id="23" dur="4500" fill="hold"/>
                                        <p:tgtEl>
                                          <p:spTgt spid="4"/>
                                        </p:tgtEl>
                                        <p:attrNameLst>
                                          <p:attrName>r</p:attrName>
                                        </p:attrNameLst>
                                      </p:cBhvr>
                                    </p:animRot>
                                  </p:childTnLst>
                                </p:cTn>
                              </p:par>
                              <p:par>
                                <p:cTn id="24" presetID="2" presetClass="exit" presetSubtype="12" fill="hold" nodeType="withEffect">
                                  <p:stCondLst>
                                    <p:cond delay="0"/>
                                  </p:stCondLst>
                                  <p:childTnLst>
                                    <p:anim calcmode="lin" valueType="num">
                                      <p:cBhvr additive="base">
                                        <p:cTn id="25" dur="5000"/>
                                        <p:tgtEl>
                                          <p:spTgt spid="4"/>
                                        </p:tgtEl>
                                        <p:attrNameLst>
                                          <p:attrName>ppt_x</p:attrName>
                                        </p:attrNameLst>
                                      </p:cBhvr>
                                      <p:tavLst>
                                        <p:tav tm="0">
                                          <p:val>
                                            <p:strVal val="ppt_x"/>
                                          </p:val>
                                        </p:tav>
                                        <p:tav tm="100000">
                                          <p:val>
                                            <p:strVal val="0-ppt_w/2"/>
                                          </p:val>
                                        </p:tav>
                                      </p:tavLst>
                                    </p:anim>
                                    <p:anim calcmode="lin" valueType="num">
                                      <p:cBhvr additive="base">
                                        <p:cTn id="26" dur="5000"/>
                                        <p:tgtEl>
                                          <p:spTgt spid="4"/>
                                        </p:tgtEl>
                                        <p:attrNameLst>
                                          <p:attrName>ppt_y</p:attrName>
                                        </p:attrNameLst>
                                      </p:cBhvr>
                                      <p:tavLst>
                                        <p:tav tm="0">
                                          <p:val>
                                            <p:strVal val="ppt_y"/>
                                          </p:val>
                                        </p:tav>
                                        <p:tav tm="100000">
                                          <p:val>
                                            <p:strVal val="1+ppt_h/2"/>
                                          </p:val>
                                        </p:tav>
                                      </p:tavLst>
                                    </p:anim>
                                    <p:set>
                                      <p:cBhvr>
                                        <p:cTn id="27" dur="1" fill="hold">
                                          <p:stCondLst>
                                            <p:cond delay="4999"/>
                                          </p:stCondLst>
                                        </p:cTn>
                                        <p:tgtEl>
                                          <p:spTgt spid="4"/>
                                        </p:tgtEl>
                                        <p:attrNameLst>
                                          <p:attrName>style.visibility</p:attrName>
                                        </p:attrNameLst>
                                      </p:cBhvr>
                                      <p:to>
                                        <p:strVal val="hidden"/>
                                      </p:to>
                                    </p:set>
                                  </p:childTnLst>
                                </p:cTn>
                              </p:par>
                              <p:par>
                                <p:cTn id="28" presetID="19" presetClass="entr" presetSubtype="5"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4500" fill="hold"/>
                                        <p:tgtEl>
                                          <p:spTgt spid="7"/>
                                        </p:tgtEl>
                                        <p:attrNameLst>
                                          <p:attrName>ppt_w</p:attrName>
                                        </p:attrNameLst>
                                      </p:cBhvr>
                                      <p:tavLst>
                                        <p:tav tm="0">
                                          <p:val>
                                            <p:strVal val="#ppt_w"/>
                                          </p:val>
                                        </p:tav>
                                        <p:tav tm="100000">
                                          <p:val>
                                            <p:strVal val="#ppt_w"/>
                                          </p:val>
                                        </p:tav>
                                      </p:tavLst>
                                    </p:anim>
                                    <p:anim calcmode="lin" valueType="num">
                                      <p:cBhvr>
                                        <p:cTn id="31" dur="4500" fill="hold"/>
                                        <p:tgtEl>
                                          <p:spTgt spid="7"/>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nodeType="withEffect">
                                  <p:stCondLst>
                                    <p:cond delay="0"/>
                                  </p:stCondLst>
                                  <p:childTnLst>
                                    <p:animRot by="-21600000">
                                      <p:cBhvr>
                                        <p:cTn id="33" dur="4500" fill="hold"/>
                                        <p:tgtEl>
                                          <p:spTgt spid="7"/>
                                        </p:tgtEl>
                                        <p:attrNameLst>
                                          <p:attrName>r</p:attrName>
                                        </p:attrNameLst>
                                      </p:cBhvr>
                                    </p:animRot>
                                  </p:childTnLst>
                                </p:cTn>
                              </p:par>
                              <p:par>
                                <p:cTn id="34" presetID="2" presetClass="exit" presetSubtype="3" fill="hold" nodeType="withEffect">
                                  <p:stCondLst>
                                    <p:cond delay="0"/>
                                  </p:stCondLst>
                                  <p:childTnLst>
                                    <p:anim calcmode="lin" valueType="num">
                                      <p:cBhvr additive="base">
                                        <p:cTn id="35" dur="5000"/>
                                        <p:tgtEl>
                                          <p:spTgt spid="7"/>
                                        </p:tgtEl>
                                        <p:attrNameLst>
                                          <p:attrName>ppt_x</p:attrName>
                                        </p:attrNameLst>
                                      </p:cBhvr>
                                      <p:tavLst>
                                        <p:tav tm="0">
                                          <p:val>
                                            <p:strVal val="ppt_x"/>
                                          </p:val>
                                        </p:tav>
                                        <p:tav tm="100000">
                                          <p:val>
                                            <p:strVal val="1+ppt_w/2"/>
                                          </p:val>
                                        </p:tav>
                                      </p:tavLst>
                                    </p:anim>
                                    <p:anim calcmode="lin" valueType="num">
                                      <p:cBhvr additive="base">
                                        <p:cTn id="36" dur="5000"/>
                                        <p:tgtEl>
                                          <p:spTgt spid="7"/>
                                        </p:tgtEl>
                                        <p:attrNameLst>
                                          <p:attrName>ppt_y</p:attrName>
                                        </p:attrNameLst>
                                      </p:cBhvr>
                                      <p:tavLst>
                                        <p:tav tm="0">
                                          <p:val>
                                            <p:strVal val="ppt_y"/>
                                          </p:val>
                                        </p:tav>
                                        <p:tav tm="100000">
                                          <p:val>
                                            <p:strVal val="0-ppt_h/2"/>
                                          </p:val>
                                        </p:tav>
                                      </p:tavLst>
                                    </p:anim>
                                    <p:set>
                                      <p:cBhvr>
                                        <p:cTn id="37" dur="1" fill="hold">
                                          <p:stCondLst>
                                            <p:cond delay="4999"/>
                                          </p:stCondLst>
                                        </p:cTn>
                                        <p:tgtEl>
                                          <p:spTgt spid="7"/>
                                        </p:tgtEl>
                                        <p:attrNameLst>
                                          <p:attrName>style.visibility</p:attrName>
                                        </p:attrNameLst>
                                      </p:cBhvr>
                                      <p:to>
                                        <p:strVal val="hidden"/>
                                      </p:to>
                                    </p:set>
                                  </p:childTnLst>
                                </p:cTn>
                              </p:par>
                              <p:par>
                                <p:cTn id="38" presetID="19" presetClass="entr" presetSubtype="5"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4500" fill="hold"/>
                                        <p:tgtEl>
                                          <p:spTgt spid="8"/>
                                        </p:tgtEl>
                                        <p:attrNameLst>
                                          <p:attrName>ppt_w</p:attrName>
                                        </p:attrNameLst>
                                      </p:cBhvr>
                                      <p:tavLst>
                                        <p:tav tm="0">
                                          <p:val>
                                            <p:strVal val="#ppt_w"/>
                                          </p:val>
                                        </p:tav>
                                        <p:tav tm="100000">
                                          <p:val>
                                            <p:strVal val="#ppt_w"/>
                                          </p:val>
                                        </p:tav>
                                      </p:tavLst>
                                    </p:anim>
                                    <p:anim calcmode="lin" valueType="num">
                                      <p:cBhvr>
                                        <p:cTn id="41" dur="4500" fill="hold"/>
                                        <p:tgtEl>
                                          <p:spTgt spid="8"/>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nodeType="withEffect">
                                  <p:stCondLst>
                                    <p:cond delay="0"/>
                                  </p:stCondLst>
                                  <p:childTnLst>
                                    <p:animRot by="21600000">
                                      <p:cBhvr>
                                        <p:cTn id="43" dur="4500" fill="hold"/>
                                        <p:tgtEl>
                                          <p:spTgt spid="8"/>
                                        </p:tgtEl>
                                        <p:attrNameLst>
                                          <p:attrName>r</p:attrName>
                                        </p:attrNameLst>
                                      </p:cBhvr>
                                    </p:animRot>
                                  </p:childTnLst>
                                </p:cTn>
                              </p:par>
                              <p:par>
                                <p:cTn id="44" presetID="2" presetClass="exit" presetSubtype="9" fill="hold" nodeType="withEffect">
                                  <p:stCondLst>
                                    <p:cond delay="0"/>
                                  </p:stCondLst>
                                  <p:childTnLst>
                                    <p:anim calcmode="lin" valueType="num">
                                      <p:cBhvr additive="base">
                                        <p:cTn id="45" dur="5000"/>
                                        <p:tgtEl>
                                          <p:spTgt spid="8"/>
                                        </p:tgtEl>
                                        <p:attrNameLst>
                                          <p:attrName>ppt_x</p:attrName>
                                        </p:attrNameLst>
                                      </p:cBhvr>
                                      <p:tavLst>
                                        <p:tav tm="0">
                                          <p:val>
                                            <p:strVal val="ppt_x"/>
                                          </p:val>
                                        </p:tav>
                                        <p:tav tm="100000">
                                          <p:val>
                                            <p:strVal val="0-ppt_w/2"/>
                                          </p:val>
                                        </p:tav>
                                      </p:tavLst>
                                    </p:anim>
                                    <p:anim calcmode="lin" valueType="num">
                                      <p:cBhvr additive="base">
                                        <p:cTn id="46" dur="5000"/>
                                        <p:tgtEl>
                                          <p:spTgt spid="8"/>
                                        </p:tgtEl>
                                        <p:attrNameLst>
                                          <p:attrName>ppt_y</p:attrName>
                                        </p:attrNameLst>
                                      </p:cBhvr>
                                      <p:tavLst>
                                        <p:tav tm="0">
                                          <p:val>
                                            <p:strVal val="ppt_y"/>
                                          </p:val>
                                        </p:tav>
                                        <p:tav tm="100000">
                                          <p:val>
                                            <p:strVal val="0-ppt_h/2"/>
                                          </p:val>
                                        </p:tav>
                                      </p:tavLst>
                                    </p:anim>
                                    <p:set>
                                      <p:cBhvr>
                                        <p:cTn id="47" dur="1" fill="hold">
                                          <p:stCondLst>
                                            <p:cond delay="4999"/>
                                          </p:stCondLst>
                                        </p:cTn>
                                        <p:tgtEl>
                                          <p:spTgt spid="8"/>
                                        </p:tgtEl>
                                        <p:attrNameLst>
                                          <p:attrName>style.visibility</p:attrName>
                                        </p:attrNameLst>
                                      </p:cBhvr>
                                      <p:to>
                                        <p:strVal val="hidden"/>
                                      </p:to>
                                    </p:set>
                                  </p:childTnLst>
                                </p:cTn>
                              </p:par>
                              <p:par>
                                <p:cTn id="48" presetID="23" presetClass="entr" presetSubtype="272" fill="hold" nodeType="withEffect">
                                  <p:stCondLst>
                                    <p:cond delay="500"/>
                                  </p:stCondLst>
                                  <p:childTnLst>
                                    <p:set>
                                      <p:cBhvr>
                                        <p:cTn id="49" dur="1" fill="hold">
                                          <p:stCondLst>
                                            <p:cond delay="0"/>
                                          </p:stCondLst>
                                        </p:cTn>
                                        <p:tgtEl>
                                          <p:spTgt spid="9"/>
                                        </p:tgtEl>
                                        <p:attrNameLst>
                                          <p:attrName>style.visibility</p:attrName>
                                        </p:attrNameLst>
                                      </p:cBhvr>
                                      <p:to>
                                        <p:strVal val="visible"/>
                                      </p:to>
                                    </p:set>
                                    <p:anim calcmode="lin" valueType="num">
                                      <p:cBhvr>
                                        <p:cTn id="50" dur="3500" fill="hold"/>
                                        <p:tgtEl>
                                          <p:spTgt spid="9"/>
                                        </p:tgtEl>
                                        <p:attrNameLst>
                                          <p:attrName>ppt_w</p:attrName>
                                        </p:attrNameLst>
                                      </p:cBhvr>
                                      <p:tavLst>
                                        <p:tav tm="0">
                                          <p:val>
                                            <p:strVal val="2/3*#ppt_w"/>
                                          </p:val>
                                        </p:tav>
                                        <p:tav tm="100000">
                                          <p:val>
                                            <p:strVal val="#ppt_w"/>
                                          </p:val>
                                        </p:tav>
                                      </p:tavLst>
                                    </p:anim>
                                    <p:anim calcmode="lin" valueType="num">
                                      <p:cBhvr>
                                        <p:cTn id="51" dur="3500" fill="hold"/>
                                        <p:tgtEl>
                                          <p:spTgt spid="9"/>
                                        </p:tgtEl>
                                        <p:attrNameLst>
                                          <p:attrName>ppt_h</p:attrName>
                                        </p:attrNameLst>
                                      </p:cBhvr>
                                      <p:tavLst>
                                        <p:tav tm="0">
                                          <p:val>
                                            <p:strVal val="2/3*#ppt_h"/>
                                          </p:val>
                                        </p:tav>
                                        <p:tav tm="100000">
                                          <p:val>
                                            <p:strVal val="#ppt_h"/>
                                          </p:val>
                                        </p:tav>
                                      </p:tavLst>
                                    </p:anim>
                                  </p:childTnLst>
                                </p:cTn>
                              </p:par>
                              <p:par>
                                <p:cTn id="52" presetID="16" presetClass="entr" presetSubtype="37" fill="hold" nodeType="withEffect">
                                  <p:stCondLst>
                                    <p:cond delay="500"/>
                                  </p:stCondLst>
                                  <p:childTnLst>
                                    <p:set>
                                      <p:cBhvr>
                                        <p:cTn id="53" dur="1" fill="hold">
                                          <p:stCondLst>
                                            <p:cond delay="0"/>
                                          </p:stCondLst>
                                        </p:cTn>
                                        <p:tgtEl>
                                          <p:spTgt spid="9"/>
                                        </p:tgtEl>
                                        <p:attrNameLst>
                                          <p:attrName>style.visibility</p:attrName>
                                        </p:attrNameLst>
                                      </p:cBhvr>
                                      <p:to>
                                        <p:strVal val="visible"/>
                                      </p:to>
                                    </p:set>
                                    <p:animEffect transition="in" filter="barn(outVertical)">
                                      <p:cBhvr>
                                        <p:cTn id="54" dur="3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5" name="4 Rectángulo"/>
          <p:cNvSpPr/>
          <p:nvPr/>
        </p:nvSpPr>
        <p:spPr>
          <a:xfrm>
            <a:off x="883593" y="1844824"/>
            <a:ext cx="5544616" cy="2677656"/>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6</a:t>
            </a:r>
            <a:r>
              <a:rPr lang="es-ES" sz="2400" dirty="0">
                <a:solidFill>
                  <a:schemeClr val="bg1"/>
                </a:solidFill>
                <a:latin typeface="Hobo Std" pitchFamily="34" charset="0"/>
              </a:rPr>
              <a:t>. Debido a que las cerezas contienen antocianinas, pueden reducir la inflamación y los síntomas de la artritis y la gota.</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935212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4 Rectángulo"/>
          <p:cNvSpPr/>
          <p:nvPr/>
        </p:nvSpPr>
        <p:spPr>
          <a:xfrm>
            <a:off x="-61295" y="-42780"/>
            <a:ext cx="9175255" cy="6858000"/>
          </a:xfrm>
          <a:prstGeom prst="rect">
            <a:avLst/>
          </a:prstGeom>
          <a:gradFill flip="none" rotWithShape="1">
            <a:gsLst>
              <a:gs pos="87000">
                <a:srgbClr val="080008"/>
              </a:gs>
              <a:gs pos="100000">
                <a:srgbClr val="550534">
                  <a:lumMod val="0"/>
                </a:srgbClr>
              </a:gs>
              <a:gs pos="0">
                <a:srgbClr val="FFC000">
                  <a:lumMod val="41000"/>
                  <a:lumOff val="59000"/>
                </a:srgbClr>
              </a:gs>
              <a:gs pos="61000">
                <a:srgbClr val="B50B27">
                  <a:lumMod val="33000"/>
                </a:srgbClr>
              </a:gs>
              <a:gs pos="9000">
                <a:srgbClr val="B70922">
                  <a:lumMod val="88000"/>
                  <a:lumOff val="12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5"/>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30040" y="-99587"/>
            <a:ext cx="9144000" cy="7028603"/>
          </a:xfrm>
          <a:prstGeom prst="rect">
            <a:avLst/>
          </a:prstGeom>
          <a:noFill/>
          <a:ln>
            <a:noFill/>
          </a:ln>
        </p:spPr>
      </p:pic>
      <p:sp>
        <p:nvSpPr>
          <p:cNvPr id="7" name="Forma libre 15"/>
          <p:cNvSpPr/>
          <p:nvPr/>
        </p:nvSpPr>
        <p:spPr>
          <a:xfrm rot="5400000">
            <a:off x="1955788" y="709202"/>
            <a:ext cx="5209287" cy="529722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0">
                <a:srgbClr val="C00000"/>
              </a:gs>
              <a:gs pos="26000">
                <a:srgbClr val="E8094C">
                  <a:lumMod val="74000"/>
                </a:srgbClr>
              </a:gs>
              <a:gs pos="68000">
                <a:schemeClr val="tx1"/>
              </a:gs>
              <a:gs pos="59000">
                <a:srgbClr val="C00000"/>
              </a:gs>
              <a:gs pos="44000">
                <a:srgbClr val="B70922"/>
              </a:gs>
            </a:gsLst>
            <a:path path="circle">
              <a:fillToRect l="50000" t="50000" r="50000" b="50000"/>
            </a:path>
          </a:gradFill>
          <a:ln>
            <a:noFill/>
          </a:ln>
          <a:scene3d>
            <a:camera prst="orthographicFront"/>
            <a:lightRig rig="flat" dir="t"/>
          </a:scene3d>
          <a:sp3d>
            <a:bevelT w="381000" h="889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5"/>
          <p:cNvSpPr/>
          <p:nvPr/>
        </p:nvSpPr>
        <p:spPr>
          <a:xfrm rot="3958345">
            <a:off x="1907469" y="709202"/>
            <a:ext cx="5209287" cy="529722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0">
                <a:srgbClr val="C00000"/>
              </a:gs>
              <a:gs pos="26000">
                <a:srgbClr val="E8094C">
                  <a:lumMod val="74000"/>
                </a:srgbClr>
              </a:gs>
              <a:gs pos="68000">
                <a:schemeClr val="tx1"/>
              </a:gs>
              <a:gs pos="59000">
                <a:srgbClr val="C00000"/>
              </a:gs>
              <a:gs pos="44000">
                <a:srgbClr val="FF0000"/>
              </a:gs>
            </a:gsLst>
            <a:path path="circle">
              <a:fillToRect l="50000" t="50000" r="50000" b="50000"/>
            </a:path>
          </a:gradFill>
          <a:ln>
            <a:noFill/>
          </a:ln>
          <a:scene3d>
            <a:camera prst="orthographicFront"/>
            <a:lightRig rig="flat" dir="t"/>
          </a:scene3d>
          <a:sp3d>
            <a:bevelT w="38100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40224" y="0"/>
            <a:ext cx="9201313" cy="145052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0224" y="5445224"/>
            <a:ext cx="9201313" cy="141277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ectángulo"/>
          <p:cNvSpPr/>
          <p:nvPr/>
        </p:nvSpPr>
        <p:spPr>
          <a:xfrm>
            <a:off x="-56993" y="-105567"/>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4527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3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strVal val="4*#ppt_w"/>
                                          </p:val>
                                        </p:tav>
                                        <p:tav tm="100000">
                                          <p:val>
                                            <p:strVal val="#ppt_w"/>
                                          </p:val>
                                        </p:tav>
                                      </p:tavLst>
                                    </p:anim>
                                    <p:anim calcmode="lin" valueType="num">
                                      <p:cBhvr>
                                        <p:cTn id="19" dur="3000" fill="hold"/>
                                        <p:tgtEl>
                                          <p:spTgt spid="7"/>
                                        </p:tgtEl>
                                        <p:attrNameLst>
                                          <p:attrName>ppt_h</p:attrName>
                                        </p:attrNameLst>
                                      </p:cBhvr>
                                      <p:tavLst>
                                        <p:tav tm="0">
                                          <p:val>
                                            <p:strVal val="4*#ppt_h"/>
                                          </p:val>
                                        </p:tav>
                                        <p:tav tm="100000">
                                          <p:val>
                                            <p:strVal val="#ppt_h"/>
                                          </p:val>
                                        </p:tav>
                                      </p:tavLst>
                                    </p:anim>
                                  </p:childTnLst>
                                </p:cTn>
                              </p:par>
                              <p:par>
                                <p:cTn id="20" presetID="23" presetClass="exit" presetSubtype="544" fill="hold" grpId="2" nodeType="withEffect">
                                  <p:stCondLst>
                                    <p:cond delay="0"/>
                                  </p:stCondLst>
                                  <p:childTnLst>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fltVal val="0"/>
                                          </p:val>
                                        </p:tav>
                                      </p:tavLst>
                                    </p:anim>
                                    <p:anim calcmode="lin" valueType="num">
                                      <p:cBhvr>
                                        <p:cTn id="23" dur="3000"/>
                                        <p:tgtEl>
                                          <p:spTgt spid="5"/>
                                        </p:tgtEl>
                                        <p:attrNameLst>
                                          <p:attrName>ppt_x</p:attrName>
                                        </p:attrNameLst>
                                      </p:cBhvr>
                                      <p:tavLst>
                                        <p:tav tm="0">
                                          <p:val>
                                            <p:strVal val="ppt_x"/>
                                          </p:val>
                                        </p:tav>
                                        <p:tav tm="100000">
                                          <p:val>
                                            <p:fltVal val="0.5"/>
                                          </p:val>
                                        </p:tav>
                                      </p:tavLst>
                                    </p:anim>
                                    <p:anim calcmode="lin" valueType="num">
                                      <p:cBhvr>
                                        <p:cTn id="24" dur="3000"/>
                                        <p:tgtEl>
                                          <p:spTgt spid="5"/>
                                        </p:tgtEl>
                                        <p:attrNameLst>
                                          <p:attrName>ppt_y</p:attrName>
                                        </p:attrNameLst>
                                      </p:cBhvr>
                                      <p:tavLst>
                                        <p:tav tm="0">
                                          <p:val>
                                            <p:strVal val="ppt_y"/>
                                          </p:val>
                                        </p:tav>
                                        <p:tav tm="100000">
                                          <p:val>
                                            <p:fltVal val="0.5"/>
                                          </p:val>
                                        </p:tav>
                                      </p:tavLst>
                                    </p:anim>
                                    <p:set>
                                      <p:cBhvr>
                                        <p:cTn id="25" dur="1" fill="hold">
                                          <p:stCondLst>
                                            <p:cond delay="2999"/>
                                          </p:stCondLst>
                                        </p:cTn>
                                        <p:tgtEl>
                                          <p:spTgt spid="5"/>
                                        </p:tgtEl>
                                        <p:attrNameLst>
                                          <p:attrName>style.visibility</p:attrName>
                                        </p:attrNameLst>
                                      </p:cBhvr>
                                      <p:to>
                                        <p:strVal val="hidden"/>
                                      </p:to>
                                    </p:set>
                                  </p:childTnLst>
                                </p:cTn>
                              </p:par>
                              <p:par>
                                <p:cTn id="26" presetID="23" presetClass="exit" presetSubtype="16" fill="hold" grpId="1" nodeType="withEffect">
                                  <p:stCondLst>
                                    <p:cond delay="0"/>
                                  </p:stCondLst>
                                  <p:childTnLst>
                                    <p:anim calcmode="lin" valueType="num">
                                      <p:cBhvr>
                                        <p:cTn id="27" dur="3000"/>
                                        <p:tgtEl>
                                          <p:spTgt spid="7"/>
                                        </p:tgtEl>
                                        <p:attrNameLst>
                                          <p:attrName>ppt_w</p:attrName>
                                        </p:attrNameLst>
                                      </p:cBhvr>
                                      <p:tavLst>
                                        <p:tav tm="0">
                                          <p:val>
                                            <p:strVal val="ppt_w"/>
                                          </p:val>
                                        </p:tav>
                                        <p:tav tm="100000">
                                          <p:val>
                                            <p:strVal val="4*ppt_w"/>
                                          </p:val>
                                        </p:tav>
                                      </p:tavLst>
                                    </p:anim>
                                    <p:anim calcmode="lin" valueType="num">
                                      <p:cBhvr>
                                        <p:cTn id="28" dur="3000"/>
                                        <p:tgtEl>
                                          <p:spTgt spid="7"/>
                                        </p:tgtEl>
                                        <p:attrNameLst>
                                          <p:attrName>ppt_h</p:attrName>
                                        </p:attrNameLst>
                                      </p:cBhvr>
                                      <p:tavLst>
                                        <p:tav tm="0">
                                          <p:val>
                                            <p:strVal val="ppt_h"/>
                                          </p:val>
                                        </p:tav>
                                        <p:tav tm="100000">
                                          <p:val>
                                            <p:strVal val="4*ppt_h"/>
                                          </p:val>
                                        </p:tav>
                                      </p:tavLst>
                                    </p:anim>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3000" fill="hold"/>
                                        <p:tgtEl>
                                          <p:spTgt spid="2"/>
                                        </p:tgtEl>
                                        <p:attrNameLst>
                                          <p:attrName>ppt_w</p:attrName>
                                        </p:attrNameLst>
                                      </p:cBhvr>
                                      <p:tavLst>
                                        <p:tav tm="0">
                                          <p:val>
                                            <p:strVal val="4/3*#ppt_w"/>
                                          </p:val>
                                        </p:tav>
                                        <p:tav tm="100000">
                                          <p:val>
                                            <p:strVal val="#ppt_w"/>
                                          </p:val>
                                        </p:tav>
                                      </p:tavLst>
                                    </p:anim>
                                    <p:anim calcmode="lin" valueType="num">
                                      <p:cBhvr>
                                        <p:cTn id="33" dur="3000" fill="hold"/>
                                        <p:tgtEl>
                                          <p:spTgt spid="2"/>
                                        </p:tgtEl>
                                        <p:attrNameLst>
                                          <p:attrName>ppt_h</p:attrName>
                                        </p:attrNameLst>
                                      </p:cBhvr>
                                      <p:tavLst>
                                        <p:tav tm="0">
                                          <p:val>
                                            <p:strVal val="4/3*#ppt_h"/>
                                          </p:val>
                                        </p:tav>
                                        <p:tav tm="100000">
                                          <p:val>
                                            <p:strVal val="#ppt_h"/>
                                          </p:val>
                                        </p:tav>
                                      </p:tavLst>
                                    </p:anim>
                                  </p:childTnLst>
                                </p:cTn>
                              </p:par>
                              <p:par>
                                <p:cTn id="34" presetID="10" presetClass="entr" presetSubtype="0"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5" grpId="2"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21 Rectángulo"/>
          <p:cNvSpPr/>
          <p:nvPr/>
        </p:nvSpPr>
        <p:spPr>
          <a:xfrm>
            <a:off x="-43400" y="0"/>
            <a:ext cx="9201312" cy="6858000"/>
          </a:xfrm>
          <a:prstGeom prst="rect">
            <a:avLst/>
          </a:prstGeom>
          <a:gradFill flip="none" rotWithShape="1">
            <a:gsLst>
              <a:gs pos="22000">
                <a:srgbClr val="310250">
                  <a:lumMod val="60000"/>
                </a:srgbClr>
              </a:gs>
              <a:gs pos="73000">
                <a:srgbClr val="310250">
                  <a:lumMod val="43000"/>
                </a:srgbClr>
              </a:gs>
              <a:gs pos="47000">
                <a:srgbClr val="002060">
                  <a:lumMod val="2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26"/>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55321" y="442820"/>
            <a:ext cx="9201313" cy="5927464"/>
          </a:xfrm>
          <a:prstGeom prst="rect">
            <a:avLst/>
          </a:prstGeom>
          <a:noFill/>
          <a:ln>
            <a:noFill/>
          </a:ln>
        </p:spPr>
      </p:pic>
      <p:sp>
        <p:nvSpPr>
          <p:cNvPr id="6" name="Forma libre 31"/>
          <p:cNvSpPr/>
          <p:nvPr/>
        </p:nvSpPr>
        <p:spPr>
          <a:xfrm>
            <a:off x="0" y="186785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79000">
                <a:srgbClr val="C00000"/>
              </a:gs>
              <a:gs pos="54000">
                <a:srgbClr val="FF0000"/>
              </a:gs>
              <a:gs pos="17000">
                <a:srgbClr val="C4004F"/>
              </a:gs>
              <a:gs pos="17000">
                <a:srgbClr val="C00000"/>
              </a:gs>
              <a:gs pos="35000">
                <a:srgbClr val="182151"/>
              </a:gs>
              <a:gs pos="68000">
                <a:srgbClr val="002060"/>
              </a:gs>
              <a:gs pos="95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31"/>
          <p:cNvSpPr/>
          <p:nvPr/>
        </p:nvSpPr>
        <p:spPr>
          <a:xfrm>
            <a:off x="35668" y="73739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79000">
                <a:srgbClr val="C00000"/>
              </a:gs>
              <a:gs pos="54000">
                <a:srgbClr val="FF0000"/>
              </a:gs>
              <a:gs pos="17000">
                <a:srgbClr val="C4004F"/>
              </a:gs>
              <a:gs pos="17000">
                <a:srgbClr val="C00000"/>
              </a:gs>
              <a:gs pos="35000">
                <a:srgbClr val="182151"/>
              </a:gs>
              <a:gs pos="68000">
                <a:srgbClr val="002060"/>
              </a:gs>
              <a:gs pos="95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31"/>
          <p:cNvSpPr/>
          <p:nvPr/>
        </p:nvSpPr>
        <p:spPr>
          <a:xfrm>
            <a:off x="9870" y="3068960"/>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79000">
                <a:srgbClr val="C00000"/>
              </a:gs>
              <a:gs pos="54000">
                <a:srgbClr val="FF0000"/>
              </a:gs>
              <a:gs pos="17000">
                <a:srgbClr val="C4004F"/>
              </a:gs>
              <a:gs pos="20000">
                <a:srgbClr val="C00000"/>
              </a:gs>
              <a:gs pos="35000">
                <a:srgbClr val="182151"/>
              </a:gs>
              <a:gs pos="68000">
                <a:srgbClr val="002060"/>
              </a:gs>
              <a:gs pos="95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31"/>
          <p:cNvSpPr/>
          <p:nvPr/>
        </p:nvSpPr>
        <p:spPr>
          <a:xfrm>
            <a:off x="-34668" y="434825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79000">
                <a:srgbClr val="C00000"/>
              </a:gs>
              <a:gs pos="54000">
                <a:srgbClr val="FF0000"/>
              </a:gs>
              <a:gs pos="17000">
                <a:srgbClr val="C4004F"/>
              </a:gs>
              <a:gs pos="17000">
                <a:srgbClr val="C00000"/>
              </a:gs>
              <a:gs pos="35000">
                <a:srgbClr val="182151"/>
              </a:gs>
              <a:gs pos="68000">
                <a:srgbClr val="002060"/>
              </a:gs>
              <a:gs pos="95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orma libre 31"/>
          <p:cNvSpPr/>
          <p:nvPr/>
        </p:nvSpPr>
        <p:spPr>
          <a:xfrm flipH="1">
            <a:off x="6167461" y="709743"/>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79000">
                <a:srgbClr val="C00000"/>
              </a:gs>
              <a:gs pos="54000">
                <a:srgbClr val="FF0000"/>
              </a:gs>
              <a:gs pos="17000">
                <a:srgbClr val="C4004F"/>
              </a:gs>
              <a:gs pos="17000">
                <a:srgbClr val="C00000"/>
              </a:gs>
              <a:gs pos="35000">
                <a:srgbClr val="182151"/>
              </a:gs>
              <a:gs pos="68000">
                <a:srgbClr val="002060"/>
              </a:gs>
              <a:gs pos="95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Forma libre 31"/>
          <p:cNvSpPr/>
          <p:nvPr/>
        </p:nvSpPr>
        <p:spPr>
          <a:xfrm flipH="1">
            <a:off x="6167460" y="1890845"/>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79000">
                <a:srgbClr val="C00000"/>
              </a:gs>
              <a:gs pos="54000">
                <a:srgbClr val="FF0000"/>
              </a:gs>
              <a:gs pos="17000">
                <a:srgbClr val="C4004F"/>
              </a:gs>
              <a:gs pos="17000">
                <a:srgbClr val="C00000"/>
              </a:gs>
              <a:gs pos="35000">
                <a:srgbClr val="182151"/>
              </a:gs>
              <a:gs pos="68000">
                <a:srgbClr val="002060"/>
              </a:gs>
              <a:gs pos="95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Forma libre 31"/>
          <p:cNvSpPr/>
          <p:nvPr/>
        </p:nvSpPr>
        <p:spPr>
          <a:xfrm flipH="1">
            <a:off x="6167459" y="3112446"/>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79000">
                <a:srgbClr val="C00000"/>
              </a:gs>
              <a:gs pos="54000">
                <a:srgbClr val="FF0000"/>
              </a:gs>
              <a:gs pos="17000">
                <a:srgbClr val="C4004F"/>
              </a:gs>
              <a:gs pos="17000">
                <a:srgbClr val="C00000"/>
              </a:gs>
              <a:gs pos="35000">
                <a:srgbClr val="182151"/>
              </a:gs>
              <a:gs pos="68000">
                <a:srgbClr val="002060"/>
              </a:gs>
              <a:gs pos="95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Forma libre 31"/>
          <p:cNvSpPr/>
          <p:nvPr/>
        </p:nvSpPr>
        <p:spPr>
          <a:xfrm flipH="1">
            <a:off x="6157950" y="4352121"/>
            <a:ext cx="2975191" cy="2205593"/>
          </a:xfrm>
          <a:custGeom>
            <a:avLst/>
            <a:gdLst>
              <a:gd name="connsiteX0" fmla="*/ 5707380 w 5943600"/>
              <a:gd name="connsiteY0" fmla="*/ 4450080 h 4892040"/>
              <a:gd name="connsiteX1" fmla="*/ 5943600 w 5943600"/>
              <a:gd name="connsiteY1" fmla="*/ 4671060 h 4892040"/>
              <a:gd name="connsiteX2" fmla="*/ 5707380 w 5943600"/>
              <a:gd name="connsiteY2" fmla="*/ 4892040 h 4892040"/>
              <a:gd name="connsiteX3" fmla="*/ 5471160 w 5943600"/>
              <a:gd name="connsiteY3" fmla="*/ 4671060 h 4892040"/>
              <a:gd name="connsiteX4" fmla="*/ 5707380 w 5943600"/>
              <a:gd name="connsiteY4" fmla="*/ 4450080 h 4892040"/>
              <a:gd name="connsiteX5" fmla="*/ 5707380 w 5943600"/>
              <a:gd name="connsiteY5" fmla="*/ 3657600 h 4892040"/>
              <a:gd name="connsiteX6" fmla="*/ 5943600 w 5943600"/>
              <a:gd name="connsiteY6" fmla="*/ 3859530 h 4892040"/>
              <a:gd name="connsiteX7" fmla="*/ 5707380 w 5943600"/>
              <a:gd name="connsiteY7" fmla="*/ 4061460 h 4892040"/>
              <a:gd name="connsiteX8" fmla="*/ 5471160 w 5943600"/>
              <a:gd name="connsiteY8" fmla="*/ 3859530 h 4892040"/>
              <a:gd name="connsiteX9" fmla="*/ 5707380 w 5943600"/>
              <a:gd name="connsiteY9" fmla="*/ 3657600 h 4892040"/>
              <a:gd name="connsiteX10" fmla="*/ 4946809 w 5943600"/>
              <a:gd name="connsiteY10" fmla="*/ 3360420 h 4892040"/>
              <a:gd name="connsiteX11" fmla="*/ 5238751 w 5943600"/>
              <a:gd name="connsiteY11" fmla="*/ 3653790 h 4892040"/>
              <a:gd name="connsiteX12" fmla="*/ 4946809 w 5943600"/>
              <a:gd name="connsiteY12" fmla="*/ 3947160 h 4892040"/>
              <a:gd name="connsiteX13" fmla="*/ 4654867 w 5943600"/>
              <a:gd name="connsiteY13" fmla="*/ 3653790 h 4892040"/>
              <a:gd name="connsiteX14" fmla="*/ 4946809 w 5943600"/>
              <a:gd name="connsiteY14" fmla="*/ 3360420 h 4892040"/>
              <a:gd name="connsiteX15" fmla="*/ 5509260 w 5943600"/>
              <a:gd name="connsiteY15" fmla="*/ 2849880 h 4892040"/>
              <a:gd name="connsiteX16" fmla="*/ 5711190 w 5943600"/>
              <a:gd name="connsiteY16" fmla="*/ 3055620 h 4892040"/>
              <a:gd name="connsiteX17" fmla="*/ 5509260 w 5943600"/>
              <a:gd name="connsiteY17" fmla="*/ 3261360 h 4892040"/>
              <a:gd name="connsiteX18" fmla="*/ 5307330 w 5943600"/>
              <a:gd name="connsiteY18" fmla="*/ 3055620 h 4892040"/>
              <a:gd name="connsiteX19" fmla="*/ 5509260 w 5943600"/>
              <a:gd name="connsiteY19" fmla="*/ 2849880 h 4892040"/>
              <a:gd name="connsiteX20" fmla="*/ 4436269 w 5943600"/>
              <a:gd name="connsiteY20" fmla="*/ 2606040 h 4892040"/>
              <a:gd name="connsiteX21" fmla="*/ 4654868 w 5943600"/>
              <a:gd name="connsiteY21" fmla="*/ 2811780 h 4892040"/>
              <a:gd name="connsiteX22" fmla="*/ 4436269 w 5943600"/>
              <a:gd name="connsiteY22" fmla="*/ 3017520 h 4892040"/>
              <a:gd name="connsiteX23" fmla="*/ 4217670 w 5943600"/>
              <a:gd name="connsiteY23" fmla="*/ 2811780 h 4892040"/>
              <a:gd name="connsiteX24" fmla="*/ 4436269 w 5943600"/>
              <a:gd name="connsiteY24" fmla="*/ 2606040 h 4892040"/>
              <a:gd name="connsiteX25" fmla="*/ 236220 w 5943600"/>
              <a:gd name="connsiteY25" fmla="*/ 2118360 h 4892040"/>
              <a:gd name="connsiteX26" fmla="*/ 472440 w 5943600"/>
              <a:gd name="connsiteY26" fmla="*/ 2369820 h 4892040"/>
              <a:gd name="connsiteX27" fmla="*/ 236220 w 5943600"/>
              <a:gd name="connsiteY27" fmla="*/ 2621280 h 4892040"/>
              <a:gd name="connsiteX28" fmla="*/ 0 w 5943600"/>
              <a:gd name="connsiteY28" fmla="*/ 2369820 h 4892040"/>
              <a:gd name="connsiteX29" fmla="*/ 236220 w 5943600"/>
              <a:gd name="connsiteY29" fmla="*/ 2118360 h 4892040"/>
              <a:gd name="connsiteX30" fmla="*/ 3017520 w 5943600"/>
              <a:gd name="connsiteY30" fmla="*/ 1981200 h 4892040"/>
              <a:gd name="connsiteX31" fmla="*/ 3253740 w 5943600"/>
              <a:gd name="connsiteY31" fmla="*/ 2186940 h 4892040"/>
              <a:gd name="connsiteX32" fmla="*/ 3017520 w 5943600"/>
              <a:gd name="connsiteY32" fmla="*/ 2392680 h 4892040"/>
              <a:gd name="connsiteX33" fmla="*/ 2781300 w 5943600"/>
              <a:gd name="connsiteY33" fmla="*/ 2186940 h 4892040"/>
              <a:gd name="connsiteX34" fmla="*/ 3017520 w 5943600"/>
              <a:gd name="connsiteY34" fmla="*/ 1981200 h 4892040"/>
              <a:gd name="connsiteX35" fmla="*/ 5307330 w 5943600"/>
              <a:gd name="connsiteY35" fmla="*/ 1889760 h 4892040"/>
              <a:gd name="connsiteX36" fmla="*/ 5665470 w 5943600"/>
              <a:gd name="connsiteY36" fmla="*/ 2240280 h 4892040"/>
              <a:gd name="connsiteX37" fmla="*/ 5307330 w 5943600"/>
              <a:gd name="connsiteY37" fmla="*/ 2590800 h 4892040"/>
              <a:gd name="connsiteX38" fmla="*/ 4949190 w 5943600"/>
              <a:gd name="connsiteY38" fmla="*/ 2240280 h 4892040"/>
              <a:gd name="connsiteX39" fmla="*/ 5307330 w 5943600"/>
              <a:gd name="connsiteY39" fmla="*/ 1889760 h 4892040"/>
              <a:gd name="connsiteX40" fmla="*/ 3899535 w 5943600"/>
              <a:gd name="connsiteY40" fmla="*/ 1630680 h 4892040"/>
              <a:gd name="connsiteX41" fmla="*/ 4217670 w 5943600"/>
              <a:gd name="connsiteY41" fmla="*/ 1935480 h 4892040"/>
              <a:gd name="connsiteX42" fmla="*/ 3899535 w 5943600"/>
              <a:gd name="connsiteY42" fmla="*/ 2240280 h 4892040"/>
              <a:gd name="connsiteX43" fmla="*/ 3581400 w 5943600"/>
              <a:gd name="connsiteY43" fmla="*/ 1935480 h 4892040"/>
              <a:gd name="connsiteX44" fmla="*/ 3899535 w 5943600"/>
              <a:gd name="connsiteY44" fmla="*/ 1630680 h 4892040"/>
              <a:gd name="connsiteX45" fmla="*/ 1725930 w 5943600"/>
              <a:gd name="connsiteY45" fmla="*/ 1493520 h 4892040"/>
              <a:gd name="connsiteX46" fmla="*/ 2084070 w 5943600"/>
              <a:gd name="connsiteY46" fmla="*/ 1859280 h 4892040"/>
              <a:gd name="connsiteX47" fmla="*/ 1725930 w 5943600"/>
              <a:gd name="connsiteY47" fmla="*/ 2225040 h 4892040"/>
              <a:gd name="connsiteX48" fmla="*/ 1367790 w 5943600"/>
              <a:gd name="connsiteY48" fmla="*/ 1859280 h 4892040"/>
              <a:gd name="connsiteX49" fmla="*/ 1725930 w 5943600"/>
              <a:gd name="connsiteY49" fmla="*/ 1493520 h 4892040"/>
              <a:gd name="connsiteX50" fmla="*/ 4792027 w 5943600"/>
              <a:gd name="connsiteY50" fmla="*/ 1188720 h 4892040"/>
              <a:gd name="connsiteX51" fmla="*/ 5104447 w 5943600"/>
              <a:gd name="connsiteY51" fmla="*/ 1493520 h 4892040"/>
              <a:gd name="connsiteX52" fmla="*/ 4792027 w 5943600"/>
              <a:gd name="connsiteY52" fmla="*/ 1798320 h 4892040"/>
              <a:gd name="connsiteX53" fmla="*/ 4479607 w 5943600"/>
              <a:gd name="connsiteY53" fmla="*/ 1493520 h 4892040"/>
              <a:gd name="connsiteX54" fmla="*/ 4792027 w 5943600"/>
              <a:gd name="connsiteY54" fmla="*/ 1188720 h 4892040"/>
              <a:gd name="connsiteX55" fmla="*/ 617220 w 5943600"/>
              <a:gd name="connsiteY55" fmla="*/ 1112520 h 4892040"/>
              <a:gd name="connsiteX56" fmla="*/ 929640 w 5943600"/>
              <a:gd name="connsiteY56" fmla="*/ 1417320 h 4892040"/>
              <a:gd name="connsiteX57" fmla="*/ 617220 w 5943600"/>
              <a:gd name="connsiteY57" fmla="*/ 1722120 h 4892040"/>
              <a:gd name="connsiteX58" fmla="*/ 304801 w 5943600"/>
              <a:gd name="connsiteY58" fmla="*/ 1417320 h 4892040"/>
              <a:gd name="connsiteX59" fmla="*/ 617220 w 5943600"/>
              <a:gd name="connsiteY59" fmla="*/ 1112520 h 4892040"/>
              <a:gd name="connsiteX60" fmla="*/ 2891790 w 5943600"/>
              <a:gd name="connsiteY60" fmla="*/ 1036320 h 4892040"/>
              <a:gd name="connsiteX61" fmla="*/ 3204210 w 5943600"/>
              <a:gd name="connsiteY61" fmla="*/ 1341120 h 4892040"/>
              <a:gd name="connsiteX62" fmla="*/ 2891790 w 5943600"/>
              <a:gd name="connsiteY62" fmla="*/ 1645920 h 4892040"/>
              <a:gd name="connsiteX63" fmla="*/ 2579370 w 5943600"/>
              <a:gd name="connsiteY63" fmla="*/ 1341120 h 4892040"/>
              <a:gd name="connsiteX64" fmla="*/ 2891790 w 5943600"/>
              <a:gd name="connsiteY64" fmla="*/ 1036320 h 4892040"/>
              <a:gd name="connsiteX65" fmla="*/ 4121467 w 5943600"/>
              <a:gd name="connsiteY65" fmla="*/ 381000 h 4892040"/>
              <a:gd name="connsiteX66" fmla="*/ 4479607 w 5943600"/>
              <a:gd name="connsiteY66" fmla="*/ 746760 h 4892040"/>
              <a:gd name="connsiteX67" fmla="*/ 4121467 w 5943600"/>
              <a:gd name="connsiteY67" fmla="*/ 1112520 h 4892040"/>
              <a:gd name="connsiteX68" fmla="*/ 3763327 w 5943600"/>
              <a:gd name="connsiteY68" fmla="*/ 746760 h 4892040"/>
              <a:gd name="connsiteX69" fmla="*/ 4121467 w 5943600"/>
              <a:gd name="connsiteY69" fmla="*/ 381000 h 4892040"/>
              <a:gd name="connsiteX70" fmla="*/ 1729740 w 5943600"/>
              <a:gd name="connsiteY70" fmla="*/ 198120 h 4892040"/>
              <a:gd name="connsiteX71" fmla="*/ 2202180 w 5943600"/>
              <a:gd name="connsiteY71" fmla="*/ 655320 h 4892040"/>
              <a:gd name="connsiteX72" fmla="*/ 1729740 w 5943600"/>
              <a:gd name="connsiteY72" fmla="*/ 1112520 h 4892040"/>
              <a:gd name="connsiteX73" fmla="*/ 1257300 w 5943600"/>
              <a:gd name="connsiteY73" fmla="*/ 655320 h 4892040"/>
              <a:gd name="connsiteX74" fmla="*/ 1729740 w 5943600"/>
              <a:gd name="connsiteY74" fmla="*/ 198120 h 4892040"/>
              <a:gd name="connsiteX75" fmla="*/ 2937510 w 5943600"/>
              <a:gd name="connsiteY75" fmla="*/ 0 h 4892040"/>
              <a:gd name="connsiteX76" fmla="*/ 3295650 w 5943600"/>
              <a:gd name="connsiteY76" fmla="*/ 365760 h 4892040"/>
              <a:gd name="connsiteX77" fmla="*/ 2937510 w 5943600"/>
              <a:gd name="connsiteY77" fmla="*/ 731520 h 4892040"/>
              <a:gd name="connsiteX78" fmla="*/ 2579370 w 5943600"/>
              <a:gd name="connsiteY78" fmla="*/ 365760 h 4892040"/>
              <a:gd name="connsiteX79" fmla="*/ 2937510 w 5943600"/>
              <a:gd name="connsiteY79" fmla="*/ 0 h 489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943600" h="4892040">
                <a:moveTo>
                  <a:pt x="5707380" y="4450080"/>
                </a:moveTo>
                <a:cubicBezTo>
                  <a:pt x="5837841" y="4450080"/>
                  <a:pt x="5943600" y="4549016"/>
                  <a:pt x="5943600" y="4671060"/>
                </a:cubicBezTo>
                <a:cubicBezTo>
                  <a:pt x="5943600" y="4793104"/>
                  <a:pt x="5837841" y="4892040"/>
                  <a:pt x="5707380" y="4892040"/>
                </a:cubicBezTo>
                <a:cubicBezTo>
                  <a:pt x="5576919" y="4892040"/>
                  <a:pt x="5471160" y="4793104"/>
                  <a:pt x="5471160" y="4671060"/>
                </a:cubicBezTo>
                <a:cubicBezTo>
                  <a:pt x="5471160" y="4549016"/>
                  <a:pt x="5576919" y="4450080"/>
                  <a:pt x="5707380" y="4450080"/>
                </a:cubicBezTo>
                <a:close/>
                <a:moveTo>
                  <a:pt x="5707380" y="3657600"/>
                </a:moveTo>
                <a:cubicBezTo>
                  <a:pt x="5837841" y="3657600"/>
                  <a:pt x="5943600" y="3748007"/>
                  <a:pt x="5943600" y="3859530"/>
                </a:cubicBezTo>
                <a:cubicBezTo>
                  <a:pt x="5943600" y="3971053"/>
                  <a:pt x="5837841" y="4061460"/>
                  <a:pt x="5707380" y="4061460"/>
                </a:cubicBezTo>
                <a:cubicBezTo>
                  <a:pt x="5576919" y="4061460"/>
                  <a:pt x="5471160" y="3971053"/>
                  <a:pt x="5471160" y="3859530"/>
                </a:cubicBezTo>
                <a:cubicBezTo>
                  <a:pt x="5471160" y="3748007"/>
                  <a:pt x="5576919" y="3657600"/>
                  <a:pt x="5707380" y="3657600"/>
                </a:cubicBezTo>
                <a:close/>
                <a:moveTo>
                  <a:pt x="4946809" y="3360420"/>
                </a:moveTo>
                <a:cubicBezTo>
                  <a:pt x="5108044" y="3360420"/>
                  <a:pt x="5238751" y="3491766"/>
                  <a:pt x="5238751" y="3653790"/>
                </a:cubicBezTo>
                <a:cubicBezTo>
                  <a:pt x="5238751" y="3815814"/>
                  <a:pt x="5108044" y="3947160"/>
                  <a:pt x="4946809" y="3947160"/>
                </a:cubicBezTo>
                <a:cubicBezTo>
                  <a:pt x="4785574" y="3947160"/>
                  <a:pt x="4654867" y="3815814"/>
                  <a:pt x="4654867" y="3653790"/>
                </a:cubicBezTo>
                <a:cubicBezTo>
                  <a:pt x="4654867" y="3491766"/>
                  <a:pt x="4785574" y="3360420"/>
                  <a:pt x="4946809" y="3360420"/>
                </a:cubicBezTo>
                <a:close/>
                <a:moveTo>
                  <a:pt x="5509260" y="2849880"/>
                </a:moveTo>
                <a:cubicBezTo>
                  <a:pt x="5620783" y="2849880"/>
                  <a:pt x="5711190" y="2941993"/>
                  <a:pt x="5711190" y="3055620"/>
                </a:cubicBezTo>
                <a:cubicBezTo>
                  <a:pt x="5711190" y="3169247"/>
                  <a:pt x="5620783" y="3261360"/>
                  <a:pt x="5509260" y="3261360"/>
                </a:cubicBezTo>
                <a:cubicBezTo>
                  <a:pt x="5397737" y="3261360"/>
                  <a:pt x="5307330" y="3169247"/>
                  <a:pt x="5307330" y="3055620"/>
                </a:cubicBezTo>
                <a:cubicBezTo>
                  <a:pt x="5307330" y="2941993"/>
                  <a:pt x="5397737" y="2849880"/>
                  <a:pt x="5509260" y="2849880"/>
                </a:cubicBezTo>
                <a:close/>
                <a:moveTo>
                  <a:pt x="4436269" y="2606040"/>
                </a:moveTo>
                <a:cubicBezTo>
                  <a:pt x="4556998" y="2606040"/>
                  <a:pt x="4654868" y="2698153"/>
                  <a:pt x="4654868" y="2811780"/>
                </a:cubicBezTo>
                <a:cubicBezTo>
                  <a:pt x="4654868" y="2925407"/>
                  <a:pt x="4556998" y="3017520"/>
                  <a:pt x="4436269" y="3017520"/>
                </a:cubicBezTo>
                <a:cubicBezTo>
                  <a:pt x="4315540" y="3017520"/>
                  <a:pt x="4217670" y="2925407"/>
                  <a:pt x="4217670" y="2811780"/>
                </a:cubicBezTo>
                <a:cubicBezTo>
                  <a:pt x="4217670" y="2698153"/>
                  <a:pt x="4315540" y="2606040"/>
                  <a:pt x="4436269" y="2606040"/>
                </a:cubicBezTo>
                <a:close/>
                <a:moveTo>
                  <a:pt x="236220" y="2118360"/>
                </a:moveTo>
                <a:cubicBezTo>
                  <a:pt x="366681" y="2118360"/>
                  <a:pt x="472440" y="2230942"/>
                  <a:pt x="472440" y="2369820"/>
                </a:cubicBezTo>
                <a:cubicBezTo>
                  <a:pt x="472440" y="2508698"/>
                  <a:pt x="366681" y="2621280"/>
                  <a:pt x="236220" y="2621280"/>
                </a:cubicBezTo>
                <a:cubicBezTo>
                  <a:pt x="105759" y="2621280"/>
                  <a:pt x="0" y="2508698"/>
                  <a:pt x="0" y="2369820"/>
                </a:cubicBezTo>
                <a:cubicBezTo>
                  <a:pt x="0" y="2230942"/>
                  <a:pt x="105759" y="2118360"/>
                  <a:pt x="236220" y="2118360"/>
                </a:cubicBezTo>
                <a:close/>
                <a:moveTo>
                  <a:pt x="3017520" y="1981200"/>
                </a:moveTo>
                <a:cubicBezTo>
                  <a:pt x="3147981" y="1981200"/>
                  <a:pt x="3253740" y="2073313"/>
                  <a:pt x="3253740" y="2186940"/>
                </a:cubicBezTo>
                <a:cubicBezTo>
                  <a:pt x="3253740" y="2300567"/>
                  <a:pt x="3147981" y="2392680"/>
                  <a:pt x="3017520" y="2392680"/>
                </a:cubicBezTo>
                <a:cubicBezTo>
                  <a:pt x="2887059" y="2392680"/>
                  <a:pt x="2781300" y="2300567"/>
                  <a:pt x="2781300" y="2186940"/>
                </a:cubicBezTo>
                <a:cubicBezTo>
                  <a:pt x="2781300" y="2073313"/>
                  <a:pt x="2887059" y="1981200"/>
                  <a:pt x="3017520" y="1981200"/>
                </a:cubicBezTo>
                <a:close/>
                <a:moveTo>
                  <a:pt x="5307330" y="1889760"/>
                </a:moveTo>
                <a:cubicBezTo>
                  <a:pt x="5505125" y="1889760"/>
                  <a:pt x="5665470" y="2046693"/>
                  <a:pt x="5665470" y="2240280"/>
                </a:cubicBezTo>
                <a:cubicBezTo>
                  <a:pt x="5665470" y="2433867"/>
                  <a:pt x="5505125" y="2590800"/>
                  <a:pt x="5307330" y="2590800"/>
                </a:cubicBezTo>
                <a:cubicBezTo>
                  <a:pt x="5109535" y="2590800"/>
                  <a:pt x="4949190" y="2433867"/>
                  <a:pt x="4949190" y="2240280"/>
                </a:cubicBezTo>
                <a:cubicBezTo>
                  <a:pt x="4949190" y="2046693"/>
                  <a:pt x="5109535" y="1889760"/>
                  <a:pt x="5307330" y="1889760"/>
                </a:cubicBezTo>
                <a:close/>
                <a:moveTo>
                  <a:pt x="3899535" y="1630680"/>
                </a:moveTo>
                <a:cubicBezTo>
                  <a:pt x="4075236" y="1630680"/>
                  <a:pt x="4217670" y="1767144"/>
                  <a:pt x="4217670" y="1935480"/>
                </a:cubicBezTo>
                <a:cubicBezTo>
                  <a:pt x="4217670" y="2103816"/>
                  <a:pt x="4075236" y="2240280"/>
                  <a:pt x="3899535" y="2240280"/>
                </a:cubicBezTo>
                <a:cubicBezTo>
                  <a:pt x="3723834" y="2240280"/>
                  <a:pt x="3581400" y="2103816"/>
                  <a:pt x="3581400" y="1935480"/>
                </a:cubicBezTo>
                <a:cubicBezTo>
                  <a:pt x="3581400" y="1767144"/>
                  <a:pt x="3723834" y="1630680"/>
                  <a:pt x="3899535" y="1630680"/>
                </a:cubicBezTo>
                <a:close/>
                <a:moveTo>
                  <a:pt x="1725930" y="1493520"/>
                </a:moveTo>
                <a:cubicBezTo>
                  <a:pt x="1923725" y="1493520"/>
                  <a:pt x="2084070" y="1657276"/>
                  <a:pt x="2084070" y="1859280"/>
                </a:cubicBezTo>
                <a:cubicBezTo>
                  <a:pt x="2084070" y="2061284"/>
                  <a:pt x="1923725" y="2225040"/>
                  <a:pt x="1725930" y="2225040"/>
                </a:cubicBezTo>
                <a:cubicBezTo>
                  <a:pt x="1528135" y="2225040"/>
                  <a:pt x="1367790" y="2061284"/>
                  <a:pt x="1367790" y="1859280"/>
                </a:cubicBezTo>
                <a:cubicBezTo>
                  <a:pt x="1367790" y="1657276"/>
                  <a:pt x="1528135" y="1493520"/>
                  <a:pt x="1725930" y="1493520"/>
                </a:cubicBezTo>
                <a:close/>
                <a:moveTo>
                  <a:pt x="4792027" y="1188720"/>
                </a:moveTo>
                <a:cubicBezTo>
                  <a:pt x="4964572" y="1188720"/>
                  <a:pt x="5104447" y="1325184"/>
                  <a:pt x="5104447" y="1493520"/>
                </a:cubicBezTo>
                <a:cubicBezTo>
                  <a:pt x="5104447" y="1661856"/>
                  <a:pt x="4964572" y="1798320"/>
                  <a:pt x="4792027" y="1798320"/>
                </a:cubicBezTo>
                <a:cubicBezTo>
                  <a:pt x="4619482" y="1798320"/>
                  <a:pt x="4479607" y="1661856"/>
                  <a:pt x="4479607" y="1493520"/>
                </a:cubicBezTo>
                <a:cubicBezTo>
                  <a:pt x="4479607" y="1325184"/>
                  <a:pt x="4619482" y="1188720"/>
                  <a:pt x="4792027" y="1188720"/>
                </a:cubicBezTo>
                <a:close/>
                <a:moveTo>
                  <a:pt x="617220" y="1112520"/>
                </a:moveTo>
                <a:cubicBezTo>
                  <a:pt x="789765" y="1112520"/>
                  <a:pt x="929640" y="1248984"/>
                  <a:pt x="929640" y="1417320"/>
                </a:cubicBezTo>
                <a:cubicBezTo>
                  <a:pt x="929640" y="1585656"/>
                  <a:pt x="789765" y="1722120"/>
                  <a:pt x="617220" y="1722120"/>
                </a:cubicBezTo>
                <a:cubicBezTo>
                  <a:pt x="444675" y="1722120"/>
                  <a:pt x="304801" y="1585656"/>
                  <a:pt x="304801" y="1417320"/>
                </a:cubicBezTo>
                <a:cubicBezTo>
                  <a:pt x="304801" y="1248984"/>
                  <a:pt x="444675" y="1112520"/>
                  <a:pt x="617220" y="1112520"/>
                </a:cubicBezTo>
                <a:close/>
                <a:moveTo>
                  <a:pt x="2891790" y="1036320"/>
                </a:moveTo>
                <a:cubicBezTo>
                  <a:pt x="3064335" y="1036320"/>
                  <a:pt x="3204210" y="1172784"/>
                  <a:pt x="3204210" y="1341120"/>
                </a:cubicBezTo>
                <a:cubicBezTo>
                  <a:pt x="3204210" y="1509456"/>
                  <a:pt x="3064335" y="1645920"/>
                  <a:pt x="2891790" y="1645920"/>
                </a:cubicBezTo>
                <a:cubicBezTo>
                  <a:pt x="2719245" y="1645920"/>
                  <a:pt x="2579370" y="1509456"/>
                  <a:pt x="2579370" y="1341120"/>
                </a:cubicBezTo>
                <a:cubicBezTo>
                  <a:pt x="2579370" y="1172784"/>
                  <a:pt x="2719245" y="1036320"/>
                  <a:pt x="2891790" y="1036320"/>
                </a:cubicBezTo>
                <a:close/>
                <a:moveTo>
                  <a:pt x="4121467" y="381000"/>
                </a:moveTo>
                <a:cubicBezTo>
                  <a:pt x="4319262" y="381000"/>
                  <a:pt x="4479607" y="544756"/>
                  <a:pt x="4479607" y="746760"/>
                </a:cubicBezTo>
                <a:cubicBezTo>
                  <a:pt x="4479607" y="948764"/>
                  <a:pt x="4319262" y="1112520"/>
                  <a:pt x="4121467" y="1112520"/>
                </a:cubicBezTo>
                <a:cubicBezTo>
                  <a:pt x="3923672" y="1112520"/>
                  <a:pt x="3763327" y="948764"/>
                  <a:pt x="3763327" y="746760"/>
                </a:cubicBezTo>
                <a:cubicBezTo>
                  <a:pt x="3763327" y="544756"/>
                  <a:pt x="3923672" y="381000"/>
                  <a:pt x="4121467" y="381000"/>
                </a:cubicBezTo>
                <a:close/>
                <a:moveTo>
                  <a:pt x="1729740" y="198120"/>
                </a:moveTo>
                <a:cubicBezTo>
                  <a:pt x="1990661" y="198120"/>
                  <a:pt x="2202180" y="402815"/>
                  <a:pt x="2202180" y="655320"/>
                </a:cubicBezTo>
                <a:cubicBezTo>
                  <a:pt x="2202180" y="907825"/>
                  <a:pt x="1990661" y="1112520"/>
                  <a:pt x="1729740" y="1112520"/>
                </a:cubicBezTo>
                <a:cubicBezTo>
                  <a:pt x="1468819" y="1112520"/>
                  <a:pt x="1257300" y="907825"/>
                  <a:pt x="1257300" y="655320"/>
                </a:cubicBezTo>
                <a:cubicBezTo>
                  <a:pt x="1257300" y="402815"/>
                  <a:pt x="1468819" y="198120"/>
                  <a:pt x="1729740" y="198120"/>
                </a:cubicBezTo>
                <a:close/>
                <a:moveTo>
                  <a:pt x="2937510" y="0"/>
                </a:moveTo>
                <a:cubicBezTo>
                  <a:pt x="3135305" y="0"/>
                  <a:pt x="3295650" y="163756"/>
                  <a:pt x="3295650" y="365760"/>
                </a:cubicBezTo>
                <a:cubicBezTo>
                  <a:pt x="3295650" y="567764"/>
                  <a:pt x="3135305" y="731520"/>
                  <a:pt x="2937510" y="731520"/>
                </a:cubicBezTo>
                <a:cubicBezTo>
                  <a:pt x="2739715" y="731520"/>
                  <a:pt x="2579370" y="567764"/>
                  <a:pt x="2579370" y="365760"/>
                </a:cubicBezTo>
                <a:cubicBezTo>
                  <a:pt x="2579370" y="163756"/>
                  <a:pt x="2739715" y="0"/>
                  <a:pt x="2937510" y="0"/>
                </a:cubicBezTo>
                <a:close/>
              </a:path>
            </a:pathLst>
          </a:custGeom>
          <a:gradFill>
            <a:gsLst>
              <a:gs pos="0">
                <a:schemeClr val="accent2">
                  <a:lumMod val="50000"/>
                </a:schemeClr>
              </a:gs>
              <a:gs pos="79000">
                <a:srgbClr val="C00000"/>
              </a:gs>
              <a:gs pos="54000">
                <a:srgbClr val="FF0000"/>
              </a:gs>
              <a:gs pos="17000">
                <a:srgbClr val="C4004F"/>
              </a:gs>
              <a:gs pos="17000">
                <a:srgbClr val="C00000"/>
              </a:gs>
              <a:gs pos="35000">
                <a:srgbClr val="182151"/>
              </a:gs>
              <a:gs pos="68000">
                <a:srgbClr val="002060"/>
              </a:gs>
              <a:gs pos="95000">
                <a:schemeClr val="accent2">
                  <a:lumMod val="50000"/>
                </a:schemeClr>
              </a:gs>
            </a:gsLst>
            <a:lin ang="2700000" scaled="1"/>
          </a:gradFill>
          <a:ln>
            <a:noFill/>
          </a:ln>
          <a:scene3d>
            <a:camera prst="orthographicFront"/>
            <a:lightRig rig="flat" dir="t"/>
          </a:scene3d>
          <a:sp3d>
            <a:bevelT w="787400" h="260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libre"/>
          <p:cNvSpPr/>
          <p:nvPr/>
        </p:nvSpPr>
        <p:spPr>
          <a:xfrm>
            <a:off x="-29184" y="6876"/>
            <a:ext cx="9173184"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27918" y="5524108"/>
            <a:ext cx="9157911"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104857" y="-2106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45320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xit" presetSubtype="2" fill="hold" grpId="3" nodeType="withEffect">
                                  <p:stCondLst>
                                    <p:cond delay="0"/>
                                  </p:stCondLst>
                                  <p:childTnLst>
                                    <p:anim calcmode="lin" valueType="num">
                                      <p:cBhvr additive="base">
                                        <p:cTn id="19" dur="4500"/>
                                        <p:tgtEl>
                                          <p:spTgt spid="6"/>
                                        </p:tgtEl>
                                        <p:attrNameLst>
                                          <p:attrName>ppt_x</p:attrName>
                                        </p:attrNameLst>
                                      </p:cBhvr>
                                      <p:tavLst>
                                        <p:tav tm="0">
                                          <p:val>
                                            <p:strVal val="ppt_x"/>
                                          </p:val>
                                        </p:tav>
                                        <p:tav tm="100000">
                                          <p:val>
                                            <p:strVal val="1+ppt_w/2"/>
                                          </p:val>
                                        </p:tav>
                                      </p:tavLst>
                                    </p:anim>
                                    <p:anim calcmode="lin" valueType="num">
                                      <p:cBhvr additive="base">
                                        <p:cTn id="20" dur="4500"/>
                                        <p:tgtEl>
                                          <p:spTgt spid="6"/>
                                        </p:tgtEl>
                                        <p:attrNameLst>
                                          <p:attrName>ppt_y</p:attrName>
                                        </p:attrNameLst>
                                      </p:cBhvr>
                                      <p:tavLst>
                                        <p:tav tm="0">
                                          <p:val>
                                            <p:strVal val="ppt_y"/>
                                          </p:val>
                                        </p:tav>
                                        <p:tav tm="100000">
                                          <p:val>
                                            <p:strVal val="ppt_y"/>
                                          </p:val>
                                        </p:tav>
                                      </p:tavLst>
                                    </p:anim>
                                    <p:set>
                                      <p:cBhvr>
                                        <p:cTn id="21" dur="1" fill="hold">
                                          <p:stCondLst>
                                            <p:cond delay="4499"/>
                                          </p:stCondLst>
                                        </p:cTn>
                                        <p:tgtEl>
                                          <p:spTgt spid="6"/>
                                        </p:tgtEl>
                                        <p:attrNameLst>
                                          <p:attrName>style.visibility</p:attrName>
                                        </p:attrNameLst>
                                      </p:cBhvr>
                                      <p:to>
                                        <p:strVal val="hidden"/>
                                      </p:to>
                                    </p:set>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4500" fill="hold"/>
                                        <p:tgtEl>
                                          <p:spTgt spid="8"/>
                                        </p:tgtEl>
                                        <p:attrNameLst>
                                          <p:attrName>ppt_x</p:attrName>
                                        </p:attrNameLst>
                                      </p:cBhvr>
                                      <p:tavLst>
                                        <p:tav tm="0">
                                          <p:val>
                                            <p:strVal val="1+#ppt_w/2"/>
                                          </p:val>
                                        </p:tav>
                                        <p:tav tm="100000">
                                          <p:val>
                                            <p:strVal val="#ppt_x"/>
                                          </p:val>
                                        </p:tav>
                                      </p:tavLst>
                                    </p:anim>
                                    <p:anim calcmode="lin" valueType="num">
                                      <p:cBhvr additive="base">
                                        <p:cTn id="25" dur="4500" fill="hold"/>
                                        <p:tgtEl>
                                          <p:spTgt spid="8"/>
                                        </p:tgtEl>
                                        <p:attrNameLst>
                                          <p:attrName>ppt_y</p:attrName>
                                        </p:attrNameLst>
                                      </p:cBhvr>
                                      <p:tavLst>
                                        <p:tav tm="0">
                                          <p:val>
                                            <p:strVal val="#ppt_y"/>
                                          </p:val>
                                        </p:tav>
                                        <p:tav tm="100000">
                                          <p:val>
                                            <p:strVal val="#ppt_y"/>
                                          </p:val>
                                        </p:tav>
                                      </p:tavLst>
                                    </p:anim>
                                  </p:childTnLst>
                                </p:cTn>
                              </p:par>
                              <p:par>
                                <p:cTn id="26" presetID="19" presetClass="entr" presetSubtype="5"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500" fill="hold"/>
                                        <p:tgtEl>
                                          <p:spTgt spid="8"/>
                                        </p:tgtEl>
                                        <p:attrNameLst>
                                          <p:attrName>ppt_w</p:attrName>
                                        </p:attrNameLst>
                                      </p:cBhvr>
                                      <p:tavLst>
                                        <p:tav tm="0">
                                          <p:val>
                                            <p:strVal val="#ppt_w"/>
                                          </p:val>
                                        </p:tav>
                                        <p:tav tm="100000">
                                          <p:val>
                                            <p:strVal val="#ppt_w"/>
                                          </p:val>
                                        </p:tav>
                                      </p:tavLst>
                                    </p:anim>
                                    <p:anim calcmode="lin" valueType="num">
                                      <p:cBhvr>
                                        <p:cTn id="29" dur="4500" fill="hold"/>
                                        <p:tgtEl>
                                          <p:spTgt spid="8"/>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8"/>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4500"/>
                                        <p:tgtEl>
                                          <p:spTgt spid="8"/>
                                        </p:tgtEl>
                                        <p:attrNameLst>
                                          <p:attrName>ppt_x</p:attrName>
                                        </p:attrNameLst>
                                      </p:cBhvr>
                                      <p:tavLst>
                                        <p:tav tm="0">
                                          <p:val>
                                            <p:strVal val="ppt_x"/>
                                          </p:val>
                                        </p:tav>
                                        <p:tav tm="100000">
                                          <p:val>
                                            <p:strVal val="1+ppt_w/2"/>
                                          </p:val>
                                        </p:tav>
                                      </p:tavLst>
                                    </p:anim>
                                    <p:anim calcmode="lin" valueType="num">
                                      <p:cBhvr additive="base">
                                        <p:cTn id="34" dur="4500"/>
                                        <p:tgtEl>
                                          <p:spTgt spid="8"/>
                                        </p:tgtEl>
                                        <p:attrNameLst>
                                          <p:attrName>ppt_y</p:attrName>
                                        </p:attrNameLst>
                                      </p:cBhvr>
                                      <p:tavLst>
                                        <p:tav tm="0">
                                          <p:val>
                                            <p:strVal val="ppt_y"/>
                                          </p:val>
                                        </p:tav>
                                        <p:tav tm="100000">
                                          <p:val>
                                            <p:strVal val="ppt_y"/>
                                          </p:val>
                                        </p:tav>
                                      </p:tavLst>
                                    </p:anim>
                                    <p:set>
                                      <p:cBhvr>
                                        <p:cTn id="35" dur="1" fill="hold">
                                          <p:stCondLst>
                                            <p:cond delay="4499"/>
                                          </p:stCondLst>
                                        </p:cTn>
                                        <p:tgtEl>
                                          <p:spTgt spid="8"/>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4500" fill="hold"/>
                                        <p:tgtEl>
                                          <p:spTgt spid="9"/>
                                        </p:tgtEl>
                                        <p:attrNameLst>
                                          <p:attrName>ppt_x</p:attrName>
                                        </p:attrNameLst>
                                      </p:cBhvr>
                                      <p:tavLst>
                                        <p:tav tm="0">
                                          <p:val>
                                            <p:strVal val="1+#ppt_w/2"/>
                                          </p:val>
                                        </p:tav>
                                        <p:tav tm="100000">
                                          <p:val>
                                            <p:strVal val="#ppt_x"/>
                                          </p:val>
                                        </p:tav>
                                      </p:tavLst>
                                    </p:anim>
                                    <p:anim calcmode="lin" valueType="num">
                                      <p:cBhvr additive="base">
                                        <p:cTn id="39" dur="45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4500" fill="hold"/>
                                        <p:tgtEl>
                                          <p:spTgt spid="9"/>
                                        </p:tgtEl>
                                        <p:attrNameLst>
                                          <p:attrName>ppt_w</p:attrName>
                                        </p:attrNameLst>
                                      </p:cBhvr>
                                      <p:tavLst>
                                        <p:tav tm="0">
                                          <p:val>
                                            <p:strVal val="#ppt_w"/>
                                          </p:val>
                                        </p:tav>
                                        <p:tav tm="100000">
                                          <p:val>
                                            <p:strVal val="#ppt_w"/>
                                          </p:val>
                                        </p:tav>
                                      </p:tavLst>
                                    </p:anim>
                                    <p:anim calcmode="lin" valueType="num">
                                      <p:cBhvr>
                                        <p:cTn id="43" dur="4500" fill="hold"/>
                                        <p:tgtEl>
                                          <p:spTgt spid="9"/>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9"/>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4500"/>
                                        <p:tgtEl>
                                          <p:spTgt spid="9"/>
                                        </p:tgtEl>
                                        <p:attrNameLst>
                                          <p:attrName>ppt_x</p:attrName>
                                        </p:attrNameLst>
                                      </p:cBhvr>
                                      <p:tavLst>
                                        <p:tav tm="0">
                                          <p:val>
                                            <p:strVal val="ppt_x"/>
                                          </p:val>
                                        </p:tav>
                                        <p:tav tm="100000">
                                          <p:val>
                                            <p:strVal val="1+ppt_w/2"/>
                                          </p:val>
                                        </p:tav>
                                      </p:tavLst>
                                    </p:anim>
                                    <p:anim calcmode="lin" valueType="num">
                                      <p:cBhvr additive="base">
                                        <p:cTn id="48" dur="4500"/>
                                        <p:tgtEl>
                                          <p:spTgt spid="9"/>
                                        </p:tgtEl>
                                        <p:attrNameLst>
                                          <p:attrName>ppt_y</p:attrName>
                                        </p:attrNameLst>
                                      </p:cBhvr>
                                      <p:tavLst>
                                        <p:tav tm="0">
                                          <p:val>
                                            <p:strVal val="ppt_y"/>
                                          </p:val>
                                        </p:tav>
                                        <p:tav tm="100000">
                                          <p:val>
                                            <p:strVal val="ppt_y"/>
                                          </p:val>
                                        </p:tav>
                                      </p:tavLst>
                                    </p:anim>
                                    <p:set>
                                      <p:cBhvr>
                                        <p:cTn id="49" dur="1" fill="hold">
                                          <p:stCondLst>
                                            <p:cond delay="4499"/>
                                          </p:stCondLst>
                                        </p:cTn>
                                        <p:tgtEl>
                                          <p:spTgt spid="9"/>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500" fill="hold"/>
                                        <p:tgtEl>
                                          <p:spTgt spid="10"/>
                                        </p:tgtEl>
                                        <p:attrNameLst>
                                          <p:attrName>ppt_x</p:attrName>
                                        </p:attrNameLst>
                                      </p:cBhvr>
                                      <p:tavLst>
                                        <p:tav tm="0">
                                          <p:val>
                                            <p:strVal val="1+#ppt_w/2"/>
                                          </p:val>
                                        </p:tav>
                                        <p:tav tm="100000">
                                          <p:val>
                                            <p:strVal val="#ppt_x"/>
                                          </p:val>
                                        </p:tav>
                                      </p:tavLst>
                                    </p:anim>
                                    <p:anim calcmode="lin" valueType="num">
                                      <p:cBhvr additive="base">
                                        <p:cTn id="53" dur="4500" fill="hold"/>
                                        <p:tgtEl>
                                          <p:spTgt spid="10"/>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500" fill="hold"/>
                                        <p:tgtEl>
                                          <p:spTgt spid="10"/>
                                        </p:tgtEl>
                                        <p:attrNameLst>
                                          <p:attrName>ppt_w</p:attrName>
                                        </p:attrNameLst>
                                      </p:cBhvr>
                                      <p:tavLst>
                                        <p:tav tm="0">
                                          <p:val>
                                            <p:strVal val="#ppt_w"/>
                                          </p:val>
                                        </p:tav>
                                        <p:tav tm="100000">
                                          <p:val>
                                            <p:strVal val="#ppt_w"/>
                                          </p:val>
                                        </p:tav>
                                      </p:tavLst>
                                    </p:anim>
                                    <p:anim calcmode="lin" valueType="num">
                                      <p:cBhvr>
                                        <p:cTn id="57" dur="4500" fill="hold"/>
                                        <p:tgtEl>
                                          <p:spTgt spid="10"/>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10"/>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4500"/>
                                        <p:tgtEl>
                                          <p:spTgt spid="10"/>
                                        </p:tgtEl>
                                        <p:attrNameLst>
                                          <p:attrName>ppt_x</p:attrName>
                                        </p:attrNameLst>
                                      </p:cBhvr>
                                      <p:tavLst>
                                        <p:tav tm="0">
                                          <p:val>
                                            <p:strVal val="ppt_x"/>
                                          </p:val>
                                        </p:tav>
                                        <p:tav tm="100000">
                                          <p:val>
                                            <p:strVal val="1+ppt_w/2"/>
                                          </p:val>
                                        </p:tav>
                                      </p:tavLst>
                                    </p:anim>
                                    <p:anim calcmode="lin" valueType="num">
                                      <p:cBhvr additive="base">
                                        <p:cTn id="62" dur="4500"/>
                                        <p:tgtEl>
                                          <p:spTgt spid="10"/>
                                        </p:tgtEl>
                                        <p:attrNameLst>
                                          <p:attrName>ppt_y</p:attrName>
                                        </p:attrNameLst>
                                      </p:cBhvr>
                                      <p:tavLst>
                                        <p:tav tm="0">
                                          <p:val>
                                            <p:strVal val="ppt_y"/>
                                          </p:val>
                                        </p:tav>
                                        <p:tav tm="100000">
                                          <p:val>
                                            <p:strVal val="ppt_y"/>
                                          </p:val>
                                        </p:tav>
                                      </p:tavLst>
                                    </p:anim>
                                    <p:set>
                                      <p:cBhvr>
                                        <p:cTn id="63" dur="1" fill="hold">
                                          <p:stCondLst>
                                            <p:cond delay="4499"/>
                                          </p:stCondLst>
                                        </p:cTn>
                                        <p:tgtEl>
                                          <p:spTgt spid="10"/>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4500" fill="hold"/>
                                        <p:tgtEl>
                                          <p:spTgt spid="16"/>
                                        </p:tgtEl>
                                        <p:attrNameLst>
                                          <p:attrName>ppt_x</p:attrName>
                                        </p:attrNameLst>
                                      </p:cBhvr>
                                      <p:tavLst>
                                        <p:tav tm="0">
                                          <p:val>
                                            <p:strVal val="0-#ppt_w/2"/>
                                          </p:val>
                                        </p:tav>
                                        <p:tav tm="100000">
                                          <p:val>
                                            <p:strVal val="#ppt_x"/>
                                          </p:val>
                                        </p:tav>
                                      </p:tavLst>
                                    </p:anim>
                                    <p:anim calcmode="lin" valueType="num">
                                      <p:cBhvr additive="base">
                                        <p:cTn id="67" dur="4500" fill="hold"/>
                                        <p:tgtEl>
                                          <p:spTgt spid="16"/>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4500" fill="hold"/>
                                        <p:tgtEl>
                                          <p:spTgt spid="16"/>
                                        </p:tgtEl>
                                        <p:attrNameLst>
                                          <p:attrName>ppt_w</p:attrName>
                                        </p:attrNameLst>
                                      </p:cBhvr>
                                      <p:tavLst>
                                        <p:tav tm="0">
                                          <p:val>
                                            <p:strVal val="#ppt_w"/>
                                          </p:val>
                                        </p:tav>
                                        <p:tav tm="100000">
                                          <p:val>
                                            <p:strVal val="#ppt_w"/>
                                          </p:val>
                                        </p:tav>
                                      </p:tavLst>
                                    </p:anim>
                                    <p:anim calcmode="lin" valueType="num">
                                      <p:cBhvr>
                                        <p:cTn id="71" dur="4500" fill="hold"/>
                                        <p:tgtEl>
                                          <p:spTgt spid="1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16"/>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500"/>
                                        <p:tgtEl>
                                          <p:spTgt spid="16"/>
                                        </p:tgtEl>
                                        <p:attrNameLst>
                                          <p:attrName>ppt_x</p:attrName>
                                        </p:attrNameLst>
                                      </p:cBhvr>
                                      <p:tavLst>
                                        <p:tav tm="0">
                                          <p:val>
                                            <p:strVal val="ppt_x"/>
                                          </p:val>
                                        </p:tav>
                                        <p:tav tm="100000">
                                          <p:val>
                                            <p:strVal val="0-ppt_w/2"/>
                                          </p:val>
                                        </p:tav>
                                      </p:tavLst>
                                    </p:anim>
                                    <p:anim calcmode="lin" valueType="num">
                                      <p:cBhvr additive="base">
                                        <p:cTn id="76" dur="4500"/>
                                        <p:tgtEl>
                                          <p:spTgt spid="16"/>
                                        </p:tgtEl>
                                        <p:attrNameLst>
                                          <p:attrName>ppt_y</p:attrName>
                                        </p:attrNameLst>
                                      </p:cBhvr>
                                      <p:tavLst>
                                        <p:tav tm="0">
                                          <p:val>
                                            <p:strVal val="ppt_y"/>
                                          </p:val>
                                        </p:tav>
                                        <p:tav tm="100000">
                                          <p:val>
                                            <p:strVal val="ppt_y"/>
                                          </p:val>
                                        </p:tav>
                                      </p:tavLst>
                                    </p:anim>
                                    <p:set>
                                      <p:cBhvr>
                                        <p:cTn id="77" dur="1" fill="hold">
                                          <p:stCondLst>
                                            <p:cond delay="4499"/>
                                          </p:stCondLst>
                                        </p:cTn>
                                        <p:tgtEl>
                                          <p:spTgt spid="16"/>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4500" fill="hold"/>
                                        <p:tgtEl>
                                          <p:spTgt spid="17"/>
                                        </p:tgtEl>
                                        <p:attrNameLst>
                                          <p:attrName>ppt_x</p:attrName>
                                        </p:attrNameLst>
                                      </p:cBhvr>
                                      <p:tavLst>
                                        <p:tav tm="0">
                                          <p:val>
                                            <p:strVal val="0-#ppt_w/2"/>
                                          </p:val>
                                        </p:tav>
                                        <p:tav tm="100000">
                                          <p:val>
                                            <p:strVal val="#ppt_x"/>
                                          </p:val>
                                        </p:tav>
                                      </p:tavLst>
                                    </p:anim>
                                    <p:anim calcmode="lin" valueType="num">
                                      <p:cBhvr additive="base">
                                        <p:cTn id="81" dur="4500" fill="hold"/>
                                        <p:tgtEl>
                                          <p:spTgt spid="17"/>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p:cTn id="84" dur="4500" fill="hold"/>
                                        <p:tgtEl>
                                          <p:spTgt spid="17"/>
                                        </p:tgtEl>
                                        <p:attrNameLst>
                                          <p:attrName>ppt_w</p:attrName>
                                        </p:attrNameLst>
                                      </p:cBhvr>
                                      <p:tavLst>
                                        <p:tav tm="0">
                                          <p:val>
                                            <p:strVal val="#ppt_w"/>
                                          </p:val>
                                        </p:tav>
                                        <p:tav tm="100000">
                                          <p:val>
                                            <p:strVal val="#ppt_w"/>
                                          </p:val>
                                        </p:tav>
                                      </p:tavLst>
                                    </p:anim>
                                    <p:anim calcmode="lin" valueType="num">
                                      <p:cBhvr>
                                        <p:cTn id="85" dur="4500" fill="hold"/>
                                        <p:tgtEl>
                                          <p:spTgt spid="17"/>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17"/>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4500"/>
                                        <p:tgtEl>
                                          <p:spTgt spid="17"/>
                                        </p:tgtEl>
                                        <p:attrNameLst>
                                          <p:attrName>ppt_x</p:attrName>
                                        </p:attrNameLst>
                                      </p:cBhvr>
                                      <p:tavLst>
                                        <p:tav tm="0">
                                          <p:val>
                                            <p:strVal val="ppt_x"/>
                                          </p:val>
                                        </p:tav>
                                        <p:tav tm="100000">
                                          <p:val>
                                            <p:strVal val="0-ppt_w/2"/>
                                          </p:val>
                                        </p:tav>
                                      </p:tavLst>
                                    </p:anim>
                                    <p:anim calcmode="lin" valueType="num">
                                      <p:cBhvr additive="base">
                                        <p:cTn id="90" dur="4500"/>
                                        <p:tgtEl>
                                          <p:spTgt spid="17"/>
                                        </p:tgtEl>
                                        <p:attrNameLst>
                                          <p:attrName>ppt_y</p:attrName>
                                        </p:attrNameLst>
                                      </p:cBhvr>
                                      <p:tavLst>
                                        <p:tav tm="0">
                                          <p:val>
                                            <p:strVal val="ppt_y"/>
                                          </p:val>
                                        </p:tav>
                                        <p:tav tm="100000">
                                          <p:val>
                                            <p:strVal val="ppt_y"/>
                                          </p:val>
                                        </p:tav>
                                      </p:tavLst>
                                    </p:anim>
                                    <p:set>
                                      <p:cBhvr>
                                        <p:cTn id="91" dur="1" fill="hold">
                                          <p:stCondLst>
                                            <p:cond delay="4499"/>
                                          </p:stCondLst>
                                        </p:cTn>
                                        <p:tgtEl>
                                          <p:spTgt spid="17"/>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4500" fill="hold"/>
                                        <p:tgtEl>
                                          <p:spTgt spid="18"/>
                                        </p:tgtEl>
                                        <p:attrNameLst>
                                          <p:attrName>ppt_x</p:attrName>
                                        </p:attrNameLst>
                                      </p:cBhvr>
                                      <p:tavLst>
                                        <p:tav tm="0">
                                          <p:val>
                                            <p:strVal val="0-#ppt_w/2"/>
                                          </p:val>
                                        </p:tav>
                                        <p:tav tm="100000">
                                          <p:val>
                                            <p:strVal val="#ppt_x"/>
                                          </p:val>
                                        </p:tav>
                                      </p:tavLst>
                                    </p:anim>
                                    <p:anim calcmode="lin" valueType="num">
                                      <p:cBhvr additive="base">
                                        <p:cTn id="95" dur="4500" fill="hold"/>
                                        <p:tgtEl>
                                          <p:spTgt spid="18"/>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4500" fill="hold"/>
                                        <p:tgtEl>
                                          <p:spTgt spid="18"/>
                                        </p:tgtEl>
                                        <p:attrNameLst>
                                          <p:attrName>ppt_w</p:attrName>
                                        </p:attrNameLst>
                                      </p:cBhvr>
                                      <p:tavLst>
                                        <p:tav tm="0">
                                          <p:val>
                                            <p:strVal val="#ppt_w"/>
                                          </p:val>
                                        </p:tav>
                                        <p:tav tm="100000">
                                          <p:val>
                                            <p:strVal val="#ppt_w"/>
                                          </p:val>
                                        </p:tav>
                                      </p:tavLst>
                                    </p:anim>
                                    <p:anim calcmode="lin" valueType="num">
                                      <p:cBhvr>
                                        <p:cTn id="99" dur="4500" fill="hold"/>
                                        <p:tgtEl>
                                          <p:spTgt spid="18"/>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8"/>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4500"/>
                                        <p:tgtEl>
                                          <p:spTgt spid="18"/>
                                        </p:tgtEl>
                                        <p:attrNameLst>
                                          <p:attrName>ppt_x</p:attrName>
                                        </p:attrNameLst>
                                      </p:cBhvr>
                                      <p:tavLst>
                                        <p:tav tm="0">
                                          <p:val>
                                            <p:strVal val="ppt_x"/>
                                          </p:val>
                                        </p:tav>
                                        <p:tav tm="100000">
                                          <p:val>
                                            <p:strVal val="0-ppt_w/2"/>
                                          </p:val>
                                        </p:tav>
                                      </p:tavLst>
                                    </p:anim>
                                    <p:anim calcmode="lin" valueType="num">
                                      <p:cBhvr additive="base">
                                        <p:cTn id="104" dur="4500"/>
                                        <p:tgtEl>
                                          <p:spTgt spid="18"/>
                                        </p:tgtEl>
                                        <p:attrNameLst>
                                          <p:attrName>ppt_y</p:attrName>
                                        </p:attrNameLst>
                                      </p:cBhvr>
                                      <p:tavLst>
                                        <p:tav tm="0">
                                          <p:val>
                                            <p:strVal val="ppt_y"/>
                                          </p:val>
                                        </p:tav>
                                        <p:tav tm="100000">
                                          <p:val>
                                            <p:strVal val="ppt_y"/>
                                          </p:val>
                                        </p:tav>
                                      </p:tavLst>
                                    </p:anim>
                                    <p:set>
                                      <p:cBhvr>
                                        <p:cTn id="105" dur="1" fill="hold">
                                          <p:stCondLst>
                                            <p:cond delay="4499"/>
                                          </p:stCondLst>
                                        </p:cTn>
                                        <p:tgtEl>
                                          <p:spTgt spid="18"/>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4500" fill="hold"/>
                                        <p:tgtEl>
                                          <p:spTgt spid="19"/>
                                        </p:tgtEl>
                                        <p:attrNameLst>
                                          <p:attrName>ppt_x</p:attrName>
                                        </p:attrNameLst>
                                      </p:cBhvr>
                                      <p:tavLst>
                                        <p:tav tm="0">
                                          <p:val>
                                            <p:strVal val="0-#ppt_w/2"/>
                                          </p:val>
                                        </p:tav>
                                        <p:tav tm="100000">
                                          <p:val>
                                            <p:strVal val="#ppt_x"/>
                                          </p:val>
                                        </p:tav>
                                      </p:tavLst>
                                    </p:anim>
                                    <p:anim calcmode="lin" valueType="num">
                                      <p:cBhvr additive="base">
                                        <p:cTn id="109" dur="4500" fill="hold"/>
                                        <p:tgtEl>
                                          <p:spTgt spid="19"/>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9"/>
                                        </p:tgtEl>
                                        <p:attrNameLst>
                                          <p:attrName>style.visibility</p:attrName>
                                        </p:attrNameLst>
                                      </p:cBhvr>
                                      <p:to>
                                        <p:strVal val="visible"/>
                                      </p:to>
                                    </p:set>
                                    <p:anim calcmode="lin" valueType="num">
                                      <p:cBhvr>
                                        <p:cTn id="112" dur="4500" fill="hold"/>
                                        <p:tgtEl>
                                          <p:spTgt spid="19"/>
                                        </p:tgtEl>
                                        <p:attrNameLst>
                                          <p:attrName>ppt_w</p:attrName>
                                        </p:attrNameLst>
                                      </p:cBhvr>
                                      <p:tavLst>
                                        <p:tav tm="0">
                                          <p:val>
                                            <p:strVal val="#ppt_w"/>
                                          </p:val>
                                        </p:tav>
                                        <p:tav tm="100000">
                                          <p:val>
                                            <p:strVal val="#ppt_w"/>
                                          </p:val>
                                        </p:tav>
                                      </p:tavLst>
                                    </p:anim>
                                    <p:anim calcmode="lin" valueType="num">
                                      <p:cBhvr>
                                        <p:cTn id="113" dur="4500" fill="hold"/>
                                        <p:tgtEl>
                                          <p:spTgt spid="19"/>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9"/>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4500"/>
                                        <p:tgtEl>
                                          <p:spTgt spid="19"/>
                                        </p:tgtEl>
                                        <p:attrNameLst>
                                          <p:attrName>ppt_x</p:attrName>
                                        </p:attrNameLst>
                                      </p:cBhvr>
                                      <p:tavLst>
                                        <p:tav tm="0">
                                          <p:val>
                                            <p:strVal val="ppt_x"/>
                                          </p:val>
                                        </p:tav>
                                        <p:tav tm="100000">
                                          <p:val>
                                            <p:strVal val="0-ppt_w/2"/>
                                          </p:val>
                                        </p:tav>
                                      </p:tavLst>
                                    </p:anim>
                                    <p:anim calcmode="lin" valueType="num">
                                      <p:cBhvr additive="base">
                                        <p:cTn id="118" dur="4500"/>
                                        <p:tgtEl>
                                          <p:spTgt spid="19"/>
                                        </p:tgtEl>
                                        <p:attrNameLst>
                                          <p:attrName>ppt_y</p:attrName>
                                        </p:attrNameLst>
                                      </p:cBhvr>
                                      <p:tavLst>
                                        <p:tav tm="0">
                                          <p:val>
                                            <p:strVal val="ppt_y"/>
                                          </p:val>
                                        </p:tav>
                                        <p:tav tm="100000">
                                          <p:val>
                                            <p:strVal val="ppt_y"/>
                                          </p:val>
                                        </p:tav>
                                      </p:tavLst>
                                    </p:anim>
                                    <p:set>
                                      <p:cBhvr>
                                        <p:cTn id="119" dur="1" fill="hold">
                                          <p:stCondLst>
                                            <p:cond delay="4499"/>
                                          </p:stCondLst>
                                        </p:cTn>
                                        <p:tgtEl>
                                          <p:spTgt spid="19"/>
                                        </p:tgtEl>
                                        <p:attrNameLst>
                                          <p:attrName>style.visibility</p:attrName>
                                        </p:attrNameLst>
                                      </p:cBhvr>
                                      <p:to>
                                        <p:strVal val="hidden"/>
                                      </p:to>
                                    </p:set>
                                  </p:childTnLst>
                                </p:cTn>
                              </p:par>
                              <p:par>
                                <p:cTn id="120" presetID="16" presetClass="entr" presetSubtype="37" fill="hold" nodeType="withEffect">
                                  <p:stCondLst>
                                    <p:cond delay="500"/>
                                  </p:stCondLst>
                                  <p:childTnLst>
                                    <p:set>
                                      <p:cBhvr>
                                        <p:cTn id="121" dur="1" fill="hold">
                                          <p:stCondLst>
                                            <p:cond delay="0"/>
                                          </p:stCondLst>
                                        </p:cTn>
                                        <p:tgtEl>
                                          <p:spTgt spid="14"/>
                                        </p:tgtEl>
                                        <p:attrNameLst>
                                          <p:attrName>style.visibility</p:attrName>
                                        </p:attrNameLst>
                                      </p:cBhvr>
                                      <p:to>
                                        <p:strVal val="visible"/>
                                      </p:to>
                                    </p:set>
                                    <p:animEffect transition="in" filter="barn(outVertical)">
                                      <p:cBhvr>
                                        <p:cTn id="122" dur="4250"/>
                                        <p:tgtEl>
                                          <p:spTgt spid="14"/>
                                        </p:tgtEl>
                                      </p:cBhvr>
                                    </p:animEffect>
                                  </p:childTnLst>
                                </p:cTn>
                              </p:par>
                              <p:par>
                                <p:cTn id="123" presetID="23" presetClass="entr" presetSubtype="288" fill="hold" nodeType="withEffect">
                                  <p:stCondLst>
                                    <p:cond delay="50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4250" fill="hold"/>
                                        <p:tgtEl>
                                          <p:spTgt spid="14"/>
                                        </p:tgtEl>
                                        <p:attrNameLst>
                                          <p:attrName>ppt_w</p:attrName>
                                        </p:attrNameLst>
                                      </p:cBhvr>
                                      <p:tavLst>
                                        <p:tav tm="0">
                                          <p:val>
                                            <p:strVal val="4/3*#ppt_w"/>
                                          </p:val>
                                        </p:tav>
                                        <p:tav tm="100000">
                                          <p:val>
                                            <p:strVal val="#ppt_w"/>
                                          </p:val>
                                        </p:tav>
                                      </p:tavLst>
                                    </p:anim>
                                    <p:anim calcmode="lin" valueType="num">
                                      <p:cBhvr>
                                        <p:cTn id="126" dur="4250" fill="hold"/>
                                        <p:tgtEl>
                                          <p:spTgt spid="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26 Rectángulo"/>
          <p:cNvSpPr/>
          <p:nvPr/>
        </p:nvSpPr>
        <p:spPr>
          <a:xfrm rot="10800000" flipH="1">
            <a:off x="-20853" y="3423682"/>
            <a:ext cx="4580544" cy="3429000"/>
          </a:xfrm>
          <a:prstGeom prst="rect">
            <a:avLst/>
          </a:prstGeom>
          <a:gradFill flip="none" rotWithShape="1">
            <a:gsLst>
              <a:gs pos="0">
                <a:schemeClr val="tx1"/>
              </a:gs>
              <a:gs pos="98000">
                <a:srgbClr val="C00000"/>
              </a:gs>
              <a:gs pos="10000">
                <a:srgbClr val="AF0000">
                  <a:lumMod val="86000"/>
                </a:srgbClr>
              </a:gs>
              <a:gs pos="81000">
                <a:srgbClr val="FF0000">
                  <a:lumMod val="56000"/>
                </a:srgbClr>
              </a:gs>
              <a:gs pos="65000">
                <a:srgbClr val="360308"/>
              </a:gs>
              <a:gs pos="38000">
                <a:srgbClr val="B50B27">
                  <a:lumMod val="24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26 Rectángulo"/>
          <p:cNvSpPr/>
          <p:nvPr/>
        </p:nvSpPr>
        <p:spPr>
          <a:xfrm>
            <a:off x="-20853" y="-5318"/>
            <a:ext cx="4580544" cy="3429000"/>
          </a:xfrm>
          <a:prstGeom prst="rect">
            <a:avLst/>
          </a:prstGeom>
          <a:gradFill flip="none" rotWithShape="1">
            <a:gsLst>
              <a:gs pos="0">
                <a:schemeClr val="tx1"/>
              </a:gs>
              <a:gs pos="98000">
                <a:srgbClr val="C00000"/>
              </a:gs>
              <a:gs pos="10000">
                <a:srgbClr val="AF0000">
                  <a:lumMod val="86000"/>
                </a:srgbClr>
              </a:gs>
              <a:gs pos="81000">
                <a:srgbClr val="FF0000">
                  <a:lumMod val="56000"/>
                </a:srgbClr>
              </a:gs>
              <a:gs pos="65000">
                <a:srgbClr val="360308"/>
              </a:gs>
              <a:gs pos="38000">
                <a:srgbClr val="B50B27">
                  <a:lumMod val="24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 name="26 Rectángulo"/>
          <p:cNvSpPr/>
          <p:nvPr/>
        </p:nvSpPr>
        <p:spPr>
          <a:xfrm flipH="1">
            <a:off x="4543343" y="-5318"/>
            <a:ext cx="4580544" cy="3429000"/>
          </a:xfrm>
          <a:prstGeom prst="rect">
            <a:avLst/>
          </a:prstGeom>
          <a:gradFill flip="none" rotWithShape="1">
            <a:gsLst>
              <a:gs pos="0">
                <a:schemeClr val="tx1"/>
              </a:gs>
              <a:gs pos="98000">
                <a:srgbClr val="C00000"/>
              </a:gs>
              <a:gs pos="10000">
                <a:srgbClr val="AF0000">
                  <a:lumMod val="86000"/>
                </a:srgbClr>
              </a:gs>
              <a:gs pos="81000">
                <a:srgbClr val="FF0000">
                  <a:lumMod val="56000"/>
                </a:srgbClr>
              </a:gs>
              <a:gs pos="65000">
                <a:srgbClr val="360308"/>
              </a:gs>
              <a:gs pos="38000">
                <a:srgbClr val="B50B27">
                  <a:lumMod val="24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26 Rectángulo"/>
          <p:cNvSpPr/>
          <p:nvPr/>
        </p:nvSpPr>
        <p:spPr>
          <a:xfrm rot="10800000">
            <a:off x="4544123" y="3423682"/>
            <a:ext cx="4580544" cy="3429000"/>
          </a:xfrm>
          <a:prstGeom prst="rect">
            <a:avLst/>
          </a:prstGeom>
          <a:gradFill flip="none" rotWithShape="1">
            <a:gsLst>
              <a:gs pos="0">
                <a:schemeClr val="tx1"/>
              </a:gs>
              <a:gs pos="98000">
                <a:srgbClr val="C00000"/>
              </a:gs>
              <a:gs pos="10000">
                <a:srgbClr val="AF0000">
                  <a:lumMod val="86000"/>
                </a:srgbClr>
              </a:gs>
              <a:gs pos="81000">
                <a:srgbClr val="FF0000">
                  <a:lumMod val="56000"/>
                </a:srgbClr>
              </a:gs>
              <a:gs pos="65000">
                <a:srgbClr val="360308"/>
              </a:gs>
              <a:gs pos="38000">
                <a:srgbClr val="B50B27">
                  <a:lumMod val="24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0" name="9 Imagen" descr="Diapositiva27"/>
          <p:cNvPicPr>
            <a:picLocks noGrp="1" noChangeAspect="1"/>
          </p:cNvPicPr>
          <p:nvPr isPhoto="1"/>
        </p:nvPicPr>
        <p:blipFill rotWithShape="1">
          <a:blip r:embed="rId2" cstate="print">
            <a:lum/>
            <a:extLst>
              <a:ext uri="{28A0092B-C50C-407E-A947-70E740481C1C}">
                <a14:useLocalDpi xmlns:a14="http://schemas.microsoft.com/office/drawing/2010/main"/>
              </a:ext>
            </a:extLst>
          </a:blip>
          <a:srcRect t="7112" b="5778"/>
          <a:stretch/>
        </p:blipFill>
        <p:spPr>
          <a:xfrm>
            <a:off x="-20853" y="436642"/>
            <a:ext cx="9177205" cy="5974080"/>
          </a:xfrm>
          <a:prstGeom prst="rect">
            <a:avLst/>
          </a:prstGeom>
          <a:gradFill>
            <a:gsLst>
              <a:gs pos="47500">
                <a:srgbClr val="FFFFCC"/>
              </a:gs>
              <a:gs pos="56000">
                <a:srgbClr val="3DAA06"/>
              </a:gs>
              <a:gs pos="2000">
                <a:srgbClr val="FC0404"/>
              </a:gs>
              <a:gs pos="100000">
                <a:srgbClr val="99FF66"/>
              </a:gs>
              <a:gs pos="39000">
                <a:srgbClr val="FF0000"/>
              </a:gs>
            </a:gsLst>
            <a:lin ang="18900000" scaled="1"/>
          </a:gradFill>
          <a:ln>
            <a:noFill/>
          </a:ln>
        </p:spPr>
      </p:pic>
      <p:sp>
        <p:nvSpPr>
          <p:cNvPr id="2" name="Forma libre 4"/>
          <p:cNvSpPr/>
          <p:nvPr/>
        </p:nvSpPr>
        <p:spPr>
          <a:xfrm rot="8120606">
            <a:off x="386887" y="1015118"/>
            <a:ext cx="4511028" cy="2762916"/>
          </a:xfrm>
          <a:custGeom>
            <a:avLst/>
            <a:gdLst>
              <a:gd name="connsiteX0" fmla="*/ 6158989 w 6974209"/>
              <a:gd name="connsiteY0" fmla="*/ 3252246 h 4318692"/>
              <a:gd name="connsiteX1" fmla="*/ 6323879 w 6974209"/>
              <a:gd name="connsiteY1" fmla="*/ 3203729 h 4318692"/>
              <a:gd name="connsiteX2" fmla="*/ 6488769 w 6974209"/>
              <a:gd name="connsiteY2" fmla="*/ 3252246 h 4318692"/>
              <a:gd name="connsiteX3" fmla="*/ 6323879 w 6974209"/>
              <a:gd name="connsiteY3" fmla="*/ 3300762 h 4318692"/>
              <a:gd name="connsiteX4" fmla="*/ 6158989 w 6974209"/>
              <a:gd name="connsiteY4" fmla="*/ 3252246 h 4318692"/>
              <a:gd name="connsiteX5" fmla="*/ 6158989 w 6974209"/>
              <a:gd name="connsiteY5" fmla="*/ 4002812 h 4318692"/>
              <a:gd name="connsiteX6" fmla="*/ 6323879 w 6974209"/>
              <a:gd name="connsiteY6" fmla="*/ 3954296 h 4318692"/>
              <a:gd name="connsiteX7" fmla="*/ 6488769 w 6974209"/>
              <a:gd name="connsiteY7" fmla="*/ 4002812 h 4318692"/>
              <a:gd name="connsiteX8" fmla="*/ 6323879 w 6974209"/>
              <a:gd name="connsiteY8" fmla="*/ 4051328 h 4318692"/>
              <a:gd name="connsiteX9" fmla="*/ 6158989 w 6974209"/>
              <a:gd name="connsiteY9" fmla="*/ 4002812 h 4318692"/>
              <a:gd name="connsiteX10" fmla="*/ 6129180 w 6974209"/>
              <a:gd name="connsiteY10" fmla="*/ 1740970 h 4318692"/>
              <a:gd name="connsiteX11" fmla="*/ 6294070 w 6974209"/>
              <a:gd name="connsiteY11" fmla="*/ 1692454 h 4318692"/>
              <a:gd name="connsiteX12" fmla="*/ 6458960 w 6974209"/>
              <a:gd name="connsiteY12" fmla="*/ 1740970 h 4318692"/>
              <a:gd name="connsiteX13" fmla="*/ 6294070 w 6974209"/>
              <a:gd name="connsiteY13" fmla="*/ 1789486 h 4318692"/>
              <a:gd name="connsiteX14" fmla="*/ 6129180 w 6974209"/>
              <a:gd name="connsiteY14" fmla="*/ 1740970 h 4318692"/>
              <a:gd name="connsiteX15" fmla="*/ 6129180 w 6974209"/>
              <a:gd name="connsiteY15" fmla="*/ 2491537 h 4318692"/>
              <a:gd name="connsiteX16" fmla="*/ 6294070 w 6974209"/>
              <a:gd name="connsiteY16" fmla="*/ 2443021 h 4318692"/>
              <a:gd name="connsiteX17" fmla="*/ 6458960 w 6974209"/>
              <a:gd name="connsiteY17" fmla="*/ 2491537 h 4318692"/>
              <a:gd name="connsiteX18" fmla="*/ 6294070 w 6974209"/>
              <a:gd name="connsiteY18" fmla="*/ 2540053 h 4318692"/>
              <a:gd name="connsiteX19" fmla="*/ 6129180 w 6974209"/>
              <a:gd name="connsiteY19" fmla="*/ 2491537 h 4318692"/>
              <a:gd name="connsiteX20" fmla="*/ 6120614 w 6974209"/>
              <a:gd name="connsiteY20" fmla="*/ 229696 h 4318692"/>
              <a:gd name="connsiteX21" fmla="*/ 6285504 w 6974209"/>
              <a:gd name="connsiteY21" fmla="*/ 181180 h 4318692"/>
              <a:gd name="connsiteX22" fmla="*/ 6450394 w 6974209"/>
              <a:gd name="connsiteY22" fmla="*/ 229696 h 4318692"/>
              <a:gd name="connsiteX23" fmla="*/ 6285504 w 6974209"/>
              <a:gd name="connsiteY23" fmla="*/ 278212 h 4318692"/>
              <a:gd name="connsiteX24" fmla="*/ 6120614 w 6974209"/>
              <a:gd name="connsiteY24" fmla="*/ 229696 h 4318692"/>
              <a:gd name="connsiteX25" fmla="*/ 6120614 w 6974209"/>
              <a:gd name="connsiteY25" fmla="*/ 980263 h 4318692"/>
              <a:gd name="connsiteX26" fmla="*/ 6285504 w 6974209"/>
              <a:gd name="connsiteY26" fmla="*/ 931747 h 4318692"/>
              <a:gd name="connsiteX27" fmla="*/ 6450394 w 6974209"/>
              <a:gd name="connsiteY27" fmla="*/ 980263 h 4318692"/>
              <a:gd name="connsiteX28" fmla="*/ 6285504 w 6974209"/>
              <a:gd name="connsiteY28" fmla="*/ 1028779 h 4318692"/>
              <a:gd name="connsiteX29" fmla="*/ 6120614 w 6974209"/>
              <a:gd name="connsiteY29" fmla="*/ 980263 h 4318692"/>
              <a:gd name="connsiteX30" fmla="*/ 5442124 w 6974209"/>
              <a:gd name="connsiteY30" fmla="*/ 3332858 h 4318692"/>
              <a:gd name="connsiteX31" fmla="*/ 5673548 w 6974209"/>
              <a:gd name="connsiteY31" fmla="*/ 3269640 h 4318692"/>
              <a:gd name="connsiteX32" fmla="*/ 5904973 w 6974209"/>
              <a:gd name="connsiteY32" fmla="*/ 3332858 h 4318692"/>
              <a:gd name="connsiteX33" fmla="*/ 5673548 w 6974209"/>
              <a:gd name="connsiteY33" fmla="*/ 3396076 h 4318692"/>
              <a:gd name="connsiteX34" fmla="*/ 5442124 w 6974209"/>
              <a:gd name="connsiteY34" fmla="*/ 3332858 h 4318692"/>
              <a:gd name="connsiteX35" fmla="*/ 5442124 w 6974209"/>
              <a:gd name="connsiteY35" fmla="*/ 4083425 h 4318692"/>
              <a:gd name="connsiteX36" fmla="*/ 5673548 w 6974209"/>
              <a:gd name="connsiteY36" fmla="*/ 4020207 h 4318692"/>
              <a:gd name="connsiteX37" fmla="*/ 5904973 w 6974209"/>
              <a:gd name="connsiteY37" fmla="*/ 4083425 h 4318692"/>
              <a:gd name="connsiteX38" fmla="*/ 5673548 w 6974209"/>
              <a:gd name="connsiteY38" fmla="*/ 4146643 h 4318692"/>
              <a:gd name="connsiteX39" fmla="*/ 5442124 w 6974209"/>
              <a:gd name="connsiteY39" fmla="*/ 4083425 h 4318692"/>
              <a:gd name="connsiteX40" fmla="*/ 5412315 w 6974209"/>
              <a:gd name="connsiteY40" fmla="*/ 1821583 h 4318692"/>
              <a:gd name="connsiteX41" fmla="*/ 5643739 w 6974209"/>
              <a:gd name="connsiteY41" fmla="*/ 1758365 h 4318692"/>
              <a:gd name="connsiteX42" fmla="*/ 5875164 w 6974209"/>
              <a:gd name="connsiteY42" fmla="*/ 1821583 h 4318692"/>
              <a:gd name="connsiteX43" fmla="*/ 5643739 w 6974209"/>
              <a:gd name="connsiteY43" fmla="*/ 1884801 h 4318692"/>
              <a:gd name="connsiteX44" fmla="*/ 5412315 w 6974209"/>
              <a:gd name="connsiteY44" fmla="*/ 1821583 h 4318692"/>
              <a:gd name="connsiteX45" fmla="*/ 5412315 w 6974209"/>
              <a:gd name="connsiteY45" fmla="*/ 2572149 h 4318692"/>
              <a:gd name="connsiteX46" fmla="*/ 5643739 w 6974209"/>
              <a:gd name="connsiteY46" fmla="*/ 2508931 h 4318692"/>
              <a:gd name="connsiteX47" fmla="*/ 5875164 w 6974209"/>
              <a:gd name="connsiteY47" fmla="*/ 2572149 h 4318692"/>
              <a:gd name="connsiteX48" fmla="*/ 5643739 w 6974209"/>
              <a:gd name="connsiteY48" fmla="*/ 2635368 h 4318692"/>
              <a:gd name="connsiteX49" fmla="*/ 5412315 w 6974209"/>
              <a:gd name="connsiteY49" fmla="*/ 2572149 h 4318692"/>
              <a:gd name="connsiteX50" fmla="*/ 5403749 w 6974209"/>
              <a:gd name="connsiteY50" fmla="*/ 310309 h 4318692"/>
              <a:gd name="connsiteX51" fmla="*/ 5635173 w 6974209"/>
              <a:gd name="connsiteY51" fmla="*/ 247091 h 4318692"/>
              <a:gd name="connsiteX52" fmla="*/ 5866598 w 6974209"/>
              <a:gd name="connsiteY52" fmla="*/ 310309 h 4318692"/>
              <a:gd name="connsiteX53" fmla="*/ 5635173 w 6974209"/>
              <a:gd name="connsiteY53" fmla="*/ 373527 h 4318692"/>
              <a:gd name="connsiteX54" fmla="*/ 5403749 w 6974209"/>
              <a:gd name="connsiteY54" fmla="*/ 310309 h 4318692"/>
              <a:gd name="connsiteX55" fmla="*/ 5403749 w 6974209"/>
              <a:gd name="connsiteY55" fmla="*/ 1060875 h 4318692"/>
              <a:gd name="connsiteX56" fmla="*/ 5635173 w 6974209"/>
              <a:gd name="connsiteY56" fmla="*/ 997657 h 4318692"/>
              <a:gd name="connsiteX57" fmla="*/ 5866598 w 6974209"/>
              <a:gd name="connsiteY57" fmla="*/ 1060875 h 4318692"/>
              <a:gd name="connsiteX58" fmla="*/ 5635173 w 6974209"/>
              <a:gd name="connsiteY58" fmla="*/ 1124094 h 4318692"/>
              <a:gd name="connsiteX59" fmla="*/ 5403749 w 6974209"/>
              <a:gd name="connsiteY59" fmla="*/ 1060875 h 4318692"/>
              <a:gd name="connsiteX60" fmla="*/ 4488260 w 6974209"/>
              <a:gd name="connsiteY60" fmla="*/ 3201936 h 4318692"/>
              <a:gd name="connsiteX61" fmla="*/ 4719685 w 6974209"/>
              <a:gd name="connsiteY61" fmla="*/ 3138718 h 4318692"/>
              <a:gd name="connsiteX62" fmla="*/ 4951109 w 6974209"/>
              <a:gd name="connsiteY62" fmla="*/ 3201936 h 4318692"/>
              <a:gd name="connsiteX63" fmla="*/ 4719685 w 6974209"/>
              <a:gd name="connsiteY63" fmla="*/ 3265154 h 4318692"/>
              <a:gd name="connsiteX64" fmla="*/ 4488260 w 6974209"/>
              <a:gd name="connsiteY64" fmla="*/ 3201936 h 4318692"/>
              <a:gd name="connsiteX65" fmla="*/ 4488260 w 6974209"/>
              <a:gd name="connsiteY65" fmla="*/ 3952503 h 4318692"/>
              <a:gd name="connsiteX66" fmla="*/ 4719685 w 6974209"/>
              <a:gd name="connsiteY66" fmla="*/ 3889285 h 4318692"/>
              <a:gd name="connsiteX67" fmla="*/ 4951109 w 6974209"/>
              <a:gd name="connsiteY67" fmla="*/ 3952503 h 4318692"/>
              <a:gd name="connsiteX68" fmla="*/ 4719685 w 6974209"/>
              <a:gd name="connsiteY68" fmla="*/ 4015721 h 4318692"/>
              <a:gd name="connsiteX69" fmla="*/ 4488260 w 6974209"/>
              <a:gd name="connsiteY69" fmla="*/ 3952503 h 4318692"/>
              <a:gd name="connsiteX70" fmla="*/ 4458451 w 6974209"/>
              <a:gd name="connsiteY70" fmla="*/ 1690661 h 4318692"/>
              <a:gd name="connsiteX71" fmla="*/ 4689876 w 6974209"/>
              <a:gd name="connsiteY71" fmla="*/ 1627442 h 4318692"/>
              <a:gd name="connsiteX72" fmla="*/ 4921300 w 6974209"/>
              <a:gd name="connsiteY72" fmla="*/ 1690661 h 4318692"/>
              <a:gd name="connsiteX73" fmla="*/ 4689876 w 6974209"/>
              <a:gd name="connsiteY73" fmla="*/ 1753879 h 4318692"/>
              <a:gd name="connsiteX74" fmla="*/ 4458451 w 6974209"/>
              <a:gd name="connsiteY74" fmla="*/ 1690661 h 4318692"/>
              <a:gd name="connsiteX75" fmla="*/ 4458451 w 6974209"/>
              <a:gd name="connsiteY75" fmla="*/ 2441227 h 4318692"/>
              <a:gd name="connsiteX76" fmla="*/ 4689876 w 6974209"/>
              <a:gd name="connsiteY76" fmla="*/ 2378009 h 4318692"/>
              <a:gd name="connsiteX77" fmla="*/ 4921300 w 6974209"/>
              <a:gd name="connsiteY77" fmla="*/ 2441227 h 4318692"/>
              <a:gd name="connsiteX78" fmla="*/ 4689876 w 6974209"/>
              <a:gd name="connsiteY78" fmla="*/ 2504445 h 4318692"/>
              <a:gd name="connsiteX79" fmla="*/ 4458451 w 6974209"/>
              <a:gd name="connsiteY79" fmla="*/ 2441227 h 4318692"/>
              <a:gd name="connsiteX80" fmla="*/ 4449885 w 6974209"/>
              <a:gd name="connsiteY80" fmla="*/ 179387 h 4318692"/>
              <a:gd name="connsiteX81" fmla="*/ 4681310 w 6974209"/>
              <a:gd name="connsiteY81" fmla="*/ 116168 h 4318692"/>
              <a:gd name="connsiteX82" fmla="*/ 4912734 w 6974209"/>
              <a:gd name="connsiteY82" fmla="*/ 179387 h 4318692"/>
              <a:gd name="connsiteX83" fmla="*/ 4681310 w 6974209"/>
              <a:gd name="connsiteY83" fmla="*/ 242605 h 4318692"/>
              <a:gd name="connsiteX84" fmla="*/ 4449885 w 6974209"/>
              <a:gd name="connsiteY84" fmla="*/ 179387 h 4318692"/>
              <a:gd name="connsiteX85" fmla="*/ 4449885 w 6974209"/>
              <a:gd name="connsiteY85" fmla="*/ 929953 h 4318692"/>
              <a:gd name="connsiteX86" fmla="*/ 4681310 w 6974209"/>
              <a:gd name="connsiteY86" fmla="*/ 866735 h 4318692"/>
              <a:gd name="connsiteX87" fmla="*/ 4912734 w 6974209"/>
              <a:gd name="connsiteY87" fmla="*/ 929953 h 4318692"/>
              <a:gd name="connsiteX88" fmla="*/ 4681310 w 6974209"/>
              <a:gd name="connsiteY88" fmla="*/ 993171 h 4318692"/>
              <a:gd name="connsiteX89" fmla="*/ 4449885 w 6974209"/>
              <a:gd name="connsiteY89" fmla="*/ 929953 h 4318692"/>
              <a:gd name="connsiteX90" fmla="*/ 3876296 w 6974209"/>
              <a:gd name="connsiteY90" fmla="*/ 3281944 h 4318692"/>
              <a:gd name="connsiteX91" fmla="*/ 4041187 w 6974209"/>
              <a:gd name="connsiteY91" fmla="*/ 3233427 h 4318692"/>
              <a:gd name="connsiteX92" fmla="*/ 4206078 w 6974209"/>
              <a:gd name="connsiteY92" fmla="*/ 3281944 h 4318692"/>
              <a:gd name="connsiteX93" fmla="*/ 4041187 w 6974209"/>
              <a:gd name="connsiteY93" fmla="*/ 3330460 h 4318692"/>
              <a:gd name="connsiteX94" fmla="*/ 3876296 w 6974209"/>
              <a:gd name="connsiteY94" fmla="*/ 3281944 h 4318692"/>
              <a:gd name="connsiteX95" fmla="*/ 3876296 w 6974209"/>
              <a:gd name="connsiteY95" fmla="*/ 4032510 h 4318692"/>
              <a:gd name="connsiteX96" fmla="*/ 4041187 w 6974209"/>
              <a:gd name="connsiteY96" fmla="*/ 3983994 h 4318692"/>
              <a:gd name="connsiteX97" fmla="*/ 4206078 w 6974209"/>
              <a:gd name="connsiteY97" fmla="*/ 4032510 h 4318692"/>
              <a:gd name="connsiteX98" fmla="*/ 4041187 w 6974209"/>
              <a:gd name="connsiteY98" fmla="*/ 4081027 h 4318692"/>
              <a:gd name="connsiteX99" fmla="*/ 3876296 w 6974209"/>
              <a:gd name="connsiteY99" fmla="*/ 4032510 h 4318692"/>
              <a:gd name="connsiteX100" fmla="*/ 3846487 w 6974209"/>
              <a:gd name="connsiteY100" fmla="*/ 1770668 h 4318692"/>
              <a:gd name="connsiteX101" fmla="*/ 4011378 w 6974209"/>
              <a:gd name="connsiteY101" fmla="*/ 1722152 h 4318692"/>
              <a:gd name="connsiteX102" fmla="*/ 4176269 w 6974209"/>
              <a:gd name="connsiteY102" fmla="*/ 1770668 h 4318692"/>
              <a:gd name="connsiteX103" fmla="*/ 4011378 w 6974209"/>
              <a:gd name="connsiteY103" fmla="*/ 1819185 h 4318692"/>
              <a:gd name="connsiteX104" fmla="*/ 3846487 w 6974209"/>
              <a:gd name="connsiteY104" fmla="*/ 1770668 h 4318692"/>
              <a:gd name="connsiteX105" fmla="*/ 3846487 w 6974209"/>
              <a:gd name="connsiteY105" fmla="*/ 2521235 h 4318692"/>
              <a:gd name="connsiteX106" fmla="*/ 4011378 w 6974209"/>
              <a:gd name="connsiteY106" fmla="*/ 2472719 h 4318692"/>
              <a:gd name="connsiteX107" fmla="*/ 4176269 w 6974209"/>
              <a:gd name="connsiteY107" fmla="*/ 2521235 h 4318692"/>
              <a:gd name="connsiteX108" fmla="*/ 4011378 w 6974209"/>
              <a:gd name="connsiteY108" fmla="*/ 2569751 h 4318692"/>
              <a:gd name="connsiteX109" fmla="*/ 3846487 w 6974209"/>
              <a:gd name="connsiteY109" fmla="*/ 2521235 h 4318692"/>
              <a:gd name="connsiteX110" fmla="*/ 3837921 w 6974209"/>
              <a:gd name="connsiteY110" fmla="*/ 259394 h 4318692"/>
              <a:gd name="connsiteX111" fmla="*/ 4002812 w 6974209"/>
              <a:gd name="connsiteY111" fmla="*/ 210878 h 4318692"/>
              <a:gd name="connsiteX112" fmla="*/ 4167703 w 6974209"/>
              <a:gd name="connsiteY112" fmla="*/ 259394 h 4318692"/>
              <a:gd name="connsiteX113" fmla="*/ 4002812 w 6974209"/>
              <a:gd name="connsiteY113" fmla="*/ 307911 h 4318692"/>
              <a:gd name="connsiteX114" fmla="*/ 3837921 w 6974209"/>
              <a:gd name="connsiteY114" fmla="*/ 259394 h 4318692"/>
              <a:gd name="connsiteX115" fmla="*/ 3837921 w 6974209"/>
              <a:gd name="connsiteY115" fmla="*/ 1009961 h 4318692"/>
              <a:gd name="connsiteX116" fmla="*/ 4002812 w 6974209"/>
              <a:gd name="connsiteY116" fmla="*/ 961445 h 4318692"/>
              <a:gd name="connsiteX117" fmla="*/ 4167703 w 6974209"/>
              <a:gd name="connsiteY117" fmla="*/ 1009961 h 4318692"/>
              <a:gd name="connsiteX118" fmla="*/ 4002812 w 6974209"/>
              <a:gd name="connsiteY118" fmla="*/ 1058477 h 4318692"/>
              <a:gd name="connsiteX119" fmla="*/ 3837921 w 6974209"/>
              <a:gd name="connsiteY119" fmla="*/ 1009961 h 4318692"/>
              <a:gd name="connsiteX120" fmla="*/ 3176514 w 6974209"/>
              <a:gd name="connsiteY120" fmla="*/ 3276091 h 4318692"/>
              <a:gd name="connsiteX121" fmla="*/ 3341403 w 6974209"/>
              <a:gd name="connsiteY121" fmla="*/ 3227575 h 4318692"/>
              <a:gd name="connsiteX122" fmla="*/ 3506292 w 6974209"/>
              <a:gd name="connsiteY122" fmla="*/ 3276091 h 4318692"/>
              <a:gd name="connsiteX123" fmla="*/ 3341403 w 6974209"/>
              <a:gd name="connsiteY123" fmla="*/ 3324608 h 4318692"/>
              <a:gd name="connsiteX124" fmla="*/ 3176514 w 6974209"/>
              <a:gd name="connsiteY124" fmla="*/ 3276091 h 4318692"/>
              <a:gd name="connsiteX125" fmla="*/ 3176514 w 6974209"/>
              <a:gd name="connsiteY125" fmla="*/ 4026658 h 4318692"/>
              <a:gd name="connsiteX126" fmla="*/ 3341403 w 6974209"/>
              <a:gd name="connsiteY126" fmla="*/ 3978142 h 4318692"/>
              <a:gd name="connsiteX127" fmla="*/ 3506292 w 6974209"/>
              <a:gd name="connsiteY127" fmla="*/ 4026658 h 4318692"/>
              <a:gd name="connsiteX128" fmla="*/ 3341403 w 6974209"/>
              <a:gd name="connsiteY128" fmla="*/ 4075174 h 4318692"/>
              <a:gd name="connsiteX129" fmla="*/ 3176514 w 6974209"/>
              <a:gd name="connsiteY129" fmla="*/ 4026658 h 4318692"/>
              <a:gd name="connsiteX130" fmla="*/ 3146704 w 6974209"/>
              <a:gd name="connsiteY130" fmla="*/ 1764816 h 4318692"/>
              <a:gd name="connsiteX131" fmla="*/ 3311594 w 6974209"/>
              <a:gd name="connsiteY131" fmla="*/ 1716300 h 4318692"/>
              <a:gd name="connsiteX132" fmla="*/ 3476483 w 6974209"/>
              <a:gd name="connsiteY132" fmla="*/ 1764816 h 4318692"/>
              <a:gd name="connsiteX133" fmla="*/ 3311594 w 6974209"/>
              <a:gd name="connsiteY133" fmla="*/ 1813332 h 4318692"/>
              <a:gd name="connsiteX134" fmla="*/ 3146704 w 6974209"/>
              <a:gd name="connsiteY134" fmla="*/ 1764816 h 4318692"/>
              <a:gd name="connsiteX135" fmla="*/ 3146704 w 6974209"/>
              <a:gd name="connsiteY135" fmla="*/ 2515383 h 4318692"/>
              <a:gd name="connsiteX136" fmla="*/ 3311594 w 6974209"/>
              <a:gd name="connsiteY136" fmla="*/ 2466866 h 4318692"/>
              <a:gd name="connsiteX137" fmla="*/ 3476483 w 6974209"/>
              <a:gd name="connsiteY137" fmla="*/ 2515383 h 4318692"/>
              <a:gd name="connsiteX138" fmla="*/ 3311594 w 6974209"/>
              <a:gd name="connsiteY138" fmla="*/ 2563899 h 4318692"/>
              <a:gd name="connsiteX139" fmla="*/ 3146704 w 6974209"/>
              <a:gd name="connsiteY139" fmla="*/ 2515383 h 4318692"/>
              <a:gd name="connsiteX140" fmla="*/ 3138138 w 6974209"/>
              <a:gd name="connsiteY140" fmla="*/ 253542 h 4318692"/>
              <a:gd name="connsiteX141" fmla="*/ 3303028 w 6974209"/>
              <a:gd name="connsiteY141" fmla="*/ 205026 h 4318692"/>
              <a:gd name="connsiteX142" fmla="*/ 3467917 w 6974209"/>
              <a:gd name="connsiteY142" fmla="*/ 253542 h 4318692"/>
              <a:gd name="connsiteX143" fmla="*/ 3303028 w 6974209"/>
              <a:gd name="connsiteY143" fmla="*/ 302058 h 4318692"/>
              <a:gd name="connsiteX144" fmla="*/ 3138138 w 6974209"/>
              <a:gd name="connsiteY144" fmla="*/ 253542 h 4318692"/>
              <a:gd name="connsiteX145" fmla="*/ 3138138 w 6974209"/>
              <a:gd name="connsiteY145" fmla="*/ 1004109 h 4318692"/>
              <a:gd name="connsiteX146" fmla="*/ 3303028 w 6974209"/>
              <a:gd name="connsiteY146" fmla="*/ 955592 h 4318692"/>
              <a:gd name="connsiteX147" fmla="*/ 3467917 w 6974209"/>
              <a:gd name="connsiteY147" fmla="*/ 1004109 h 4318692"/>
              <a:gd name="connsiteX148" fmla="*/ 3303028 w 6974209"/>
              <a:gd name="connsiteY148" fmla="*/ 1052625 h 4318692"/>
              <a:gd name="connsiteX149" fmla="*/ 3138138 w 6974209"/>
              <a:gd name="connsiteY149" fmla="*/ 1004109 h 4318692"/>
              <a:gd name="connsiteX150" fmla="*/ 2582873 w 6974209"/>
              <a:gd name="connsiteY150" fmla="*/ 3393502 h 4318692"/>
              <a:gd name="connsiteX151" fmla="*/ 2814298 w 6974209"/>
              <a:gd name="connsiteY151" fmla="*/ 3330283 h 4318692"/>
              <a:gd name="connsiteX152" fmla="*/ 3045722 w 6974209"/>
              <a:gd name="connsiteY152" fmla="*/ 3393502 h 4318692"/>
              <a:gd name="connsiteX153" fmla="*/ 2814298 w 6974209"/>
              <a:gd name="connsiteY153" fmla="*/ 3456720 h 4318692"/>
              <a:gd name="connsiteX154" fmla="*/ 2582873 w 6974209"/>
              <a:gd name="connsiteY154" fmla="*/ 3393502 h 4318692"/>
              <a:gd name="connsiteX155" fmla="*/ 2582873 w 6974209"/>
              <a:gd name="connsiteY155" fmla="*/ 4144068 h 4318692"/>
              <a:gd name="connsiteX156" fmla="*/ 2814298 w 6974209"/>
              <a:gd name="connsiteY156" fmla="*/ 4080850 h 4318692"/>
              <a:gd name="connsiteX157" fmla="*/ 3045722 w 6974209"/>
              <a:gd name="connsiteY157" fmla="*/ 4144068 h 4318692"/>
              <a:gd name="connsiteX158" fmla="*/ 2814298 w 6974209"/>
              <a:gd name="connsiteY158" fmla="*/ 4207287 h 4318692"/>
              <a:gd name="connsiteX159" fmla="*/ 2582873 w 6974209"/>
              <a:gd name="connsiteY159" fmla="*/ 4144068 h 4318692"/>
              <a:gd name="connsiteX160" fmla="*/ 2553064 w 6974209"/>
              <a:gd name="connsiteY160" fmla="*/ 1882226 h 4318692"/>
              <a:gd name="connsiteX161" fmla="*/ 2784489 w 6974209"/>
              <a:gd name="connsiteY161" fmla="*/ 1819008 h 4318692"/>
              <a:gd name="connsiteX162" fmla="*/ 3015913 w 6974209"/>
              <a:gd name="connsiteY162" fmla="*/ 1882226 h 4318692"/>
              <a:gd name="connsiteX163" fmla="*/ 2784489 w 6974209"/>
              <a:gd name="connsiteY163" fmla="*/ 1945444 h 4318692"/>
              <a:gd name="connsiteX164" fmla="*/ 2553064 w 6974209"/>
              <a:gd name="connsiteY164" fmla="*/ 1882226 h 4318692"/>
              <a:gd name="connsiteX165" fmla="*/ 2553064 w 6974209"/>
              <a:gd name="connsiteY165" fmla="*/ 2632793 h 4318692"/>
              <a:gd name="connsiteX166" fmla="*/ 2784489 w 6974209"/>
              <a:gd name="connsiteY166" fmla="*/ 2569575 h 4318692"/>
              <a:gd name="connsiteX167" fmla="*/ 3015913 w 6974209"/>
              <a:gd name="connsiteY167" fmla="*/ 2632793 h 4318692"/>
              <a:gd name="connsiteX168" fmla="*/ 2784489 w 6974209"/>
              <a:gd name="connsiteY168" fmla="*/ 2696011 h 4318692"/>
              <a:gd name="connsiteX169" fmla="*/ 2553064 w 6974209"/>
              <a:gd name="connsiteY169" fmla="*/ 2632793 h 4318692"/>
              <a:gd name="connsiteX170" fmla="*/ 2544498 w 6974209"/>
              <a:gd name="connsiteY170" fmla="*/ 370952 h 4318692"/>
              <a:gd name="connsiteX171" fmla="*/ 2775923 w 6974209"/>
              <a:gd name="connsiteY171" fmla="*/ 307734 h 4318692"/>
              <a:gd name="connsiteX172" fmla="*/ 3007347 w 6974209"/>
              <a:gd name="connsiteY172" fmla="*/ 370952 h 4318692"/>
              <a:gd name="connsiteX173" fmla="*/ 2775923 w 6974209"/>
              <a:gd name="connsiteY173" fmla="*/ 434170 h 4318692"/>
              <a:gd name="connsiteX174" fmla="*/ 2544498 w 6974209"/>
              <a:gd name="connsiteY174" fmla="*/ 370952 h 4318692"/>
              <a:gd name="connsiteX175" fmla="*/ 2544498 w 6974209"/>
              <a:gd name="connsiteY175" fmla="*/ 1121519 h 4318692"/>
              <a:gd name="connsiteX176" fmla="*/ 2775923 w 6974209"/>
              <a:gd name="connsiteY176" fmla="*/ 1058301 h 4318692"/>
              <a:gd name="connsiteX177" fmla="*/ 3007347 w 6974209"/>
              <a:gd name="connsiteY177" fmla="*/ 1121519 h 4318692"/>
              <a:gd name="connsiteX178" fmla="*/ 2775923 w 6974209"/>
              <a:gd name="connsiteY178" fmla="*/ 1184737 h 4318692"/>
              <a:gd name="connsiteX179" fmla="*/ 2544498 w 6974209"/>
              <a:gd name="connsiteY179" fmla="*/ 1121519 h 4318692"/>
              <a:gd name="connsiteX180" fmla="*/ 1943695 w 6974209"/>
              <a:gd name="connsiteY180" fmla="*/ 3370919 h 4318692"/>
              <a:gd name="connsiteX181" fmla="*/ 2108585 w 6974209"/>
              <a:gd name="connsiteY181" fmla="*/ 3322402 h 4318692"/>
              <a:gd name="connsiteX182" fmla="*/ 2273475 w 6974209"/>
              <a:gd name="connsiteY182" fmla="*/ 3370919 h 4318692"/>
              <a:gd name="connsiteX183" fmla="*/ 2108585 w 6974209"/>
              <a:gd name="connsiteY183" fmla="*/ 3419435 h 4318692"/>
              <a:gd name="connsiteX184" fmla="*/ 1943695 w 6974209"/>
              <a:gd name="connsiteY184" fmla="*/ 3370919 h 4318692"/>
              <a:gd name="connsiteX185" fmla="*/ 1943695 w 6974209"/>
              <a:gd name="connsiteY185" fmla="*/ 4121485 h 4318692"/>
              <a:gd name="connsiteX186" fmla="*/ 2108585 w 6974209"/>
              <a:gd name="connsiteY186" fmla="*/ 4072969 h 4318692"/>
              <a:gd name="connsiteX187" fmla="*/ 2273475 w 6974209"/>
              <a:gd name="connsiteY187" fmla="*/ 4121485 h 4318692"/>
              <a:gd name="connsiteX188" fmla="*/ 2108585 w 6974209"/>
              <a:gd name="connsiteY188" fmla="*/ 4170002 h 4318692"/>
              <a:gd name="connsiteX189" fmla="*/ 1943695 w 6974209"/>
              <a:gd name="connsiteY189" fmla="*/ 4121485 h 4318692"/>
              <a:gd name="connsiteX190" fmla="*/ 1913886 w 6974209"/>
              <a:gd name="connsiteY190" fmla="*/ 1859643 h 4318692"/>
              <a:gd name="connsiteX191" fmla="*/ 2078776 w 6974209"/>
              <a:gd name="connsiteY191" fmla="*/ 1811127 h 4318692"/>
              <a:gd name="connsiteX192" fmla="*/ 2243666 w 6974209"/>
              <a:gd name="connsiteY192" fmla="*/ 1859643 h 4318692"/>
              <a:gd name="connsiteX193" fmla="*/ 2078776 w 6974209"/>
              <a:gd name="connsiteY193" fmla="*/ 1908160 h 4318692"/>
              <a:gd name="connsiteX194" fmla="*/ 1913886 w 6974209"/>
              <a:gd name="connsiteY194" fmla="*/ 1859643 h 4318692"/>
              <a:gd name="connsiteX195" fmla="*/ 1913886 w 6974209"/>
              <a:gd name="connsiteY195" fmla="*/ 2610210 h 4318692"/>
              <a:gd name="connsiteX196" fmla="*/ 2078776 w 6974209"/>
              <a:gd name="connsiteY196" fmla="*/ 2561694 h 4318692"/>
              <a:gd name="connsiteX197" fmla="*/ 2243666 w 6974209"/>
              <a:gd name="connsiteY197" fmla="*/ 2610210 h 4318692"/>
              <a:gd name="connsiteX198" fmla="*/ 2078776 w 6974209"/>
              <a:gd name="connsiteY198" fmla="*/ 2658726 h 4318692"/>
              <a:gd name="connsiteX199" fmla="*/ 1913886 w 6974209"/>
              <a:gd name="connsiteY199" fmla="*/ 2610210 h 4318692"/>
              <a:gd name="connsiteX200" fmla="*/ 1905320 w 6974209"/>
              <a:gd name="connsiteY200" fmla="*/ 348369 h 4318692"/>
              <a:gd name="connsiteX201" fmla="*/ 2070210 w 6974209"/>
              <a:gd name="connsiteY201" fmla="*/ 299853 h 4318692"/>
              <a:gd name="connsiteX202" fmla="*/ 2235100 w 6974209"/>
              <a:gd name="connsiteY202" fmla="*/ 348369 h 4318692"/>
              <a:gd name="connsiteX203" fmla="*/ 2070210 w 6974209"/>
              <a:gd name="connsiteY203" fmla="*/ 396886 h 4318692"/>
              <a:gd name="connsiteX204" fmla="*/ 1905320 w 6974209"/>
              <a:gd name="connsiteY204" fmla="*/ 348369 h 4318692"/>
              <a:gd name="connsiteX205" fmla="*/ 1905320 w 6974209"/>
              <a:gd name="connsiteY205" fmla="*/ 1098936 h 4318692"/>
              <a:gd name="connsiteX206" fmla="*/ 2070210 w 6974209"/>
              <a:gd name="connsiteY206" fmla="*/ 1050420 h 4318692"/>
              <a:gd name="connsiteX207" fmla="*/ 2235100 w 6974209"/>
              <a:gd name="connsiteY207" fmla="*/ 1098936 h 4318692"/>
              <a:gd name="connsiteX208" fmla="*/ 2070210 w 6974209"/>
              <a:gd name="connsiteY208" fmla="*/ 1147452 h 4318692"/>
              <a:gd name="connsiteX209" fmla="*/ 1905320 w 6974209"/>
              <a:gd name="connsiteY209" fmla="*/ 1098936 h 4318692"/>
              <a:gd name="connsiteX210" fmla="*/ 1376918 w 6974209"/>
              <a:gd name="connsiteY210" fmla="*/ 3253821 h 4318692"/>
              <a:gd name="connsiteX211" fmla="*/ 1564950 w 6974209"/>
              <a:gd name="connsiteY211" fmla="*/ 3205304 h 4318692"/>
              <a:gd name="connsiteX212" fmla="*/ 1752982 w 6974209"/>
              <a:gd name="connsiteY212" fmla="*/ 3253821 h 4318692"/>
              <a:gd name="connsiteX213" fmla="*/ 1564950 w 6974209"/>
              <a:gd name="connsiteY213" fmla="*/ 3302337 h 4318692"/>
              <a:gd name="connsiteX214" fmla="*/ 1376918 w 6974209"/>
              <a:gd name="connsiteY214" fmla="*/ 3253821 h 4318692"/>
              <a:gd name="connsiteX215" fmla="*/ 1376918 w 6974209"/>
              <a:gd name="connsiteY215" fmla="*/ 4004387 h 4318692"/>
              <a:gd name="connsiteX216" fmla="*/ 1564950 w 6974209"/>
              <a:gd name="connsiteY216" fmla="*/ 3955871 h 4318692"/>
              <a:gd name="connsiteX217" fmla="*/ 1752982 w 6974209"/>
              <a:gd name="connsiteY217" fmla="*/ 4004387 h 4318692"/>
              <a:gd name="connsiteX218" fmla="*/ 1564950 w 6974209"/>
              <a:gd name="connsiteY218" fmla="*/ 4052904 h 4318692"/>
              <a:gd name="connsiteX219" fmla="*/ 1376918 w 6974209"/>
              <a:gd name="connsiteY219" fmla="*/ 4004387 h 4318692"/>
              <a:gd name="connsiteX220" fmla="*/ 1347109 w 6974209"/>
              <a:gd name="connsiteY220" fmla="*/ 1742545 h 4318692"/>
              <a:gd name="connsiteX221" fmla="*/ 1535141 w 6974209"/>
              <a:gd name="connsiteY221" fmla="*/ 1694029 h 4318692"/>
              <a:gd name="connsiteX222" fmla="*/ 1723173 w 6974209"/>
              <a:gd name="connsiteY222" fmla="*/ 1742545 h 4318692"/>
              <a:gd name="connsiteX223" fmla="*/ 1535141 w 6974209"/>
              <a:gd name="connsiteY223" fmla="*/ 1791062 h 4318692"/>
              <a:gd name="connsiteX224" fmla="*/ 1347109 w 6974209"/>
              <a:gd name="connsiteY224" fmla="*/ 1742545 h 4318692"/>
              <a:gd name="connsiteX225" fmla="*/ 1347109 w 6974209"/>
              <a:gd name="connsiteY225" fmla="*/ 2493112 h 4318692"/>
              <a:gd name="connsiteX226" fmla="*/ 1535141 w 6974209"/>
              <a:gd name="connsiteY226" fmla="*/ 2444596 h 4318692"/>
              <a:gd name="connsiteX227" fmla="*/ 1723173 w 6974209"/>
              <a:gd name="connsiteY227" fmla="*/ 2493112 h 4318692"/>
              <a:gd name="connsiteX228" fmla="*/ 1535141 w 6974209"/>
              <a:gd name="connsiteY228" fmla="*/ 2541628 h 4318692"/>
              <a:gd name="connsiteX229" fmla="*/ 1347109 w 6974209"/>
              <a:gd name="connsiteY229" fmla="*/ 2493112 h 4318692"/>
              <a:gd name="connsiteX230" fmla="*/ 1338543 w 6974209"/>
              <a:gd name="connsiteY230" fmla="*/ 231271 h 4318692"/>
              <a:gd name="connsiteX231" fmla="*/ 1526575 w 6974209"/>
              <a:gd name="connsiteY231" fmla="*/ 182755 h 4318692"/>
              <a:gd name="connsiteX232" fmla="*/ 1714607 w 6974209"/>
              <a:gd name="connsiteY232" fmla="*/ 231271 h 4318692"/>
              <a:gd name="connsiteX233" fmla="*/ 1526575 w 6974209"/>
              <a:gd name="connsiteY233" fmla="*/ 279788 h 4318692"/>
              <a:gd name="connsiteX234" fmla="*/ 1338543 w 6974209"/>
              <a:gd name="connsiteY234" fmla="*/ 231271 h 4318692"/>
              <a:gd name="connsiteX235" fmla="*/ 1338543 w 6974209"/>
              <a:gd name="connsiteY235" fmla="*/ 981838 h 4318692"/>
              <a:gd name="connsiteX236" fmla="*/ 1526575 w 6974209"/>
              <a:gd name="connsiteY236" fmla="*/ 933322 h 4318692"/>
              <a:gd name="connsiteX237" fmla="*/ 1714607 w 6974209"/>
              <a:gd name="connsiteY237" fmla="*/ 981838 h 4318692"/>
              <a:gd name="connsiteX238" fmla="*/ 1526575 w 6974209"/>
              <a:gd name="connsiteY238" fmla="*/ 1030354 h 4318692"/>
              <a:gd name="connsiteX239" fmla="*/ 1338543 w 6974209"/>
              <a:gd name="connsiteY239" fmla="*/ 981838 h 4318692"/>
              <a:gd name="connsiteX240" fmla="*/ 476221 w 6974209"/>
              <a:gd name="connsiteY240" fmla="*/ 3267065 h 4318692"/>
              <a:gd name="connsiteX241" fmla="*/ 707647 w 6974209"/>
              <a:gd name="connsiteY241" fmla="*/ 3203847 h 4318692"/>
              <a:gd name="connsiteX242" fmla="*/ 939071 w 6974209"/>
              <a:gd name="connsiteY242" fmla="*/ 3267065 h 4318692"/>
              <a:gd name="connsiteX243" fmla="*/ 707647 w 6974209"/>
              <a:gd name="connsiteY243" fmla="*/ 3330283 h 4318692"/>
              <a:gd name="connsiteX244" fmla="*/ 476221 w 6974209"/>
              <a:gd name="connsiteY244" fmla="*/ 3267065 h 4318692"/>
              <a:gd name="connsiteX245" fmla="*/ 476221 w 6974209"/>
              <a:gd name="connsiteY245" fmla="*/ 4017632 h 4318692"/>
              <a:gd name="connsiteX246" fmla="*/ 707647 w 6974209"/>
              <a:gd name="connsiteY246" fmla="*/ 3954414 h 4318692"/>
              <a:gd name="connsiteX247" fmla="*/ 939071 w 6974209"/>
              <a:gd name="connsiteY247" fmla="*/ 4017632 h 4318692"/>
              <a:gd name="connsiteX248" fmla="*/ 707647 w 6974209"/>
              <a:gd name="connsiteY248" fmla="*/ 4080850 h 4318692"/>
              <a:gd name="connsiteX249" fmla="*/ 476221 w 6974209"/>
              <a:gd name="connsiteY249" fmla="*/ 4017632 h 4318692"/>
              <a:gd name="connsiteX250" fmla="*/ 446412 w 6974209"/>
              <a:gd name="connsiteY250" fmla="*/ 1755790 h 4318692"/>
              <a:gd name="connsiteX251" fmla="*/ 677838 w 6974209"/>
              <a:gd name="connsiteY251" fmla="*/ 1692572 h 4318692"/>
              <a:gd name="connsiteX252" fmla="*/ 909262 w 6974209"/>
              <a:gd name="connsiteY252" fmla="*/ 1755790 h 4318692"/>
              <a:gd name="connsiteX253" fmla="*/ 677838 w 6974209"/>
              <a:gd name="connsiteY253" fmla="*/ 1819008 h 4318692"/>
              <a:gd name="connsiteX254" fmla="*/ 446412 w 6974209"/>
              <a:gd name="connsiteY254" fmla="*/ 1755790 h 4318692"/>
              <a:gd name="connsiteX255" fmla="*/ 446412 w 6974209"/>
              <a:gd name="connsiteY255" fmla="*/ 2506357 h 4318692"/>
              <a:gd name="connsiteX256" fmla="*/ 677838 w 6974209"/>
              <a:gd name="connsiteY256" fmla="*/ 2443138 h 4318692"/>
              <a:gd name="connsiteX257" fmla="*/ 909262 w 6974209"/>
              <a:gd name="connsiteY257" fmla="*/ 2506357 h 4318692"/>
              <a:gd name="connsiteX258" fmla="*/ 677838 w 6974209"/>
              <a:gd name="connsiteY258" fmla="*/ 2569575 h 4318692"/>
              <a:gd name="connsiteX259" fmla="*/ 446412 w 6974209"/>
              <a:gd name="connsiteY259" fmla="*/ 2506357 h 4318692"/>
              <a:gd name="connsiteX260" fmla="*/ 437846 w 6974209"/>
              <a:gd name="connsiteY260" fmla="*/ 244516 h 4318692"/>
              <a:gd name="connsiteX261" fmla="*/ 669272 w 6974209"/>
              <a:gd name="connsiteY261" fmla="*/ 181298 h 4318692"/>
              <a:gd name="connsiteX262" fmla="*/ 900696 w 6974209"/>
              <a:gd name="connsiteY262" fmla="*/ 244516 h 4318692"/>
              <a:gd name="connsiteX263" fmla="*/ 669272 w 6974209"/>
              <a:gd name="connsiteY263" fmla="*/ 307734 h 4318692"/>
              <a:gd name="connsiteX264" fmla="*/ 437846 w 6974209"/>
              <a:gd name="connsiteY264" fmla="*/ 244516 h 4318692"/>
              <a:gd name="connsiteX265" fmla="*/ 437846 w 6974209"/>
              <a:gd name="connsiteY265" fmla="*/ 995083 h 4318692"/>
              <a:gd name="connsiteX266" fmla="*/ 669272 w 6974209"/>
              <a:gd name="connsiteY266" fmla="*/ 931864 h 4318692"/>
              <a:gd name="connsiteX267" fmla="*/ 900696 w 6974209"/>
              <a:gd name="connsiteY267" fmla="*/ 995083 h 4318692"/>
              <a:gd name="connsiteX268" fmla="*/ 669272 w 6974209"/>
              <a:gd name="connsiteY268" fmla="*/ 1058301 h 4318692"/>
              <a:gd name="connsiteX269" fmla="*/ 437846 w 6974209"/>
              <a:gd name="connsiteY269" fmla="*/ 995083 h 4318692"/>
              <a:gd name="connsiteX270" fmla="*/ 38375 w 6974209"/>
              <a:gd name="connsiteY270" fmla="*/ 3176373 h 4318692"/>
              <a:gd name="connsiteX271" fmla="*/ 70559 w 6974209"/>
              <a:gd name="connsiteY271" fmla="*/ 3163526 h 4318692"/>
              <a:gd name="connsiteX272" fmla="*/ 1151056 w 6974209"/>
              <a:gd name="connsiteY272" fmla="*/ 3056273 h 4318692"/>
              <a:gd name="connsiteX273" fmla="*/ 1825247 w 6974209"/>
              <a:gd name="connsiteY273" fmla="*/ 3089244 h 4318692"/>
              <a:gd name="connsiteX274" fmla="*/ 1912984 w 6974209"/>
              <a:gd name="connsiteY274" fmla="*/ 3099747 h 4318692"/>
              <a:gd name="connsiteX275" fmla="*/ 1920836 w 6974209"/>
              <a:gd name="connsiteY275" fmla="*/ 3097834 h 4318692"/>
              <a:gd name="connsiteX276" fmla="*/ 1938191 w 6974209"/>
              <a:gd name="connsiteY276" fmla="*/ 3101753 h 4318692"/>
              <a:gd name="connsiteX277" fmla="*/ 2738696 w 6974209"/>
              <a:gd name="connsiteY277" fmla="*/ 3165505 h 4318692"/>
              <a:gd name="connsiteX278" fmla="*/ 3508686 w 6974209"/>
              <a:gd name="connsiteY278" fmla="*/ 3107720 h 4318692"/>
              <a:gd name="connsiteX279" fmla="*/ 3509144 w 6974209"/>
              <a:gd name="connsiteY279" fmla="*/ 3107629 h 4318692"/>
              <a:gd name="connsiteX280" fmla="*/ 3511859 w 6974209"/>
              <a:gd name="connsiteY280" fmla="*/ 3106943 h 4318692"/>
              <a:gd name="connsiteX281" fmla="*/ 3560612 w 6974209"/>
              <a:gd name="connsiteY281" fmla="*/ 3096299 h 4318692"/>
              <a:gd name="connsiteX282" fmla="*/ 3584737 w 6974209"/>
              <a:gd name="connsiteY282" fmla="*/ 3091721 h 4318692"/>
              <a:gd name="connsiteX283" fmla="*/ 3616567 w 6974209"/>
              <a:gd name="connsiteY283" fmla="*/ 3082749 h 4318692"/>
              <a:gd name="connsiteX284" fmla="*/ 3602569 w 6974209"/>
              <a:gd name="connsiteY284" fmla="*/ 3088337 h 4318692"/>
              <a:gd name="connsiteX285" fmla="*/ 3613689 w 6974209"/>
              <a:gd name="connsiteY285" fmla="*/ 3086226 h 4318692"/>
              <a:gd name="connsiteX286" fmla="*/ 4508697 w 6974209"/>
              <a:gd name="connsiteY286" fmla="*/ 3022549 h 4318692"/>
              <a:gd name="connsiteX287" fmla="*/ 5182889 w 6974209"/>
              <a:gd name="connsiteY287" fmla="*/ 3055519 h 4318692"/>
              <a:gd name="connsiteX288" fmla="*/ 5270627 w 6974209"/>
              <a:gd name="connsiteY288" fmla="*/ 3066023 h 4318692"/>
              <a:gd name="connsiteX289" fmla="*/ 5278477 w 6974209"/>
              <a:gd name="connsiteY289" fmla="*/ 3064110 h 4318692"/>
              <a:gd name="connsiteX290" fmla="*/ 5295832 w 6974209"/>
              <a:gd name="connsiteY290" fmla="*/ 3068029 h 4318692"/>
              <a:gd name="connsiteX291" fmla="*/ 6096338 w 6974209"/>
              <a:gd name="connsiteY291" fmla="*/ 3131780 h 4318692"/>
              <a:gd name="connsiteX292" fmla="*/ 6942343 w 6974209"/>
              <a:gd name="connsiteY292" fmla="*/ 3058007 h 4318692"/>
              <a:gd name="connsiteX293" fmla="*/ 6974209 w 6974209"/>
              <a:gd name="connsiteY293" fmla="*/ 3049025 h 4318692"/>
              <a:gd name="connsiteX294" fmla="*/ 6942026 w 6974209"/>
              <a:gd name="connsiteY294" fmla="*/ 3061872 h 4318692"/>
              <a:gd name="connsiteX295" fmla="*/ 5861528 w 6974209"/>
              <a:gd name="connsiteY295" fmla="*/ 3169125 h 4318692"/>
              <a:gd name="connsiteX296" fmla="*/ 5187338 w 6974209"/>
              <a:gd name="connsiteY296" fmla="*/ 3136154 h 4318692"/>
              <a:gd name="connsiteX297" fmla="*/ 5099602 w 6974209"/>
              <a:gd name="connsiteY297" fmla="*/ 3125651 h 4318692"/>
              <a:gd name="connsiteX298" fmla="*/ 5091750 w 6974209"/>
              <a:gd name="connsiteY298" fmla="*/ 3127564 h 4318692"/>
              <a:gd name="connsiteX299" fmla="*/ 5074395 w 6974209"/>
              <a:gd name="connsiteY299" fmla="*/ 3123645 h 4318692"/>
              <a:gd name="connsiteX300" fmla="*/ 4273888 w 6974209"/>
              <a:gd name="connsiteY300" fmla="*/ 3059893 h 4318692"/>
              <a:gd name="connsiteX301" fmla="*/ 3503899 w 6974209"/>
              <a:gd name="connsiteY301" fmla="*/ 3117678 h 4318692"/>
              <a:gd name="connsiteX302" fmla="*/ 3503441 w 6974209"/>
              <a:gd name="connsiteY302" fmla="*/ 3117769 h 4318692"/>
              <a:gd name="connsiteX303" fmla="*/ 3500725 w 6974209"/>
              <a:gd name="connsiteY303" fmla="*/ 3118455 h 4318692"/>
              <a:gd name="connsiteX304" fmla="*/ 3451974 w 6974209"/>
              <a:gd name="connsiteY304" fmla="*/ 3129099 h 4318692"/>
              <a:gd name="connsiteX305" fmla="*/ 3427849 w 6974209"/>
              <a:gd name="connsiteY305" fmla="*/ 3133677 h 4318692"/>
              <a:gd name="connsiteX306" fmla="*/ 3396017 w 6974209"/>
              <a:gd name="connsiteY306" fmla="*/ 3142649 h 4318692"/>
              <a:gd name="connsiteX307" fmla="*/ 3410015 w 6974209"/>
              <a:gd name="connsiteY307" fmla="*/ 3137061 h 4318692"/>
              <a:gd name="connsiteX308" fmla="*/ 3398896 w 6974209"/>
              <a:gd name="connsiteY308" fmla="*/ 3139172 h 4318692"/>
              <a:gd name="connsiteX309" fmla="*/ 2503888 w 6974209"/>
              <a:gd name="connsiteY309" fmla="*/ 3202849 h 4318692"/>
              <a:gd name="connsiteX310" fmla="*/ 1829696 w 6974209"/>
              <a:gd name="connsiteY310" fmla="*/ 3169878 h 4318692"/>
              <a:gd name="connsiteX311" fmla="*/ 1741960 w 6974209"/>
              <a:gd name="connsiteY311" fmla="*/ 3159375 h 4318692"/>
              <a:gd name="connsiteX312" fmla="*/ 1734108 w 6974209"/>
              <a:gd name="connsiteY312" fmla="*/ 3161288 h 4318692"/>
              <a:gd name="connsiteX313" fmla="*/ 1716753 w 6974209"/>
              <a:gd name="connsiteY313" fmla="*/ 3157369 h 4318692"/>
              <a:gd name="connsiteX314" fmla="*/ 916246 w 6974209"/>
              <a:gd name="connsiteY314" fmla="*/ 3093617 h 4318692"/>
              <a:gd name="connsiteX315" fmla="*/ 70243 w 6974209"/>
              <a:gd name="connsiteY315" fmla="*/ 3167391 h 4318692"/>
              <a:gd name="connsiteX316" fmla="*/ 38375 w 6974209"/>
              <a:gd name="connsiteY316" fmla="*/ 3541650 h 4318692"/>
              <a:gd name="connsiteX317" fmla="*/ 70560 w 6974209"/>
              <a:gd name="connsiteY317" fmla="*/ 3528803 h 4318692"/>
              <a:gd name="connsiteX318" fmla="*/ 1151056 w 6974209"/>
              <a:gd name="connsiteY318" fmla="*/ 3421550 h 4318692"/>
              <a:gd name="connsiteX319" fmla="*/ 1825248 w 6974209"/>
              <a:gd name="connsiteY319" fmla="*/ 3454520 h 4318692"/>
              <a:gd name="connsiteX320" fmla="*/ 1912985 w 6974209"/>
              <a:gd name="connsiteY320" fmla="*/ 3465024 h 4318692"/>
              <a:gd name="connsiteX321" fmla="*/ 1920836 w 6974209"/>
              <a:gd name="connsiteY321" fmla="*/ 3463111 h 4318692"/>
              <a:gd name="connsiteX322" fmla="*/ 1938191 w 6974209"/>
              <a:gd name="connsiteY322" fmla="*/ 3467030 h 4318692"/>
              <a:gd name="connsiteX323" fmla="*/ 2738696 w 6974209"/>
              <a:gd name="connsiteY323" fmla="*/ 3530781 h 4318692"/>
              <a:gd name="connsiteX324" fmla="*/ 3508686 w 6974209"/>
              <a:gd name="connsiteY324" fmla="*/ 3472997 h 4318692"/>
              <a:gd name="connsiteX325" fmla="*/ 3509144 w 6974209"/>
              <a:gd name="connsiteY325" fmla="*/ 3472906 h 4318692"/>
              <a:gd name="connsiteX326" fmla="*/ 3511859 w 6974209"/>
              <a:gd name="connsiteY326" fmla="*/ 3472219 h 4318692"/>
              <a:gd name="connsiteX327" fmla="*/ 3560612 w 6974209"/>
              <a:gd name="connsiteY327" fmla="*/ 3461576 h 4318692"/>
              <a:gd name="connsiteX328" fmla="*/ 3584737 w 6974209"/>
              <a:gd name="connsiteY328" fmla="*/ 3456997 h 4318692"/>
              <a:gd name="connsiteX329" fmla="*/ 3616567 w 6974209"/>
              <a:gd name="connsiteY329" fmla="*/ 3448026 h 4318692"/>
              <a:gd name="connsiteX330" fmla="*/ 3602569 w 6974209"/>
              <a:gd name="connsiteY330" fmla="*/ 3453613 h 4318692"/>
              <a:gd name="connsiteX331" fmla="*/ 3613689 w 6974209"/>
              <a:gd name="connsiteY331" fmla="*/ 3451503 h 4318692"/>
              <a:gd name="connsiteX332" fmla="*/ 4508697 w 6974209"/>
              <a:gd name="connsiteY332" fmla="*/ 3387826 h 4318692"/>
              <a:gd name="connsiteX333" fmla="*/ 5182889 w 6974209"/>
              <a:gd name="connsiteY333" fmla="*/ 3420796 h 4318692"/>
              <a:gd name="connsiteX334" fmla="*/ 5270627 w 6974209"/>
              <a:gd name="connsiteY334" fmla="*/ 3431300 h 4318692"/>
              <a:gd name="connsiteX335" fmla="*/ 5278477 w 6974209"/>
              <a:gd name="connsiteY335" fmla="*/ 3429387 h 4318692"/>
              <a:gd name="connsiteX336" fmla="*/ 5295832 w 6974209"/>
              <a:gd name="connsiteY336" fmla="*/ 3433306 h 4318692"/>
              <a:gd name="connsiteX337" fmla="*/ 6096338 w 6974209"/>
              <a:gd name="connsiteY337" fmla="*/ 3497057 h 4318692"/>
              <a:gd name="connsiteX338" fmla="*/ 6942343 w 6974209"/>
              <a:gd name="connsiteY338" fmla="*/ 3423284 h 4318692"/>
              <a:gd name="connsiteX339" fmla="*/ 6974209 w 6974209"/>
              <a:gd name="connsiteY339" fmla="*/ 3414301 h 4318692"/>
              <a:gd name="connsiteX340" fmla="*/ 6942026 w 6974209"/>
              <a:gd name="connsiteY340" fmla="*/ 3427148 h 4318692"/>
              <a:gd name="connsiteX341" fmla="*/ 5861528 w 6974209"/>
              <a:gd name="connsiteY341" fmla="*/ 3534401 h 4318692"/>
              <a:gd name="connsiteX342" fmla="*/ 5187338 w 6974209"/>
              <a:gd name="connsiteY342" fmla="*/ 3501431 h 4318692"/>
              <a:gd name="connsiteX343" fmla="*/ 5099602 w 6974209"/>
              <a:gd name="connsiteY343" fmla="*/ 3490928 h 4318692"/>
              <a:gd name="connsiteX344" fmla="*/ 5091750 w 6974209"/>
              <a:gd name="connsiteY344" fmla="*/ 3492841 h 4318692"/>
              <a:gd name="connsiteX345" fmla="*/ 5074395 w 6974209"/>
              <a:gd name="connsiteY345" fmla="*/ 3488922 h 4318692"/>
              <a:gd name="connsiteX346" fmla="*/ 4273888 w 6974209"/>
              <a:gd name="connsiteY346" fmla="*/ 3425170 h 4318692"/>
              <a:gd name="connsiteX347" fmla="*/ 3503900 w 6974209"/>
              <a:gd name="connsiteY347" fmla="*/ 3482955 h 4318692"/>
              <a:gd name="connsiteX348" fmla="*/ 3503441 w 6974209"/>
              <a:gd name="connsiteY348" fmla="*/ 3483045 h 4318692"/>
              <a:gd name="connsiteX349" fmla="*/ 3500725 w 6974209"/>
              <a:gd name="connsiteY349" fmla="*/ 3483732 h 4318692"/>
              <a:gd name="connsiteX350" fmla="*/ 3451974 w 6974209"/>
              <a:gd name="connsiteY350" fmla="*/ 3494375 h 4318692"/>
              <a:gd name="connsiteX351" fmla="*/ 3427849 w 6974209"/>
              <a:gd name="connsiteY351" fmla="*/ 3498954 h 4318692"/>
              <a:gd name="connsiteX352" fmla="*/ 3396017 w 6974209"/>
              <a:gd name="connsiteY352" fmla="*/ 3507926 h 4318692"/>
              <a:gd name="connsiteX353" fmla="*/ 3410015 w 6974209"/>
              <a:gd name="connsiteY353" fmla="*/ 3502338 h 4318692"/>
              <a:gd name="connsiteX354" fmla="*/ 3398896 w 6974209"/>
              <a:gd name="connsiteY354" fmla="*/ 3504448 h 4318692"/>
              <a:gd name="connsiteX355" fmla="*/ 2503889 w 6974209"/>
              <a:gd name="connsiteY355" fmla="*/ 3568125 h 4318692"/>
              <a:gd name="connsiteX356" fmla="*/ 1829697 w 6974209"/>
              <a:gd name="connsiteY356" fmla="*/ 3535155 h 4318692"/>
              <a:gd name="connsiteX357" fmla="*/ 1741960 w 6974209"/>
              <a:gd name="connsiteY357" fmla="*/ 3524651 h 4318692"/>
              <a:gd name="connsiteX358" fmla="*/ 1734108 w 6974209"/>
              <a:gd name="connsiteY358" fmla="*/ 3526565 h 4318692"/>
              <a:gd name="connsiteX359" fmla="*/ 1716753 w 6974209"/>
              <a:gd name="connsiteY359" fmla="*/ 3522646 h 4318692"/>
              <a:gd name="connsiteX360" fmla="*/ 916247 w 6974209"/>
              <a:gd name="connsiteY360" fmla="*/ 3458894 h 4318692"/>
              <a:gd name="connsiteX361" fmla="*/ 70243 w 6974209"/>
              <a:gd name="connsiteY361" fmla="*/ 3532668 h 4318692"/>
              <a:gd name="connsiteX362" fmla="*/ 38375 w 6974209"/>
              <a:gd name="connsiteY362" fmla="*/ 3926940 h 4318692"/>
              <a:gd name="connsiteX363" fmla="*/ 70559 w 6974209"/>
              <a:gd name="connsiteY363" fmla="*/ 3914093 h 4318692"/>
              <a:gd name="connsiteX364" fmla="*/ 1151056 w 6974209"/>
              <a:gd name="connsiteY364" fmla="*/ 3806840 h 4318692"/>
              <a:gd name="connsiteX365" fmla="*/ 1825247 w 6974209"/>
              <a:gd name="connsiteY365" fmla="*/ 3839810 h 4318692"/>
              <a:gd name="connsiteX366" fmla="*/ 1912984 w 6974209"/>
              <a:gd name="connsiteY366" fmla="*/ 3850314 h 4318692"/>
              <a:gd name="connsiteX367" fmla="*/ 1920836 w 6974209"/>
              <a:gd name="connsiteY367" fmla="*/ 3848401 h 4318692"/>
              <a:gd name="connsiteX368" fmla="*/ 1938191 w 6974209"/>
              <a:gd name="connsiteY368" fmla="*/ 3852320 h 4318692"/>
              <a:gd name="connsiteX369" fmla="*/ 2738696 w 6974209"/>
              <a:gd name="connsiteY369" fmla="*/ 3916071 h 4318692"/>
              <a:gd name="connsiteX370" fmla="*/ 3508686 w 6974209"/>
              <a:gd name="connsiteY370" fmla="*/ 3858287 h 4318692"/>
              <a:gd name="connsiteX371" fmla="*/ 3509144 w 6974209"/>
              <a:gd name="connsiteY371" fmla="*/ 3858196 h 4318692"/>
              <a:gd name="connsiteX372" fmla="*/ 3511859 w 6974209"/>
              <a:gd name="connsiteY372" fmla="*/ 3857510 h 4318692"/>
              <a:gd name="connsiteX373" fmla="*/ 3560612 w 6974209"/>
              <a:gd name="connsiteY373" fmla="*/ 3846866 h 4318692"/>
              <a:gd name="connsiteX374" fmla="*/ 3584737 w 6974209"/>
              <a:gd name="connsiteY374" fmla="*/ 3842287 h 4318692"/>
              <a:gd name="connsiteX375" fmla="*/ 3616567 w 6974209"/>
              <a:gd name="connsiteY375" fmla="*/ 3833316 h 4318692"/>
              <a:gd name="connsiteX376" fmla="*/ 3602569 w 6974209"/>
              <a:gd name="connsiteY376" fmla="*/ 3838903 h 4318692"/>
              <a:gd name="connsiteX377" fmla="*/ 3613689 w 6974209"/>
              <a:gd name="connsiteY377" fmla="*/ 3836793 h 4318692"/>
              <a:gd name="connsiteX378" fmla="*/ 4508697 w 6974209"/>
              <a:gd name="connsiteY378" fmla="*/ 3773116 h 4318692"/>
              <a:gd name="connsiteX379" fmla="*/ 5182889 w 6974209"/>
              <a:gd name="connsiteY379" fmla="*/ 3806086 h 4318692"/>
              <a:gd name="connsiteX380" fmla="*/ 5270627 w 6974209"/>
              <a:gd name="connsiteY380" fmla="*/ 3816590 h 4318692"/>
              <a:gd name="connsiteX381" fmla="*/ 5278477 w 6974209"/>
              <a:gd name="connsiteY381" fmla="*/ 3814676 h 4318692"/>
              <a:gd name="connsiteX382" fmla="*/ 5295832 w 6974209"/>
              <a:gd name="connsiteY382" fmla="*/ 3818596 h 4318692"/>
              <a:gd name="connsiteX383" fmla="*/ 6096338 w 6974209"/>
              <a:gd name="connsiteY383" fmla="*/ 3882347 h 4318692"/>
              <a:gd name="connsiteX384" fmla="*/ 6942343 w 6974209"/>
              <a:gd name="connsiteY384" fmla="*/ 3808574 h 4318692"/>
              <a:gd name="connsiteX385" fmla="*/ 6974209 w 6974209"/>
              <a:gd name="connsiteY385" fmla="*/ 3799591 h 4318692"/>
              <a:gd name="connsiteX386" fmla="*/ 6942026 w 6974209"/>
              <a:gd name="connsiteY386" fmla="*/ 3812438 h 4318692"/>
              <a:gd name="connsiteX387" fmla="*/ 5861528 w 6974209"/>
              <a:gd name="connsiteY387" fmla="*/ 3919691 h 4318692"/>
              <a:gd name="connsiteX388" fmla="*/ 5187338 w 6974209"/>
              <a:gd name="connsiteY388" fmla="*/ 3886721 h 4318692"/>
              <a:gd name="connsiteX389" fmla="*/ 5099602 w 6974209"/>
              <a:gd name="connsiteY389" fmla="*/ 3876217 h 4318692"/>
              <a:gd name="connsiteX390" fmla="*/ 5091750 w 6974209"/>
              <a:gd name="connsiteY390" fmla="*/ 3878131 h 4318692"/>
              <a:gd name="connsiteX391" fmla="*/ 5074395 w 6974209"/>
              <a:gd name="connsiteY391" fmla="*/ 3874212 h 4318692"/>
              <a:gd name="connsiteX392" fmla="*/ 4273888 w 6974209"/>
              <a:gd name="connsiteY392" fmla="*/ 3810460 h 4318692"/>
              <a:gd name="connsiteX393" fmla="*/ 3503899 w 6974209"/>
              <a:gd name="connsiteY393" fmla="*/ 3868245 h 4318692"/>
              <a:gd name="connsiteX394" fmla="*/ 3503441 w 6974209"/>
              <a:gd name="connsiteY394" fmla="*/ 3868335 h 4318692"/>
              <a:gd name="connsiteX395" fmla="*/ 3500725 w 6974209"/>
              <a:gd name="connsiteY395" fmla="*/ 3869022 h 4318692"/>
              <a:gd name="connsiteX396" fmla="*/ 3451974 w 6974209"/>
              <a:gd name="connsiteY396" fmla="*/ 3879665 h 4318692"/>
              <a:gd name="connsiteX397" fmla="*/ 3427849 w 6974209"/>
              <a:gd name="connsiteY397" fmla="*/ 3884244 h 4318692"/>
              <a:gd name="connsiteX398" fmla="*/ 3396017 w 6974209"/>
              <a:gd name="connsiteY398" fmla="*/ 3893216 h 4318692"/>
              <a:gd name="connsiteX399" fmla="*/ 3410015 w 6974209"/>
              <a:gd name="connsiteY399" fmla="*/ 3887628 h 4318692"/>
              <a:gd name="connsiteX400" fmla="*/ 3398896 w 6974209"/>
              <a:gd name="connsiteY400" fmla="*/ 3889738 h 4318692"/>
              <a:gd name="connsiteX401" fmla="*/ 2503888 w 6974209"/>
              <a:gd name="connsiteY401" fmla="*/ 3953415 h 4318692"/>
              <a:gd name="connsiteX402" fmla="*/ 1829696 w 6974209"/>
              <a:gd name="connsiteY402" fmla="*/ 3920445 h 4318692"/>
              <a:gd name="connsiteX403" fmla="*/ 1741960 w 6974209"/>
              <a:gd name="connsiteY403" fmla="*/ 3909942 h 4318692"/>
              <a:gd name="connsiteX404" fmla="*/ 1734108 w 6974209"/>
              <a:gd name="connsiteY404" fmla="*/ 3911855 h 4318692"/>
              <a:gd name="connsiteX405" fmla="*/ 1716753 w 6974209"/>
              <a:gd name="connsiteY405" fmla="*/ 3907936 h 4318692"/>
              <a:gd name="connsiteX406" fmla="*/ 916246 w 6974209"/>
              <a:gd name="connsiteY406" fmla="*/ 3844184 h 4318692"/>
              <a:gd name="connsiteX407" fmla="*/ 70243 w 6974209"/>
              <a:gd name="connsiteY407" fmla="*/ 3917958 h 4318692"/>
              <a:gd name="connsiteX408" fmla="*/ 38375 w 6974209"/>
              <a:gd name="connsiteY408" fmla="*/ 4292217 h 4318692"/>
              <a:gd name="connsiteX409" fmla="*/ 70560 w 6974209"/>
              <a:gd name="connsiteY409" fmla="*/ 4279370 h 4318692"/>
              <a:gd name="connsiteX410" fmla="*/ 1151056 w 6974209"/>
              <a:gd name="connsiteY410" fmla="*/ 4172117 h 4318692"/>
              <a:gd name="connsiteX411" fmla="*/ 1825248 w 6974209"/>
              <a:gd name="connsiteY411" fmla="*/ 4205087 h 4318692"/>
              <a:gd name="connsiteX412" fmla="*/ 1912985 w 6974209"/>
              <a:gd name="connsiteY412" fmla="*/ 4215591 h 4318692"/>
              <a:gd name="connsiteX413" fmla="*/ 1920836 w 6974209"/>
              <a:gd name="connsiteY413" fmla="*/ 4213677 h 4318692"/>
              <a:gd name="connsiteX414" fmla="*/ 1938191 w 6974209"/>
              <a:gd name="connsiteY414" fmla="*/ 4217597 h 4318692"/>
              <a:gd name="connsiteX415" fmla="*/ 2738696 w 6974209"/>
              <a:gd name="connsiteY415" fmla="*/ 4281348 h 4318692"/>
              <a:gd name="connsiteX416" fmla="*/ 3508686 w 6974209"/>
              <a:gd name="connsiteY416" fmla="*/ 4223564 h 4318692"/>
              <a:gd name="connsiteX417" fmla="*/ 3509144 w 6974209"/>
              <a:gd name="connsiteY417" fmla="*/ 4223473 h 4318692"/>
              <a:gd name="connsiteX418" fmla="*/ 3511859 w 6974209"/>
              <a:gd name="connsiteY418" fmla="*/ 4222786 h 4318692"/>
              <a:gd name="connsiteX419" fmla="*/ 3560612 w 6974209"/>
              <a:gd name="connsiteY419" fmla="*/ 4212143 h 4318692"/>
              <a:gd name="connsiteX420" fmla="*/ 3584737 w 6974209"/>
              <a:gd name="connsiteY420" fmla="*/ 4207564 h 4318692"/>
              <a:gd name="connsiteX421" fmla="*/ 3616567 w 6974209"/>
              <a:gd name="connsiteY421" fmla="*/ 4198592 h 4318692"/>
              <a:gd name="connsiteX422" fmla="*/ 3602569 w 6974209"/>
              <a:gd name="connsiteY422" fmla="*/ 4204180 h 4318692"/>
              <a:gd name="connsiteX423" fmla="*/ 3613689 w 6974209"/>
              <a:gd name="connsiteY423" fmla="*/ 4202070 h 4318692"/>
              <a:gd name="connsiteX424" fmla="*/ 4508697 w 6974209"/>
              <a:gd name="connsiteY424" fmla="*/ 4138393 h 4318692"/>
              <a:gd name="connsiteX425" fmla="*/ 5182889 w 6974209"/>
              <a:gd name="connsiteY425" fmla="*/ 4171363 h 4318692"/>
              <a:gd name="connsiteX426" fmla="*/ 5270627 w 6974209"/>
              <a:gd name="connsiteY426" fmla="*/ 4181867 h 4318692"/>
              <a:gd name="connsiteX427" fmla="*/ 5278477 w 6974209"/>
              <a:gd name="connsiteY427" fmla="*/ 4179953 h 4318692"/>
              <a:gd name="connsiteX428" fmla="*/ 5295832 w 6974209"/>
              <a:gd name="connsiteY428" fmla="*/ 4183873 h 4318692"/>
              <a:gd name="connsiteX429" fmla="*/ 6096338 w 6974209"/>
              <a:gd name="connsiteY429" fmla="*/ 4247624 h 4318692"/>
              <a:gd name="connsiteX430" fmla="*/ 6942343 w 6974209"/>
              <a:gd name="connsiteY430" fmla="*/ 4173851 h 4318692"/>
              <a:gd name="connsiteX431" fmla="*/ 6974209 w 6974209"/>
              <a:gd name="connsiteY431" fmla="*/ 4164868 h 4318692"/>
              <a:gd name="connsiteX432" fmla="*/ 6942026 w 6974209"/>
              <a:gd name="connsiteY432" fmla="*/ 4177715 h 4318692"/>
              <a:gd name="connsiteX433" fmla="*/ 5861528 w 6974209"/>
              <a:gd name="connsiteY433" fmla="*/ 4284968 h 4318692"/>
              <a:gd name="connsiteX434" fmla="*/ 5187338 w 6974209"/>
              <a:gd name="connsiteY434" fmla="*/ 4251998 h 4318692"/>
              <a:gd name="connsiteX435" fmla="*/ 5099602 w 6974209"/>
              <a:gd name="connsiteY435" fmla="*/ 4241494 h 4318692"/>
              <a:gd name="connsiteX436" fmla="*/ 5091750 w 6974209"/>
              <a:gd name="connsiteY436" fmla="*/ 4243408 h 4318692"/>
              <a:gd name="connsiteX437" fmla="*/ 5074395 w 6974209"/>
              <a:gd name="connsiteY437" fmla="*/ 4239488 h 4318692"/>
              <a:gd name="connsiteX438" fmla="*/ 4273888 w 6974209"/>
              <a:gd name="connsiteY438" fmla="*/ 4175737 h 4318692"/>
              <a:gd name="connsiteX439" fmla="*/ 3503900 w 6974209"/>
              <a:gd name="connsiteY439" fmla="*/ 4233521 h 4318692"/>
              <a:gd name="connsiteX440" fmla="*/ 3503441 w 6974209"/>
              <a:gd name="connsiteY440" fmla="*/ 4233612 h 4318692"/>
              <a:gd name="connsiteX441" fmla="*/ 3500725 w 6974209"/>
              <a:gd name="connsiteY441" fmla="*/ 4234299 h 4318692"/>
              <a:gd name="connsiteX442" fmla="*/ 3451974 w 6974209"/>
              <a:gd name="connsiteY442" fmla="*/ 4244942 h 4318692"/>
              <a:gd name="connsiteX443" fmla="*/ 3427849 w 6974209"/>
              <a:gd name="connsiteY443" fmla="*/ 4249521 h 4318692"/>
              <a:gd name="connsiteX444" fmla="*/ 3396017 w 6974209"/>
              <a:gd name="connsiteY444" fmla="*/ 4258492 h 4318692"/>
              <a:gd name="connsiteX445" fmla="*/ 3410015 w 6974209"/>
              <a:gd name="connsiteY445" fmla="*/ 4252905 h 4318692"/>
              <a:gd name="connsiteX446" fmla="*/ 3398896 w 6974209"/>
              <a:gd name="connsiteY446" fmla="*/ 4255015 h 4318692"/>
              <a:gd name="connsiteX447" fmla="*/ 2503889 w 6974209"/>
              <a:gd name="connsiteY447" fmla="*/ 4318692 h 4318692"/>
              <a:gd name="connsiteX448" fmla="*/ 1829697 w 6974209"/>
              <a:gd name="connsiteY448" fmla="*/ 4285722 h 4318692"/>
              <a:gd name="connsiteX449" fmla="*/ 1741960 w 6974209"/>
              <a:gd name="connsiteY449" fmla="*/ 4275218 h 4318692"/>
              <a:gd name="connsiteX450" fmla="*/ 1734108 w 6974209"/>
              <a:gd name="connsiteY450" fmla="*/ 4277132 h 4318692"/>
              <a:gd name="connsiteX451" fmla="*/ 1716753 w 6974209"/>
              <a:gd name="connsiteY451" fmla="*/ 4273212 h 4318692"/>
              <a:gd name="connsiteX452" fmla="*/ 916247 w 6974209"/>
              <a:gd name="connsiteY452" fmla="*/ 4209461 h 4318692"/>
              <a:gd name="connsiteX453" fmla="*/ 70243 w 6974209"/>
              <a:gd name="connsiteY453" fmla="*/ 4283234 h 4318692"/>
              <a:gd name="connsiteX454" fmla="*/ 8566 w 6974209"/>
              <a:gd name="connsiteY454" fmla="*/ 1665098 h 4318692"/>
              <a:gd name="connsiteX455" fmla="*/ 40750 w 6974209"/>
              <a:gd name="connsiteY455" fmla="*/ 1652251 h 4318692"/>
              <a:gd name="connsiteX456" fmla="*/ 1121247 w 6974209"/>
              <a:gd name="connsiteY456" fmla="*/ 1544998 h 4318692"/>
              <a:gd name="connsiteX457" fmla="*/ 1795438 w 6974209"/>
              <a:gd name="connsiteY457" fmla="*/ 1577968 h 4318692"/>
              <a:gd name="connsiteX458" fmla="*/ 1883175 w 6974209"/>
              <a:gd name="connsiteY458" fmla="*/ 1588472 h 4318692"/>
              <a:gd name="connsiteX459" fmla="*/ 1891027 w 6974209"/>
              <a:gd name="connsiteY459" fmla="*/ 1586559 h 4318692"/>
              <a:gd name="connsiteX460" fmla="*/ 1908382 w 6974209"/>
              <a:gd name="connsiteY460" fmla="*/ 1590478 h 4318692"/>
              <a:gd name="connsiteX461" fmla="*/ 2708887 w 6974209"/>
              <a:gd name="connsiteY461" fmla="*/ 1654229 h 4318692"/>
              <a:gd name="connsiteX462" fmla="*/ 3478878 w 6974209"/>
              <a:gd name="connsiteY462" fmla="*/ 1596445 h 4318692"/>
              <a:gd name="connsiteX463" fmla="*/ 3479335 w 6974209"/>
              <a:gd name="connsiteY463" fmla="*/ 1596354 h 4318692"/>
              <a:gd name="connsiteX464" fmla="*/ 3482051 w 6974209"/>
              <a:gd name="connsiteY464" fmla="*/ 1595667 h 4318692"/>
              <a:gd name="connsiteX465" fmla="*/ 3530803 w 6974209"/>
              <a:gd name="connsiteY465" fmla="*/ 1585024 h 4318692"/>
              <a:gd name="connsiteX466" fmla="*/ 3554928 w 6974209"/>
              <a:gd name="connsiteY466" fmla="*/ 1580445 h 4318692"/>
              <a:gd name="connsiteX467" fmla="*/ 3586758 w 6974209"/>
              <a:gd name="connsiteY467" fmla="*/ 1571473 h 4318692"/>
              <a:gd name="connsiteX468" fmla="*/ 3572760 w 6974209"/>
              <a:gd name="connsiteY468" fmla="*/ 1577061 h 4318692"/>
              <a:gd name="connsiteX469" fmla="*/ 3583880 w 6974209"/>
              <a:gd name="connsiteY469" fmla="*/ 1574951 h 4318692"/>
              <a:gd name="connsiteX470" fmla="*/ 4478888 w 6974209"/>
              <a:gd name="connsiteY470" fmla="*/ 1511274 h 4318692"/>
              <a:gd name="connsiteX471" fmla="*/ 5153080 w 6974209"/>
              <a:gd name="connsiteY471" fmla="*/ 1544244 h 4318692"/>
              <a:gd name="connsiteX472" fmla="*/ 5240818 w 6974209"/>
              <a:gd name="connsiteY472" fmla="*/ 1554748 h 4318692"/>
              <a:gd name="connsiteX473" fmla="*/ 5248668 w 6974209"/>
              <a:gd name="connsiteY473" fmla="*/ 1552834 h 4318692"/>
              <a:gd name="connsiteX474" fmla="*/ 5266023 w 6974209"/>
              <a:gd name="connsiteY474" fmla="*/ 1556754 h 4318692"/>
              <a:gd name="connsiteX475" fmla="*/ 6066529 w 6974209"/>
              <a:gd name="connsiteY475" fmla="*/ 1620505 h 4318692"/>
              <a:gd name="connsiteX476" fmla="*/ 6912534 w 6974209"/>
              <a:gd name="connsiteY476" fmla="*/ 1546732 h 4318692"/>
              <a:gd name="connsiteX477" fmla="*/ 6944400 w 6974209"/>
              <a:gd name="connsiteY477" fmla="*/ 1537749 h 4318692"/>
              <a:gd name="connsiteX478" fmla="*/ 6912217 w 6974209"/>
              <a:gd name="connsiteY478" fmla="*/ 1550596 h 4318692"/>
              <a:gd name="connsiteX479" fmla="*/ 5831719 w 6974209"/>
              <a:gd name="connsiteY479" fmla="*/ 1657849 h 4318692"/>
              <a:gd name="connsiteX480" fmla="*/ 5157529 w 6974209"/>
              <a:gd name="connsiteY480" fmla="*/ 1624879 h 4318692"/>
              <a:gd name="connsiteX481" fmla="*/ 5069793 w 6974209"/>
              <a:gd name="connsiteY481" fmla="*/ 1614375 h 4318692"/>
              <a:gd name="connsiteX482" fmla="*/ 5061941 w 6974209"/>
              <a:gd name="connsiteY482" fmla="*/ 1616289 h 4318692"/>
              <a:gd name="connsiteX483" fmla="*/ 5044586 w 6974209"/>
              <a:gd name="connsiteY483" fmla="*/ 1612370 h 4318692"/>
              <a:gd name="connsiteX484" fmla="*/ 4244079 w 6974209"/>
              <a:gd name="connsiteY484" fmla="*/ 1548618 h 4318692"/>
              <a:gd name="connsiteX485" fmla="*/ 3474090 w 6974209"/>
              <a:gd name="connsiteY485" fmla="*/ 1606403 h 4318692"/>
              <a:gd name="connsiteX486" fmla="*/ 3473632 w 6974209"/>
              <a:gd name="connsiteY486" fmla="*/ 1606493 h 4318692"/>
              <a:gd name="connsiteX487" fmla="*/ 3470916 w 6974209"/>
              <a:gd name="connsiteY487" fmla="*/ 1607180 h 4318692"/>
              <a:gd name="connsiteX488" fmla="*/ 3422165 w 6974209"/>
              <a:gd name="connsiteY488" fmla="*/ 1617823 h 4318692"/>
              <a:gd name="connsiteX489" fmla="*/ 3398040 w 6974209"/>
              <a:gd name="connsiteY489" fmla="*/ 1622402 h 4318692"/>
              <a:gd name="connsiteX490" fmla="*/ 3366209 w 6974209"/>
              <a:gd name="connsiteY490" fmla="*/ 1631374 h 4318692"/>
              <a:gd name="connsiteX491" fmla="*/ 3380206 w 6974209"/>
              <a:gd name="connsiteY491" fmla="*/ 1625786 h 4318692"/>
              <a:gd name="connsiteX492" fmla="*/ 3369088 w 6974209"/>
              <a:gd name="connsiteY492" fmla="*/ 1627896 h 4318692"/>
              <a:gd name="connsiteX493" fmla="*/ 2474079 w 6974209"/>
              <a:gd name="connsiteY493" fmla="*/ 1691573 h 4318692"/>
              <a:gd name="connsiteX494" fmla="*/ 1799887 w 6974209"/>
              <a:gd name="connsiteY494" fmla="*/ 1658603 h 4318692"/>
              <a:gd name="connsiteX495" fmla="*/ 1712151 w 6974209"/>
              <a:gd name="connsiteY495" fmla="*/ 1648099 h 4318692"/>
              <a:gd name="connsiteX496" fmla="*/ 1704299 w 6974209"/>
              <a:gd name="connsiteY496" fmla="*/ 1650013 h 4318692"/>
              <a:gd name="connsiteX497" fmla="*/ 1686944 w 6974209"/>
              <a:gd name="connsiteY497" fmla="*/ 1646093 h 4318692"/>
              <a:gd name="connsiteX498" fmla="*/ 886437 w 6974209"/>
              <a:gd name="connsiteY498" fmla="*/ 1582342 h 4318692"/>
              <a:gd name="connsiteX499" fmla="*/ 40434 w 6974209"/>
              <a:gd name="connsiteY499" fmla="*/ 1656115 h 4318692"/>
              <a:gd name="connsiteX500" fmla="*/ 8566 w 6974209"/>
              <a:gd name="connsiteY500" fmla="*/ 2030375 h 4318692"/>
              <a:gd name="connsiteX501" fmla="*/ 40751 w 6974209"/>
              <a:gd name="connsiteY501" fmla="*/ 2017528 h 4318692"/>
              <a:gd name="connsiteX502" fmla="*/ 1121247 w 6974209"/>
              <a:gd name="connsiteY502" fmla="*/ 1910275 h 4318692"/>
              <a:gd name="connsiteX503" fmla="*/ 1795439 w 6974209"/>
              <a:gd name="connsiteY503" fmla="*/ 1943245 h 4318692"/>
              <a:gd name="connsiteX504" fmla="*/ 1883176 w 6974209"/>
              <a:gd name="connsiteY504" fmla="*/ 1953749 h 4318692"/>
              <a:gd name="connsiteX505" fmla="*/ 1891027 w 6974209"/>
              <a:gd name="connsiteY505" fmla="*/ 1951835 h 4318692"/>
              <a:gd name="connsiteX506" fmla="*/ 1908382 w 6974209"/>
              <a:gd name="connsiteY506" fmla="*/ 1955755 h 4318692"/>
              <a:gd name="connsiteX507" fmla="*/ 2708887 w 6974209"/>
              <a:gd name="connsiteY507" fmla="*/ 2019506 h 4318692"/>
              <a:gd name="connsiteX508" fmla="*/ 3478878 w 6974209"/>
              <a:gd name="connsiteY508" fmla="*/ 1961721 h 4318692"/>
              <a:gd name="connsiteX509" fmla="*/ 3479335 w 6974209"/>
              <a:gd name="connsiteY509" fmla="*/ 1961631 h 4318692"/>
              <a:gd name="connsiteX510" fmla="*/ 3482051 w 6974209"/>
              <a:gd name="connsiteY510" fmla="*/ 1960944 h 4318692"/>
              <a:gd name="connsiteX511" fmla="*/ 3530803 w 6974209"/>
              <a:gd name="connsiteY511" fmla="*/ 1950301 h 4318692"/>
              <a:gd name="connsiteX512" fmla="*/ 3554928 w 6974209"/>
              <a:gd name="connsiteY512" fmla="*/ 1945722 h 4318692"/>
              <a:gd name="connsiteX513" fmla="*/ 3586758 w 6974209"/>
              <a:gd name="connsiteY513" fmla="*/ 1936750 h 4318692"/>
              <a:gd name="connsiteX514" fmla="*/ 3572760 w 6974209"/>
              <a:gd name="connsiteY514" fmla="*/ 1942338 h 4318692"/>
              <a:gd name="connsiteX515" fmla="*/ 3583880 w 6974209"/>
              <a:gd name="connsiteY515" fmla="*/ 1940228 h 4318692"/>
              <a:gd name="connsiteX516" fmla="*/ 4478888 w 6974209"/>
              <a:gd name="connsiteY516" fmla="*/ 1876550 h 4318692"/>
              <a:gd name="connsiteX517" fmla="*/ 5153080 w 6974209"/>
              <a:gd name="connsiteY517" fmla="*/ 1909521 h 4318692"/>
              <a:gd name="connsiteX518" fmla="*/ 5240818 w 6974209"/>
              <a:gd name="connsiteY518" fmla="*/ 1920024 h 4318692"/>
              <a:gd name="connsiteX519" fmla="*/ 5248668 w 6974209"/>
              <a:gd name="connsiteY519" fmla="*/ 1918111 h 4318692"/>
              <a:gd name="connsiteX520" fmla="*/ 5266023 w 6974209"/>
              <a:gd name="connsiteY520" fmla="*/ 1922030 h 4318692"/>
              <a:gd name="connsiteX521" fmla="*/ 6066529 w 6974209"/>
              <a:gd name="connsiteY521" fmla="*/ 1985782 h 4318692"/>
              <a:gd name="connsiteX522" fmla="*/ 6912534 w 6974209"/>
              <a:gd name="connsiteY522" fmla="*/ 1912009 h 4318692"/>
              <a:gd name="connsiteX523" fmla="*/ 6944400 w 6974209"/>
              <a:gd name="connsiteY523" fmla="*/ 1903026 h 4318692"/>
              <a:gd name="connsiteX524" fmla="*/ 6912217 w 6974209"/>
              <a:gd name="connsiteY524" fmla="*/ 1915873 h 4318692"/>
              <a:gd name="connsiteX525" fmla="*/ 5831719 w 6974209"/>
              <a:gd name="connsiteY525" fmla="*/ 2023126 h 4318692"/>
              <a:gd name="connsiteX526" fmla="*/ 5157529 w 6974209"/>
              <a:gd name="connsiteY526" fmla="*/ 1990156 h 4318692"/>
              <a:gd name="connsiteX527" fmla="*/ 5069793 w 6974209"/>
              <a:gd name="connsiteY527" fmla="*/ 1979652 h 4318692"/>
              <a:gd name="connsiteX528" fmla="*/ 5061941 w 6974209"/>
              <a:gd name="connsiteY528" fmla="*/ 1981565 h 4318692"/>
              <a:gd name="connsiteX529" fmla="*/ 5044586 w 6974209"/>
              <a:gd name="connsiteY529" fmla="*/ 1977646 h 4318692"/>
              <a:gd name="connsiteX530" fmla="*/ 4244079 w 6974209"/>
              <a:gd name="connsiteY530" fmla="*/ 1913894 h 4318692"/>
              <a:gd name="connsiteX531" fmla="*/ 3474092 w 6974209"/>
              <a:gd name="connsiteY531" fmla="*/ 1971679 h 4318692"/>
              <a:gd name="connsiteX532" fmla="*/ 3473632 w 6974209"/>
              <a:gd name="connsiteY532" fmla="*/ 1971770 h 4318692"/>
              <a:gd name="connsiteX533" fmla="*/ 3470916 w 6974209"/>
              <a:gd name="connsiteY533" fmla="*/ 1972456 h 4318692"/>
              <a:gd name="connsiteX534" fmla="*/ 3422165 w 6974209"/>
              <a:gd name="connsiteY534" fmla="*/ 1983100 h 4318692"/>
              <a:gd name="connsiteX535" fmla="*/ 3398040 w 6974209"/>
              <a:gd name="connsiteY535" fmla="*/ 1987678 h 4318692"/>
              <a:gd name="connsiteX536" fmla="*/ 3366209 w 6974209"/>
              <a:gd name="connsiteY536" fmla="*/ 1996650 h 4318692"/>
              <a:gd name="connsiteX537" fmla="*/ 3380206 w 6974209"/>
              <a:gd name="connsiteY537" fmla="*/ 1991062 h 4318692"/>
              <a:gd name="connsiteX538" fmla="*/ 3369088 w 6974209"/>
              <a:gd name="connsiteY538" fmla="*/ 1993173 h 4318692"/>
              <a:gd name="connsiteX539" fmla="*/ 2474080 w 6974209"/>
              <a:gd name="connsiteY539" fmla="*/ 2056850 h 4318692"/>
              <a:gd name="connsiteX540" fmla="*/ 1799888 w 6974209"/>
              <a:gd name="connsiteY540" fmla="*/ 2023880 h 4318692"/>
              <a:gd name="connsiteX541" fmla="*/ 1712151 w 6974209"/>
              <a:gd name="connsiteY541" fmla="*/ 2013376 h 4318692"/>
              <a:gd name="connsiteX542" fmla="*/ 1704299 w 6974209"/>
              <a:gd name="connsiteY542" fmla="*/ 2015290 h 4318692"/>
              <a:gd name="connsiteX543" fmla="*/ 1686944 w 6974209"/>
              <a:gd name="connsiteY543" fmla="*/ 2011370 h 4318692"/>
              <a:gd name="connsiteX544" fmla="*/ 886438 w 6974209"/>
              <a:gd name="connsiteY544" fmla="*/ 1947619 h 4318692"/>
              <a:gd name="connsiteX545" fmla="*/ 40434 w 6974209"/>
              <a:gd name="connsiteY545" fmla="*/ 2021392 h 4318692"/>
              <a:gd name="connsiteX546" fmla="*/ 8566 w 6974209"/>
              <a:gd name="connsiteY546" fmla="*/ 2415665 h 4318692"/>
              <a:gd name="connsiteX547" fmla="*/ 40750 w 6974209"/>
              <a:gd name="connsiteY547" fmla="*/ 2402818 h 4318692"/>
              <a:gd name="connsiteX548" fmla="*/ 1121247 w 6974209"/>
              <a:gd name="connsiteY548" fmla="*/ 2295565 h 4318692"/>
              <a:gd name="connsiteX549" fmla="*/ 1795438 w 6974209"/>
              <a:gd name="connsiteY549" fmla="*/ 2328535 h 4318692"/>
              <a:gd name="connsiteX550" fmla="*/ 1883175 w 6974209"/>
              <a:gd name="connsiteY550" fmla="*/ 2339038 h 4318692"/>
              <a:gd name="connsiteX551" fmla="*/ 1891027 w 6974209"/>
              <a:gd name="connsiteY551" fmla="*/ 2337125 h 4318692"/>
              <a:gd name="connsiteX552" fmla="*/ 1908382 w 6974209"/>
              <a:gd name="connsiteY552" fmla="*/ 2341045 h 4318692"/>
              <a:gd name="connsiteX553" fmla="*/ 2708887 w 6974209"/>
              <a:gd name="connsiteY553" fmla="*/ 2404796 h 4318692"/>
              <a:gd name="connsiteX554" fmla="*/ 3478878 w 6974209"/>
              <a:gd name="connsiteY554" fmla="*/ 2347011 h 4318692"/>
              <a:gd name="connsiteX555" fmla="*/ 3479335 w 6974209"/>
              <a:gd name="connsiteY555" fmla="*/ 2346921 h 4318692"/>
              <a:gd name="connsiteX556" fmla="*/ 3482051 w 6974209"/>
              <a:gd name="connsiteY556" fmla="*/ 2346234 h 4318692"/>
              <a:gd name="connsiteX557" fmla="*/ 3530803 w 6974209"/>
              <a:gd name="connsiteY557" fmla="*/ 2335591 h 4318692"/>
              <a:gd name="connsiteX558" fmla="*/ 3554928 w 6974209"/>
              <a:gd name="connsiteY558" fmla="*/ 2331012 h 4318692"/>
              <a:gd name="connsiteX559" fmla="*/ 3586758 w 6974209"/>
              <a:gd name="connsiteY559" fmla="*/ 2322040 h 4318692"/>
              <a:gd name="connsiteX560" fmla="*/ 3572760 w 6974209"/>
              <a:gd name="connsiteY560" fmla="*/ 2327628 h 4318692"/>
              <a:gd name="connsiteX561" fmla="*/ 3583880 w 6974209"/>
              <a:gd name="connsiteY561" fmla="*/ 2325518 h 4318692"/>
              <a:gd name="connsiteX562" fmla="*/ 4478888 w 6974209"/>
              <a:gd name="connsiteY562" fmla="*/ 2261840 h 4318692"/>
              <a:gd name="connsiteX563" fmla="*/ 5153080 w 6974209"/>
              <a:gd name="connsiteY563" fmla="*/ 2294811 h 4318692"/>
              <a:gd name="connsiteX564" fmla="*/ 5240818 w 6974209"/>
              <a:gd name="connsiteY564" fmla="*/ 2305314 h 4318692"/>
              <a:gd name="connsiteX565" fmla="*/ 5248668 w 6974209"/>
              <a:gd name="connsiteY565" fmla="*/ 2303401 h 4318692"/>
              <a:gd name="connsiteX566" fmla="*/ 5266023 w 6974209"/>
              <a:gd name="connsiteY566" fmla="*/ 2307320 h 4318692"/>
              <a:gd name="connsiteX567" fmla="*/ 6066529 w 6974209"/>
              <a:gd name="connsiteY567" fmla="*/ 2371072 h 4318692"/>
              <a:gd name="connsiteX568" fmla="*/ 6912534 w 6974209"/>
              <a:gd name="connsiteY568" fmla="*/ 2297299 h 4318692"/>
              <a:gd name="connsiteX569" fmla="*/ 6944400 w 6974209"/>
              <a:gd name="connsiteY569" fmla="*/ 2288316 h 4318692"/>
              <a:gd name="connsiteX570" fmla="*/ 6912217 w 6974209"/>
              <a:gd name="connsiteY570" fmla="*/ 2301163 h 4318692"/>
              <a:gd name="connsiteX571" fmla="*/ 5831719 w 6974209"/>
              <a:gd name="connsiteY571" fmla="*/ 2408416 h 4318692"/>
              <a:gd name="connsiteX572" fmla="*/ 5157529 w 6974209"/>
              <a:gd name="connsiteY572" fmla="*/ 2375446 h 4318692"/>
              <a:gd name="connsiteX573" fmla="*/ 5069793 w 6974209"/>
              <a:gd name="connsiteY573" fmla="*/ 2364942 h 4318692"/>
              <a:gd name="connsiteX574" fmla="*/ 5061941 w 6974209"/>
              <a:gd name="connsiteY574" fmla="*/ 2366855 h 4318692"/>
              <a:gd name="connsiteX575" fmla="*/ 5044586 w 6974209"/>
              <a:gd name="connsiteY575" fmla="*/ 2362936 h 4318692"/>
              <a:gd name="connsiteX576" fmla="*/ 4244079 w 6974209"/>
              <a:gd name="connsiteY576" fmla="*/ 2299184 h 4318692"/>
              <a:gd name="connsiteX577" fmla="*/ 3474090 w 6974209"/>
              <a:gd name="connsiteY577" fmla="*/ 2356969 h 4318692"/>
              <a:gd name="connsiteX578" fmla="*/ 3473632 w 6974209"/>
              <a:gd name="connsiteY578" fmla="*/ 2357060 h 4318692"/>
              <a:gd name="connsiteX579" fmla="*/ 3470916 w 6974209"/>
              <a:gd name="connsiteY579" fmla="*/ 2357746 h 4318692"/>
              <a:gd name="connsiteX580" fmla="*/ 3422165 w 6974209"/>
              <a:gd name="connsiteY580" fmla="*/ 2368390 h 4318692"/>
              <a:gd name="connsiteX581" fmla="*/ 3398040 w 6974209"/>
              <a:gd name="connsiteY581" fmla="*/ 2372968 h 4318692"/>
              <a:gd name="connsiteX582" fmla="*/ 3366209 w 6974209"/>
              <a:gd name="connsiteY582" fmla="*/ 2381940 h 4318692"/>
              <a:gd name="connsiteX583" fmla="*/ 3380206 w 6974209"/>
              <a:gd name="connsiteY583" fmla="*/ 2376352 h 4318692"/>
              <a:gd name="connsiteX584" fmla="*/ 3369088 w 6974209"/>
              <a:gd name="connsiteY584" fmla="*/ 2378463 h 4318692"/>
              <a:gd name="connsiteX585" fmla="*/ 2474079 w 6974209"/>
              <a:gd name="connsiteY585" fmla="*/ 2442140 h 4318692"/>
              <a:gd name="connsiteX586" fmla="*/ 1799887 w 6974209"/>
              <a:gd name="connsiteY586" fmla="*/ 2409170 h 4318692"/>
              <a:gd name="connsiteX587" fmla="*/ 1712151 w 6974209"/>
              <a:gd name="connsiteY587" fmla="*/ 2398666 h 4318692"/>
              <a:gd name="connsiteX588" fmla="*/ 1704299 w 6974209"/>
              <a:gd name="connsiteY588" fmla="*/ 2400580 h 4318692"/>
              <a:gd name="connsiteX589" fmla="*/ 1686944 w 6974209"/>
              <a:gd name="connsiteY589" fmla="*/ 2396660 h 4318692"/>
              <a:gd name="connsiteX590" fmla="*/ 886437 w 6974209"/>
              <a:gd name="connsiteY590" fmla="*/ 2332909 h 4318692"/>
              <a:gd name="connsiteX591" fmla="*/ 40434 w 6974209"/>
              <a:gd name="connsiteY591" fmla="*/ 2406682 h 4318692"/>
              <a:gd name="connsiteX592" fmla="*/ 8566 w 6974209"/>
              <a:gd name="connsiteY592" fmla="*/ 2780941 h 4318692"/>
              <a:gd name="connsiteX593" fmla="*/ 40751 w 6974209"/>
              <a:gd name="connsiteY593" fmla="*/ 2768094 h 4318692"/>
              <a:gd name="connsiteX594" fmla="*/ 1121247 w 6974209"/>
              <a:gd name="connsiteY594" fmla="*/ 2660841 h 4318692"/>
              <a:gd name="connsiteX595" fmla="*/ 1795439 w 6974209"/>
              <a:gd name="connsiteY595" fmla="*/ 2693812 h 4318692"/>
              <a:gd name="connsiteX596" fmla="*/ 1883176 w 6974209"/>
              <a:gd name="connsiteY596" fmla="*/ 2704315 h 4318692"/>
              <a:gd name="connsiteX597" fmla="*/ 1891027 w 6974209"/>
              <a:gd name="connsiteY597" fmla="*/ 2702402 h 4318692"/>
              <a:gd name="connsiteX598" fmla="*/ 1908382 w 6974209"/>
              <a:gd name="connsiteY598" fmla="*/ 2706321 h 4318692"/>
              <a:gd name="connsiteX599" fmla="*/ 2708887 w 6974209"/>
              <a:gd name="connsiteY599" fmla="*/ 2770073 h 4318692"/>
              <a:gd name="connsiteX600" fmla="*/ 3478878 w 6974209"/>
              <a:gd name="connsiteY600" fmla="*/ 2712288 h 4318692"/>
              <a:gd name="connsiteX601" fmla="*/ 3479335 w 6974209"/>
              <a:gd name="connsiteY601" fmla="*/ 2712197 h 4318692"/>
              <a:gd name="connsiteX602" fmla="*/ 3482051 w 6974209"/>
              <a:gd name="connsiteY602" fmla="*/ 2711511 h 4318692"/>
              <a:gd name="connsiteX603" fmla="*/ 3530803 w 6974209"/>
              <a:gd name="connsiteY603" fmla="*/ 2700867 h 4318692"/>
              <a:gd name="connsiteX604" fmla="*/ 3554928 w 6974209"/>
              <a:gd name="connsiteY604" fmla="*/ 2696289 h 4318692"/>
              <a:gd name="connsiteX605" fmla="*/ 3586758 w 6974209"/>
              <a:gd name="connsiteY605" fmla="*/ 2687317 h 4318692"/>
              <a:gd name="connsiteX606" fmla="*/ 3572760 w 6974209"/>
              <a:gd name="connsiteY606" fmla="*/ 2692905 h 4318692"/>
              <a:gd name="connsiteX607" fmla="*/ 3583880 w 6974209"/>
              <a:gd name="connsiteY607" fmla="*/ 2690794 h 4318692"/>
              <a:gd name="connsiteX608" fmla="*/ 4478888 w 6974209"/>
              <a:gd name="connsiteY608" fmla="*/ 2627117 h 4318692"/>
              <a:gd name="connsiteX609" fmla="*/ 5153080 w 6974209"/>
              <a:gd name="connsiteY609" fmla="*/ 2660087 h 4318692"/>
              <a:gd name="connsiteX610" fmla="*/ 5240818 w 6974209"/>
              <a:gd name="connsiteY610" fmla="*/ 2670591 h 4318692"/>
              <a:gd name="connsiteX611" fmla="*/ 5248668 w 6974209"/>
              <a:gd name="connsiteY611" fmla="*/ 2668678 h 4318692"/>
              <a:gd name="connsiteX612" fmla="*/ 5266023 w 6974209"/>
              <a:gd name="connsiteY612" fmla="*/ 2672597 h 4318692"/>
              <a:gd name="connsiteX613" fmla="*/ 6066529 w 6974209"/>
              <a:gd name="connsiteY613" fmla="*/ 2736349 h 4318692"/>
              <a:gd name="connsiteX614" fmla="*/ 6912534 w 6974209"/>
              <a:gd name="connsiteY614" fmla="*/ 2662575 h 4318692"/>
              <a:gd name="connsiteX615" fmla="*/ 6944400 w 6974209"/>
              <a:gd name="connsiteY615" fmla="*/ 2653593 h 4318692"/>
              <a:gd name="connsiteX616" fmla="*/ 6912217 w 6974209"/>
              <a:gd name="connsiteY616" fmla="*/ 2666440 h 4318692"/>
              <a:gd name="connsiteX617" fmla="*/ 5831719 w 6974209"/>
              <a:gd name="connsiteY617" fmla="*/ 2773693 h 4318692"/>
              <a:gd name="connsiteX618" fmla="*/ 5157529 w 6974209"/>
              <a:gd name="connsiteY618" fmla="*/ 2740722 h 4318692"/>
              <a:gd name="connsiteX619" fmla="*/ 5069793 w 6974209"/>
              <a:gd name="connsiteY619" fmla="*/ 2730219 h 4318692"/>
              <a:gd name="connsiteX620" fmla="*/ 5061941 w 6974209"/>
              <a:gd name="connsiteY620" fmla="*/ 2732132 h 4318692"/>
              <a:gd name="connsiteX621" fmla="*/ 5044586 w 6974209"/>
              <a:gd name="connsiteY621" fmla="*/ 2728213 h 4318692"/>
              <a:gd name="connsiteX622" fmla="*/ 4244079 w 6974209"/>
              <a:gd name="connsiteY622" fmla="*/ 2664461 h 4318692"/>
              <a:gd name="connsiteX623" fmla="*/ 3474092 w 6974209"/>
              <a:gd name="connsiteY623" fmla="*/ 2722246 h 4318692"/>
              <a:gd name="connsiteX624" fmla="*/ 3473632 w 6974209"/>
              <a:gd name="connsiteY624" fmla="*/ 2722337 h 4318692"/>
              <a:gd name="connsiteX625" fmla="*/ 3470916 w 6974209"/>
              <a:gd name="connsiteY625" fmla="*/ 2723023 h 4318692"/>
              <a:gd name="connsiteX626" fmla="*/ 3422165 w 6974209"/>
              <a:gd name="connsiteY626" fmla="*/ 2733666 h 4318692"/>
              <a:gd name="connsiteX627" fmla="*/ 3398040 w 6974209"/>
              <a:gd name="connsiteY627" fmla="*/ 2738245 h 4318692"/>
              <a:gd name="connsiteX628" fmla="*/ 3366209 w 6974209"/>
              <a:gd name="connsiteY628" fmla="*/ 2747217 h 4318692"/>
              <a:gd name="connsiteX629" fmla="*/ 3380206 w 6974209"/>
              <a:gd name="connsiteY629" fmla="*/ 2741629 h 4318692"/>
              <a:gd name="connsiteX630" fmla="*/ 3369088 w 6974209"/>
              <a:gd name="connsiteY630" fmla="*/ 2743740 h 4318692"/>
              <a:gd name="connsiteX631" fmla="*/ 2474080 w 6974209"/>
              <a:gd name="connsiteY631" fmla="*/ 2807417 h 4318692"/>
              <a:gd name="connsiteX632" fmla="*/ 1799888 w 6974209"/>
              <a:gd name="connsiteY632" fmla="*/ 2774447 h 4318692"/>
              <a:gd name="connsiteX633" fmla="*/ 1712151 w 6974209"/>
              <a:gd name="connsiteY633" fmla="*/ 2763943 h 4318692"/>
              <a:gd name="connsiteX634" fmla="*/ 1704299 w 6974209"/>
              <a:gd name="connsiteY634" fmla="*/ 2765856 h 4318692"/>
              <a:gd name="connsiteX635" fmla="*/ 1686944 w 6974209"/>
              <a:gd name="connsiteY635" fmla="*/ 2761937 h 4318692"/>
              <a:gd name="connsiteX636" fmla="*/ 886438 w 6974209"/>
              <a:gd name="connsiteY636" fmla="*/ 2698185 h 4318692"/>
              <a:gd name="connsiteX637" fmla="*/ 40434 w 6974209"/>
              <a:gd name="connsiteY637" fmla="*/ 2771959 h 4318692"/>
              <a:gd name="connsiteX638" fmla="*/ 0 w 6974209"/>
              <a:gd name="connsiteY638" fmla="*/ 153824 h 4318692"/>
              <a:gd name="connsiteX639" fmla="*/ 32184 w 6974209"/>
              <a:gd name="connsiteY639" fmla="*/ 140977 h 4318692"/>
              <a:gd name="connsiteX640" fmla="*/ 1112681 w 6974209"/>
              <a:gd name="connsiteY640" fmla="*/ 33724 h 4318692"/>
              <a:gd name="connsiteX641" fmla="*/ 1786872 w 6974209"/>
              <a:gd name="connsiteY641" fmla="*/ 66694 h 4318692"/>
              <a:gd name="connsiteX642" fmla="*/ 1874609 w 6974209"/>
              <a:gd name="connsiteY642" fmla="*/ 77198 h 4318692"/>
              <a:gd name="connsiteX643" fmla="*/ 1882461 w 6974209"/>
              <a:gd name="connsiteY643" fmla="*/ 75285 h 4318692"/>
              <a:gd name="connsiteX644" fmla="*/ 1899816 w 6974209"/>
              <a:gd name="connsiteY644" fmla="*/ 79204 h 4318692"/>
              <a:gd name="connsiteX645" fmla="*/ 2700321 w 6974209"/>
              <a:gd name="connsiteY645" fmla="*/ 142955 h 4318692"/>
              <a:gd name="connsiteX646" fmla="*/ 3470311 w 6974209"/>
              <a:gd name="connsiteY646" fmla="*/ 85171 h 4318692"/>
              <a:gd name="connsiteX647" fmla="*/ 3470769 w 6974209"/>
              <a:gd name="connsiteY647" fmla="*/ 85080 h 4318692"/>
              <a:gd name="connsiteX648" fmla="*/ 3473484 w 6974209"/>
              <a:gd name="connsiteY648" fmla="*/ 84393 h 4318692"/>
              <a:gd name="connsiteX649" fmla="*/ 3522237 w 6974209"/>
              <a:gd name="connsiteY649" fmla="*/ 73750 h 4318692"/>
              <a:gd name="connsiteX650" fmla="*/ 3546362 w 6974209"/>
              <a:gd name="connsiteY650" fmla="*/ 69171 h 4318692"/>
              <a:gd name="connsiteX651" fmla="*/ 3578192 w 6974209"/>
              <a:gd name="connsiteY651" fmla="*/ 60199 h 4318692"/>
              <a:gd name="connsiteX652" fmla="*/ 3564194 w 6974209"/>
              <a:gd name="connsiteY652" fmla="*/ 65787 h 4318692"/>
              <a:gd name="connsiteX653" fmla="*/ 3575314 w 6974209"/>
              <a:gd name="connsiteY653" fmla="*/ 63677 h 4318692"/>
              <a:gd name="connsiteX654" fmla="*/ 4470322 w 6974209"/>
              <a:gd name="connsiteY654" fmla="*/ 0 h 4318692"/>
              <a:gd name="connsiteX655" fmla="*/ 5144514 w 6974209"/>
              <a:gd name="connsiteY655" fmla="*/ 32970 h 4318692"/>
              <a:gd name="connsiteX656" fmla="*/ 5232252 w 6974209"/>
              <a:gd name="connsiteY656" fmla="*/ 43474 h 4318692"/>
              <a:gd name="connsiteX657" fmla="*/ 5240102 w 6974209"/>
              <a:gd name="connsiteY657" fmla="*/ 41560 h 4318692"/>
              <a:gd name="connsiteX658" fmla="*/ 5257457 w 6974209"/>
              <a:gd name="connsiteY658" fmla="*/ 45480 h 4318692"/>
              <a:gd name="connsiteX659" fmla="*/ 6057963 w 6974209"/>
              <a:gd name="connsiteY659" fmla="*/ 109231 h 4318692"/>
              <a:gd name="connsiteX660" fmla="*/ 6903968 w 6974209"/>
              <a:gd name="connsiteY660" fmla="*/ 35458 h 4318692"/>
              <a:gd name="connsiteX661" fmla="*/ 6935834 w 6974209"/>
              <a:gd name="connsiteY661" fmla="*/ 26475 h 4318692"/>
              <a:gd name="connsiteX662" fmla="*/ 6903651 w 6974209"/>
              <a:gd name="connsiteY662" fmla="*/ 39322 h 4318692"/>
              <a:gd name="connsiteX663" fmla="*/ 5823153 w 6974209"/>
              <a:gd name="connsiteY663" fmla="*/ 146575 h 4318692"/>
              <a:gd name="connsiteX664" fmla="*/ 5148963 w 6974209"/>
              <a:gd name="connsiteY664" fmla="*/ 113605 h 4318692"/>
              <a:gd name="connsiteX665" fmla="*/ 5061227 w 6974209"/>
              <a:gd name="connsiteY665" fmla="*/ 103101 h 4318692"/>
              <a:gd name="connsiteX666" fmla="*/ 5053375 w 6974209"/>
              <a:gd name="connsiteY666" fmla="*/ 105015 h 4318692"/>
              <a:gd name="connsiteX667" fmla="*/ 5036020 w 6974209"/>
              <a:gd name="connsiteY667" fmla="*/ 101096 h 4318692"/>
              <a:gd name="connsiteX668" fmla="*/ 4235513 w 6974209"/>
              <a:gd name="connsiteY668" fmla="*/ 37344 h 4318692"/>
              <a:gd name="connsiteX669" fmla="*/ 3465524 w 6974209"/>
              <a:gd name="connsiteY669" fmla="*/ 95129 h 4318692"/>
              <a:gd name="connsiteX670" fmla="*/ 3465066 w 6974209"/>
              <a:gd name="connsiteY670" fmla="*/ 95219 h 4318692"/>
              <a:gd name="connsiteX671" fmla="*/ 3462350 w 6974209"/>
              <a:gd name="connsiteY671" fmla="*/ 95906 h 4318692"/>
              <a:gd name="connsiteX672" fmla="*/ 3413599 w 6974209"/>
              <a:gd name="connsiteY672" fmla="*/ 106549 h 4318692"/>
              <a:gd name="connsiteX673" fmla="*/ 3389474 w 6974209"/>
              <a:gd name="connsiteY673" fmla="*/ 111128 h 4318692"/>
              <a:gd name="connsiteX674" fmla="*/ 3357642 w 6974209"/>
              <a:gd name="connsiteY674" fmla="*/ 120100 h 4318692"/>
              <a:gd name="connsiteX675" fmla="*/ 3371640 w 6974209"/>
              <a:gd name="connsiteY675" fmla="*/ 114512 h 4318692"/>
              <a:gd name="connsiteX676" fmla="*/ 3360521 w 6974209"/>
              <a:gd name="connsiteY676" fmla="*/ 116622 h 4318692"/>
              <a:gd name="connsiteX677" fmla="*/ 2465513 w 6974209"/>
              <a:gd name="connsiteY677" fmla="*/ 180299 h 4318692"/>
              <a:gd name="connsiteX678" fmla="*/ 1791321 w 6974209"/>
              <a:gd name="connsiteY678" fmla="*/ 147329 h 4318692"/>
              <a:gd name="connsiteX679" fmla="*/ 1703585 w 6974209"/>
              <a:gd name="connsiteY679" fmla="*/ 136825 h 4318692"/>
              <a:gd name="connsiteX680" fmla="*/ 1695733 w 6974209"/>
              <a:gd name="connsiteY680" fmla="*/ 138739 h 4318692"/>
              <a:gd name="connsiteX681" fmla="*/ 1678378 w 6974209"/>
              <a:gd name="connsiteY681" fmla="*/ 134819 h 4318692"/>
              <a:gd name="connsiteX682" fmla="*/ 877871 w 6974209"/>
              <a:gd name="connsiteY682" fmla="*/ 71068 h 4318692"/>
              <a:gd name="connsiteX683" fmla="*/ 31868 w 6974209"/>
              <a:gd name="connsiteY683" fmla="*/ 144841 h 4318692"/>
              <a:gd name="connsiteX684" fmla="*/ 0 w 6974209"/>
              <a:gd name="connsiteY684" fmla="*/ 519101 h 4318692"/>
              <a:gd name="connsiteX685" fmla="*/ 32185 w 6974209"/>
              <a:gd name="connsiteY685" fmla="*/ 506254 h 4318692"/>
              <a:gd name="connsiteX686" fmla="*/ 1112681 w 6974209"/>
              <a:gd name="connsiteY686" fmla="*/ 399001 h 4318692"/>
              <a:gd name="connsiteX687" fmla="*/ 1786873 w 6974209"/>
              <a:gd name="connsiteY687" fmla="*/ 431971 h 4318692"/>
              <a:gd name="connsiteX688" fmla="*/ 1874610 w 6974209"/>
              <a:gd name="connsiteY688" fmla="*/ 442475 h 4318692"/>
              <a:gd name="connsiteX689" fmla="*/ 1882461 w 6974209"/>
              <a:gd name="connsiteY689" fmla="*/ 440561 h 4318692"/>
              <a:gd name="connsiteX690" fmla="*/ 1899816 w 6974209"/>
              <a:gd name="connsiteY690" fmla="*/ 444481 h 4318692"/>
              <a:gd name="connsiteX691" fmla="*/ 2700321 w 6974209"/>
              <a:gd name="connsiteY691" fmla="*/ 508232 h 4318692"/>
              <a:gd name="connsiteX692" fmla="*/ 3470311 w 6974209"/>
              <a:gd name="connsiteY692" fmla="*/ 450447 h 4318692"/>
              <a:gd name="connsiteX693" fmla="*/ 3470769 w 6974209"/>
              <a:gd name="connsiteY693" fmla="*/ 450357 h 4318692"/>
              <a:gd name="connsiteX694" fmla="*/ 3473484 w 6974209"/>
              <a:gd name="connsiteY694" fmla="*/ 449670 h 4318692"/>
              <a:gd name="connsiteX695" fmla="*/ 3522237 w 6974209"/>
              <a:gd name="connsiteY695" fmla="*/ 439027 h 4318692"/>
              <a:gd name="connsiteX696" fmla="*/ 3546362 w 6974209"/>
              <a:gd name="connsiteY696" fmla="*/ 434448 h 4318692"/>
              <a:gd name="connsiteX697" fmla="*/ 3578192 w 6974209"/>
              <a:gd name="connsiteY697" fmla="*/ 425476 h 4318692"/>
              <a:gd name="connsiteX698" fmla="*/ 3564194 w 6974209"/>
              <a:gd name="connsiteY698" fmla="*/ 431064 h 4318692"/>
              <a:gd name="connsiteX699" fmla="*/ 3575314 w 6974209"/>
              <a:gd name="connsiteY699" fmla="*/ 428954 h 4318692"/>
              <a:gd name="connsiteX700" fmla="*/ 4470322 w 6974209"/>
              <a:gd name="connsiteY700" fmla="*/ 365276 h 4318692"/>
              <a:gd name="connsiteX701" fmla="*/ 5144514 w 6974209"/>
              <a:gd name="connsiteY701" fmla="*/ 398247 h 4318692"/>
              <a:gd name="connsiteX702" fmla="*/ 5232252 w 6974209"/>
              <a:gd name="connsiteY702" fmla="*/ 408750 h 4318692"/>
              <a:gd name="connsiteX703" fmla="*/ 5240102 w 6974209"/>
              <a:gd name="connsiteY703" fmla="*/ 406837 h 4318692"/>
              <a:gd name="connsiteX704" fmla="*/ 5257457 w 6974209"/>
              <a:gd name="connsiteY704" fmla="*/ 410756 h 4318692"/>
              <a:gd name="connsiteX705" fmla="*/ 6057963 w 6974209"/>
              <a:gd name="connsiteY705" fmla="*/ 474508 h 4318692"/>
              <a:gd name="connsiteX706" fmla="*/ 6903968 w 6974209"/>
              <a:gd name="connsiteY706" fmla="*/ 400735 h 4318692"/>
              <a:gd name="connsiteX707" fmla="*/ 6935834 w 6974209"/>
              <a:gd name="connsiteY707" fmla="*/ 391752 h 4318692"/>
              <a:gd name="connsiteX708" fmla="*/ 6903651 w 6974209"/>
              <a:gd name="connsiteY708" fmla="*/ 404599 h 4318692"/>
              <a:gd name="connsiteX709" fmla="*/ 5823153 w 6974209"/>
              <a:gd name="connsiteY709" fmla="*/ 511852 h 4318692"/>
              <a:gd name="connsiteX710" fmla="*/ 5148963 w 6974209"/>
              <a:gd name="connsiteY710" fmla="*/ 478882 h 4318692"/>
              <a:gd name="connsiteX711" fmla="*/ 5061227 w 6974209"/>
              <a:gd name="connsiteY711" fmla="*/ 468378 h 4318692"/>
              <a:gd name="connsiteX712" fmla="*/ 5053375 w 6974209"/>
              <a:gd name="connsiteY712" fmla="*/ 470291 h 4318692"/>
              <a:gd name="connsiteX713" fmla="*/ 5036020 w 6974209"/>
              <a:gd name="connsiteY713" fmla="*/ 466372 h 4318692"/>
              <a:gd name="connsiteX714" fmla="*/ 4235513 w 6974209"/>
              <a:gd name="connsiteY714" fmla="*/ 402620 h 4318692"/>
              <a:gd name="connsiteX715" fmla="*/ 3465525 w 6974209"/>
              <a:gd name="connsiteY715" fmla="*/ 460405 h 4318692"/>
              <a:gd name="connsiteX716" fmla="*/ 3465066 w 6974209"/>
              <a:gd name="connsiteY716" fmla="*/ 460496 h 4318692"/>
              <a:gd name="connsiteX717" fmla="*/ 3462350 w 6974209"/>
              <a:gd name="connsiteY717" fmla="*/ 461182 h 4318692"/>
              <a:gd name="connsiteX718" fmla="*/ 3413599 w 6974209"/>
              <a:gd name="connsiteY718" fmla="*/ 471826 h 4318692"/>
              <a:gd name="connsiteX719" fmla="*/ 3389474 w 6974209"/>
              <a:gd name="connsiteY719" fmla="*/ 476404 h 4318692"/>
              <a:gd name="connsiteX720" fmla="*/ 3357642 w 6974209"/>
              <a:gd name="connsiteY720" fmla="*/ 485376 h 4318692"/>
              <a:gd name="connsiteX721" fmla="*/ 3371640 w 6974209"/>
              <a:gd name="connsiteY721" fmla="*/ 479788 h 4318692"/>
              <a:gd name="connsiteX722" fmla="*/ 3360521 w 6974209"/>
              <a:gd name="connsiteY722" fmla="*/ 481899 h 4318692"/>
              <a:gd name="connsiteX723" fmla="*/ 2465514 w 6974209"/>
              <a:gd name="connsiteY723" fmla="*/ 545576 h 4318692"/>
              <a:gd name="connsiteX724" fmla="*/ 1791322 w 6974209"/>
              <a:gd name="connsiteY724" fmla="*/ 512606 h 4318692"/>
              <a:gd name="connsiteX725" fmla="*/ 1703585 w 6974209"/>
              <a:gd name="connsiteY725" fmla="*/ 502102 h 4318692"/>
              <a:gd name="connsiteX726" fmla="*/ 1695733 w 6974209"/>
              <a:gd name="connsiteY726" fmla="*/ 504016 h 4318692"/>
              <a:gd name="connsiteX727" fmla="*/ 1678378 w 6974209"/>
              <a:gd name="connsiteY727" fmla="*/ 500096 h 4318692"/>
              <a:gd name="connsiteX728" fmla="*/ 877872 w 6974209"/>
              <a:gd name="connsiteY728" fmla="*/ 436345 h 4318692"/>
              <a:gd name="connsiteX729" fmla="*/ 31868 w 6974209"/>
              <a:gd name="connsiteY729" fmla="*/ 510118 h 4318692"/>
              <a:gd name="connsiteX730" fmla="*/ 0 w 6974209"/>
              <a:gd name="connsiteY730" fmla="*/ 904391 h 4318692"/>
              <a:gd name="connsiteX731" fmla="*/ 32184 w 6974209"/>
              <a:gd name="connsiteY731" fmla="*/ 891544 h 4318692"/>
              <a:gd name="connsiteX732" fmla="*/ 1112681 w 6974209"/>
              <a:gd name="connsiteY732" fmla="*/ 784291 h 4318692"/>
              <a:gd name="connsiteX733" fmla="*/ 1786872 w 6974209"/>
              <a:gd name="connsiteY733" fmla="*/ 817261 h 4318692"/>
              <a:gd name="connsiteX734" fmla="*/ 1874609 w 6974209"/>
              <a:gd name="connsiteY734" fmla="*/ 827764 h 4318692"/>
              <a:gd name="connsiteX735" fmla="*/ 1882461 w 6974209"/>
              <a:gd name="connsiteY735" fmla="*/ 825851 h 4318692"/>
              <a:gd name="connsiteX736" fmla="*/ 1899816 w 6974209"/>
              <a:gd name="connsiteY736" fmla="*/ 829771 h 4318692"/>
              <a:gd name="connsiteX737" fmla="*/ 2700321 w 6974209"/>
              <a:gd name="connsiteY737" fmla="*/ 893522 h 4318692"/>
              <a:gd name="connsiteX738" fmla="*/ 3470311 w 6974209"/>
              <a:gd name="connsiteY738" fmla="*/ 835737 h 4318692"/>
              <a:gd name="connsiteX739" fmla="*/ 3470769 w 6974209"/>
              <a:gd name="connsiteY739" fmla="*/ 835647 h 4318692"/>
              <a:gd name="connsiteX740" fmla="*/ 3473484 w 6974209"/>
              <a:gd name="connsiteY740" fmla="*/ 834960 h 4318692"/>
              <a:gd name="connsiteX741" fmla="*/ 3522237 w 6974209"/>
              <a:gd name="connsiteY741" fmla="*/ 824317 h 4318692"/>
              <a:gd name="connsiteX742" fmla="*/ 3546362 w 6974209"/>
              <a:gd name="connsiteY742" fmla="*/ 819738 h 4318692"/>
              <a:gd name="connsiteX743" fmla="*/ 3578192 w 6974209"/>
              <a:gd name="connsiteY743" fmla="*/ 810766 h 4318692"/>
              <a:gd name="connsiteX744" fmla="*/ 3564194 w 6974209"/>
              <a:gd name="connsiteY744" fmla="*/ 816354 h 4318692"/>
              <a:gd name="connsiteX745" fmla="*/ 3575314 w 6974209"/>
              <a:gd name="connsiteY745" fmla="*/ 814244 h 4318692"/>
              <a:gd name="connsiteX746" fmla="*/ 4470322 w 6974209"/>
              <a:gd name="connsiteY746" fmla="*/ 750566 h 4318692"/>
              <a:gd name="connsiteX747" fmla="*/ 5144514 w 6974209"/>
              <a:gd name="connsiteY747" fmla="*/ 783537 h 4318692"/>
              <a:gd name="connsiteX748" fmla="*/ 5232252 w 6974209"/>
              <a:gd name="connsiteY748" fmla="*/ 794040 h 4318692"/>
              <a:gd name="connsiteX749" fmla="*/ 5240102 w 6974209"/>
              <a:gd name="connsiteY749" fmla="*/ 792127 h 4318692"/>
              <a:gd name="connsiteX750" fmla="*/ 5257457 w 6974209"/>
              <a:gd name="connsiteY750" fmla="*/ 796046 h 4318692"/>
              <a:gd name="connsiteX751" fmla="*/ 6057963 w 6974209"/>
              <a:gd name="connsiteY751" fmla="*/ 859798 h 4318692"/>
              <a:gd name="connsiteX752" fmla="*/ 6903968 w 6974209"/>
              <a:gd name="connsiteY752" fmla="*/ 786025 h 4318692"/>
              <a:gd name="connsiteX753" fmla="*/ 6935834 w 6974209"/>
              <a:gd name="connsiteY753" fmla="*/ 777042 h 4318692"/>
              <a:gd name="connsiteX754" fmla="*/ 6903651 w 6974209"/>
              <a:gd name="connsiteY754" fmla="*/ 789889 h 4318692"/>
              <a:gd name="connsiteX755" fmla="*/ 5823153 w 6974209"/>
              <a:gd name="connsiteY755" fmla="*/ 897142 h 4318692"/>
              <a:gd name="connsiteX756" fmla="*/ 5148963 w 6974209"/>
              <a:gd name="connsiteY756" fmla="*/ 864172 h 4318692"/>
              <a:gd name="connsiteX757" fmla="*/ 5061227 w 6974209"/>
              <a:gd name="connsiteY757" fmla="*/ 853668 h 4318692"/>
              <a:gd name="connsiteX758" fmla="*/ 5053375 w 6974209"/>
              <a:gd name="connsiteY758" fmla="*/ 855581 h 4318692"/>
              <a:gd name="connsiteX759" fmla="*/ 5036020 w 6974209"/>
              <a:gd name="connsiteY759" fmla="*/ 851662 h 4318692"/>
              <a:gd name="connsiteX760" fmla="*/ 4235513 w 6974209"/>
              <a:gd name="connsiteY760" fmla="*/ 787910 h 4318692"/>
              <a:gd name="connsiteX761" fmla="*/ 3465524 w 6974209"/>
              <a:gd name="connsiteY761" fmla="*/ 845695 h 4318692"/>
              <a:gd name="connsiteX762" fmla="*/ 3465066 w 6974209"/>
              <a:gd name="connsiteY762" fmla="*/ 845786 h 4318692"/>
              <a:gd name="connsiteX763" fmla="*/ 3462350 w 6974209"/>
              <a:gd name="connsiteY763" fmla="*/ 846472 h 4318692"/>
              <a:gd name="connsiteX764" fmla="*/ 3413599 w 6974209"/>
              <a:gd name="connsiteY764" fmla="*/ 857116 h 4318692"/>
              <a:gd name="connsiteX765" fmla="*/ 3389474 w 6974209"/>
              <a:gd name="connsiteY765" fmla="*/ 861694 h 4318692"/>
              <a:gd name="connsiteX766" fmla="*/ 3357642 w 6974209"/>
              <a:gd name="connsiteY766" fmla="*/ 870666 h 4318692"/>
              <a:gd name="connsiteX767" fmla="*/ 3371640 w 6974209"/>
              <a:gd name="connsiteY767" fmla="*/ 865078 h 4318692"/>
              <a:gd name="connsiteX768" fmla="*/ 3360521 w 6974209"/>
              <a:gd name="connsiteY768" fmla="*/ 867189 h 4318692"/>
              <a:gd name="connsiteX769" fmla="*/ 2465513 w 6974209"/>
              <a:gd name="connsiteY769" fmla="*/ 930866 h 4318692"/>
              <a:gd name="connsiteX770" fmla="*/ 1791321 w 6974209"/>
              <a:gd name="connsiteY770" fmla="*/ 897896 h 4318692"/>
              <a:gd name="connsiteX771" fmla="*/ 1703585 w 6974209"/>
              <a:gd name="connsiteY771" fmla="*/ 887392 h 4318692"/>
              <a:gd name="connsiteX772" fmla="*/ 1695733 w 6974209"/>
              <a:gd name="connsiteY772" fmla="*/ 889306 h 4318692"/>
              <a:gd name="connsiteX773" fmla="*/ 1678378 w 6974209"/>
              <a:gd name="connsiteY773" fmla="*/ 885386 h 4318692"/>
              <a:gd name="connsiteX774" fmla="*/ 877871 w 6974209"/>
              <a:gd name="connsiteY774" fmla="*/ 821635 h 4318692"/>
              <a:gd name="connsiteX775" fmla="*/ 31868 w 6974209"/>
              <a:gd name="connsiteY775" fmla="*/ 895408 h 4318692"/>
              <a:gd name="connsiteX776" fmla="*/ 0 w 6974209"/>
              <a:gd name="connsiteY776" fmla="*/ 1269667 h 4318692"/>
              <a:gd name="connsiteX777" fmla="*/ 32185 w 6974209"/>
              <a:gd name="connsiteY777" fmla="*/ 1256820 h 4318692"/>
              <a:gd name="connsiteX778" fmla="*/ 1112681 w 6974209"/>
              <a:gd name="connsiteY778" fmla="*/ 1149567 h 4318692"/>
              <a:gd name="connsiteX779" fmla="*/ 1786873 w 6974209"/>
              <a:gd name="connsiteY779" fmla="*/ 1182538 h 4318692"/>
              <a:gd name="connsiteX780" fmla="*/ 1874610 w 6974209"/>
              <a:gd name="connsiteY780" fmla="*/ 1193041 h 4318692"/>
              <a:gd name="connsiteX781" fmla="*/ 1882461 w 6974209"/>
              <a:gd name="connsiteY781" fmla="*/ 1191128 h 4318692"/>
              <a:gd name="connsiteX782" fmla="*/ 1899816 w 6974209"/>
              <a:gd name="connsiteY782" fmla="*/ 1195047 h 4318692"/>
              <a:gd name="connsiteX783" fmla="*/ 2700321 w 6974209"/>
              <a:gd name="connsiteY783" fmla="*/ 1258799 h 4318692"/>
              <a:gd name="connsiteX784" fmla="*/ 3470311 w 6974209"/>
              <a:gd name="connsiteY784" fmla="*/ 1201014 h 4318692"/>
              <a:gd name="connsiteX785" fmla="*/ 3470769 w 6974209"/>
              <a:gd name="connsiteY785" fmla="*/ 1200923 h 4318692"/>
              <a:gd name="connsiteX786" fmla="*/ 3473484 w 6974209"/>
              <a:gd name="connsiteY786" fmla="*/ 1200237 h 4318692"/>
              <a:gd name="connsiteX787" fmla="*/ 3522237 w 6974209"/>
              <a:gd name="connsiteY787" fmla="*/ 1189593 h 4318692"/>
              <a:gd name="connsiteX788" fmla="*/ 3546362 w 6974209"/>
              <a:gd name="connsiteY788" fmla="*/ 1185015 h 4318692"/>
              <a:gd name="connsiteX789" fmla="*/ 3578192 w 6974209"/>
              <a:gd name="connsiteY789" fmla="*/ 1176043 h 4318692"/>
              <a:gd name="connsiteX790" fmla="*/ 3564194 w 6974209"/>
              <a:gd name="connsiteY790" fmla="*/ 1181631 h 4318692"/>
              <a:gd name="connsiteX791" fmla="*/ 3575314 w 6974209"/>
              <a:gd name="connsiteY791" fmla="*/ 1179520 h 4318692"/>
              <a:gd name="connsiteX792" fmla="*/ 4470322 w 6974209"/>
              <a:gd name="connsiteY792" fmla="*/ 1115843 h 4318692"/>
              <a:gd name="connsiteX793" fmla="*/ 5144514 w 6974209"/>
              <a:gd name="connsiteY793" fmla="*/ 1148813 h 4318692"/>
              <a:gd name="connsiteX794" fmla="*/ 5232252 w 6974209"/>
              <a:gd name="connsiteY794" fmla="*/ 1159317 h 4318692"/>
              <a:gd name="connsiteX795" fmla="*/ 5240102 w 6974209"/>
              <a:gd name="connsiteY795" fmla="*/ 1157404 h 4318692"/>
              <a:gd name="connsiteX796" fmla="*/ 5257457 w 6974209"/>
              <a:gd name="connsiteY796" fmla="*/ 1161323 h 4318692"/>
              <a:gd name="connsiteX797" fmla="*/ 6057963 w 6974209"/>
              <a:gd name="connsiteY797" fmla="*/ 1225075 h 4318692"/>
              <a:gd name="connsiteX798" fmla="*/ 6903968 w 6974209"/>
              <a:gd name="connsiteY798" fmla="*/ 1151301 h 4318692"/>
              <a:gd name="connsiteX799" fmla="*/ 6935834 w 6974209"/>
              <a:gd name="connsiteY799" fmla="*/ 1142319 h 4318692"/>
              <a:gd name="connsiteX800" fmla="*/ 6903651 w 6974209"/>
              <a:gd name="connsiteY800" fmla="*/ 1155166 h 4318692"/>
              <a:gd name="connsiteX801" fmla="*/ 5823153 w 6974209"/>
              <a:gd name="connsiteY801" fmla="*/ 1262419 h 4318692"/>
              <a:gd name="connsiteX802" fmla="*/ 5148963 w 6974209"/>
              <a:gd name="connsiteY802" fmla="*/ 1229448 h 4318692"/>
              <a:gd name="connsiteX803" fmla="*/ 5061227 w 6974209"/>
              <a:gd name="connsiteY803" fmla="*/ 1218945 h 4318692"/>
              <a:gd name="connsiteX804" fmla="*/ 5053375 w 6974209"/>
              <a:gd name="connsiteY804" fmla="*/ 1220858 h 4318692"/>
              <a:gd name="connsiteX805" fmla="*/ 5036020 w 6974209"/>
              <a:gd name="connsiteY805" fmla="*/ 1216939 h 4318692"/>
              <a:gd name="connsiteX806" fmla="*/ 4235513 w 6974209"/>
              <a:gd name="connsiteY806" fmla="*/ 1153187 h 4318692"/>
              <a:gd name="connsiteX807" fmla="*/ 3465525 w 6974209"/>
              <a:gd name="connsiteY807" fmla="*/ 1210972 h 4318692"/>
              <a:gd name="connsiteX808" fmla="*/ 3465066 w 6974209"/>
              <a:gd name="connsiteY808" fmla="*/ 1211063 h 4318692"/>
              <a:gd name="connsiteX809" fmla="*/ 3462350 w 6974209"/>
              <a:gd name="connsiteY809" fmla="*/ 1211749 h 4318692"/>
              <a:gd name="connsiteX810" fmla="*/ 3413599 w 6974209"/>
              <a:gd name="connsiteY810" fmla="*/ 1222392 h 4318692"/>
              <a:gd name="connsiteX811" fmla="*/ 3389474 w 6974209"/>
              <a:gd name="connsiteY811" fmla="*/ 1226971 h 4318692"/>
              <a:gd name="connsiteX812" fmla="*/ 3357642 w 6974209"/>
              <a:gd name="connsiteY812" fmla="*/ 1235943 h 4318692"/>
              <a:gd name="connsiteX813" fmla="*/ 3371640 w 6974209"/>
              <a:gd name="connsiteY813" fmla="*/ 1230355 h 4318692"/>
              <a:gd name="connsiteX814" fmla="*/ 3360521 w 6974209"/>
              <a:gd name="connsiteY814" fmla="*/ 1232466 h 4318692"/>
              <a:gd name="connsiteX815" fmla="*/ 2465514 w 6974209"/>
              <a:gd name="connsiteY815" fmla="*/ 1296143 h 4318692"/>
              <a:gd name="connsiteX816" fmla="*/ 1791322 w 6974209"/>
              <a:gd name="connsiteY816" fmla="*/ 1263173 h 4318692"/>
              <a:gd name="connsiteX817" fmla="*/ 1703585 w 6974209"/>
              <a:gd name="connsiteY817" fmla="*/ 1252669 h 4318692"/>
              <a:gd name="connsiteX818" fmla="*/ 1695733 w 6974209"/>
              <a:gd name="connsiteY818" fmla="*/ 1254582 h 4318692"/>
              <a:gd name="connsiteX819" fmla="*/ 1678378 w 6974209"/>
              <a:gd name="connsiteY819" fmla="*/ 1250663 h 4318692"/>
              <a:gd name="connsiteX820" fmla="*/ 877872 w 6974209"/>
              <a:gd name="connsiteY820" fmla="*/ 1186911 h 4318692"/>
              <a:gd name="connsiteX821" fmla="*/ 31868 w 6974209"/>
              <a:gd name="connsiteY821" fmla="*/ 1260685 h 431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Lst>
            <a:rect l="l" t="t" r="r" b="b"/>
            <a:pathLst>
              <a:path w="6974209" h="4318692">
                <a:moveTo>
                  <a:pt x="6158989" y="3252246"/>
                </a:moveTo>
                <a:cubicBezTo>
                  <a:pt x="6158989" y="3225451"/>
                  <a:pt x="6232813" y="3203729"/>
                  <a:pt x="6323879" y="3203729"/>
                </a:cubicBezTo>
                <a:cubicBezTo>
                  <a:pt x="6414945" y="3203729"/>
                  <a:pt x="6488769" y="3225451"/>
                  <a:pt x="6488769" y="3252246"/>
                </a:cubicBezTo>
                <a:cubicBezTo>
                  <a:pt x="6488769" y="3279040"/>
                  <a:pt x="6414945" y="3300762"/>
                  <a:pt x="6323879" y="3300762"/>
                </a:cubicBezTo>
                <a:cubicBezTo>
                  <a:pt x="6232813" y="3300762"/>
                  <a:pt x="6158989" y="3279040"/>
                  <a:pt x="6158989" y="3252246"/>
                </a:cubicBezTo>
                <a:close/>
                <a:moveTo>
                  <a:pt x="6158989" y="4002812"/>
                </a:moveTo>
                <a:cubicBezTo>
                  <a:pt x="6158989" y="3976018"/>
                  <a:pt x="6232813" y="3954296"/>
                  <a:pt x="6323879" y="3954296"/>
                </a:cubicBezTo>
                <a:cubicBezTo>
                  <a:pt x="6414945" y="3954296"/>
                  <a:pt x="6488769" y="3976018"/>
                  <a:pt x="6488769" y="4002812"/>
                </a:cubicBezTo>
                <a:cubicBezTo>
                  <a:pt x="6488769" y="4029607"/>
                  <a:pt x="6414945" y="4051328"/>
                  <a:pt x="6323879" y="4051328"/>
                </a:cubicBezTo>
                <a:cubicBezTo>
                  <a:pt x="6232813" y="4051328"/>
                  <a:pt x="6158989" y="4029607"/>
                  <a:pt x="6158989" y="4002812"/>
                </a:cubicBezTo>
                <a:close/>
                <a:moveTo>
                  <a:pt x="6129180" y="1740970"/>
                </a:moveTo>
                <a:cubicBezTo>
                  <a:pt x="6129180" y="1714175"/>
                  <a:pt x="6203004" y="1692454"/>
                  <a:pt x="6294070" y="1692454"/>
                </a:cubicBezTo>
                <a:cubicBezTo>
                  <a:pt x="6385136" y="1692454"/>
                  <a:pt x="6458960" y="1714175"/>
                  <a:pt x="6458960" y="1740970"/>
                </a:cubicBezTo>
                <a:cubicBezTo>
                  <a:pt x="6458960" y="1767765"/>
                  <a:pt x="6385136" y="1789486"/>
                  <a:pt x="6294070" y="1789486"/>
                </a:cubicBezTo>
                <a:cubicBezTo>
                  <a:pt x="6203004" y="1789486"/>
                  <a:pt x="6129180" y="1767765"/>
                  <a:pt x="6129180" y="1740970"/>
                </a:cubicBezTo>
                <a:close/>
                <a:moveTo>
                  <a:pt x="6129180" y="2491537"/>
                </a:moveTo>
                <a:cubicBezTo>
                  <a:pt x="6129180" y="2464742"/>
                  <a:pt x="6203004" y="2443021"/>
                  <a:pt x="6294070" y="2443021"/>
                </a:cubicBezTo>
                <a:cubicBezTo>
                  <a:pt x="6385136" y="2443021"/>
                  <a:pt x="6458960" y="2464742"/>
                  <a:pt x="6458960" y="2491537"/>
                </a:cubicBezTo>
                <a:cubicBezTo>
                  <a:pt x="6458960" y="2518331"/>
                  <a:pt x="6385136" y="2540053"/>
                  <a:pt x="6294070" y="2540053"/>
                </a:cubicBezTo>
                <a:cubicBezTo>
                  <a:pt x="6203004" y="2540053"/>
                  <a:pt x="6129180" y="2518331"/>
                  <a:pt x="6129180" y="2491537"/>
                </a:cubicBezTo>
                <a:close/>
                <a:moveTo>
                  <a:pt x="6120614" y="229696"/>
                </a:moveTo>
                <a:cubicBezTo>
                  <a:pt x="6120614" y="202901"/>
                  <a:pt x="6194438" y="181180"/>
                  <a:pt x="6285504" y="181180"/>
                </a:cubicBezTo>
                <a:cubicBezTo>
                  <a:pt x="6376570" y="181180"/>
                  <a:pt x="6450394" y="202901"/>
                  <a:pt x="6450394" y="229696"/>
                </a:cubicBezTo>
                <a:cubicBezTo>
                  <a:pt x="6450394" y="256491"/>
                  <a:pt x="6376570" y="278212"/>
                  <a:pt x="6285504" y="278212"/>
                </a:cubicBezTo>
                <a:cubicBezTo>
                  <a:pt x="6194438" y="278212"/>
                  <a:pt x="6120614" y="256491"/>
                  <a:pt x="6120614" y="229696"/>
                </a:cubicBezTo>
                <a:close/>
                <a:moveTo>
                  <a:pt x="6120614" y="980263"/>
                </a:moveTo>
                <a:cubicBezTo>
                  <a:pt x="6120614" y="953468"/>
                  <a:pt x="6194438" y="931747"/>
                  <a:pt x="6285504" y="931747"/>
                </a:cubicBezTo>
                <a:cubicBezTo>
                  <a:pt x="6376570" y="931747"/>
                  <a:pt x="6450394" y="953468"/>
                  <a:pt x="6450394" y="980263"/>
                </a:cubicBezTo>
                <a:cubicBezTo>
                  <a:pt x="6450394" y="1007057"/>
                  <a:pt x="6376570" y="1028779"/>
                  <a:pt x="6285504" y="1028779"/>
                </a:cubicBezTo>
                <a:cubicBezTo>
                  <a:pt x="6194438" y="1028779"/>
                  <a:pt x="6120614" y="1007057"/>
                  <a:pt x="6120614" y="980263"/>
                </a:cubicBezTo>
                <a:close/>
                <a:moveTo>
                  <a:pt x="5442124" y="3332858"/>
                </a:moveTo>
                <a:cubicBezTo>
                  <a:pt x="5442124" y="3297944"/>
                  <a:pt x="5545736" y="3269640"/>
                  <a:pt x="5673548" y="3269640"/>
                </a:cubicBezTo>
                <a:cubicBezTo>
                  <a:pt x="5801360" y="3269640"/>
                  <a:pt x="5904973" y="3297944"/>
                  <a:pt x="5904973" y="3332858"/>
                </a:cubicBezTo>
                <a:cubicBezTo>
                  <a:pt x="5904973" y="3367773"/>
                  <a:pt x="5801360" y="3396076"/>
                  <a:pt x="5673548" y="3396076"/>
                </a:cubicBezTo>
                <a:cubicBezTo>
                  <a:pt x="5545736" y="3396076"/>
                  <a:pt x="5442124" y="3367773"/>
                  <a:pt x="5442124" y="3332858"/>
                </a:cubicBezTo>
                <a:close/>
                <a:moveTo>
                  <a:pt x="5442124" y="4083425"/>
                </a:moveTo>
                <a:cubicBezTo>
                  <a:pt x="5442124" y="4048510"/>
                  <a:pt x="5545736" y="4020207"/>
                  <a:pt x="5673548" y="4020207"/>
                </a:cubicBezTo>
                <a:cubicBezTo>
                  <a:pt x="5801360" y="4020207"/>
                  <a:pt x="5904973" y="4048510"/>
                  <a:pt x="5904973" y="4083425"/>
                </a:cubicBezTo>
                <a:cubicBezTo>
                  <a:pt x="5904973" y="4118339"/>
                  <a:pt x="5801360" y="4146643"/>
                  <a:pt x="5673548" y="4146643"/>
                </a:cubicBezTo>
                <a:cubicBezTo>
                  <a:pt x="5545736" y="4146643"/>
                  <a:pt x="5442124" y="4118339"/>
                  <a:pt x="5442124" y="4083425"/>
                </a:cubicBezTo>
                <a:close/>
                <a:moveTo>
                  <a:pt x="5412315" y="1821583"/>
                </a:moveTo>
                <a:cubicBezTo>
                  <a:pt x="5412315" y="1786668"/>
                  <a:pt x="5515927" y="1758365"/>
                  <a:pt x="5643739" y="1758365"/>
                </a:cubicBezTo>
                <a:cubicBezTo>
                  <a:pt x="5771551" y="1758365"/>
                  <a:pt x="5875164" y="1786668"/>
                  <a:pt x="5875164" y="1821583"/>
                </a:cubicBezTo>
                <a:cubicBezTo>
                  <a:pt x="5875164" y="1856497"/>
                  <a:pt x="5771551" y="1884801"/>
                  <a:pt x="5643739" y="1884801"/>
                </a:cubicBezTo>
                <a:cubicBezTo>
                  <a:pt x="5515927" y="1884801"/>
                  <a:pt x="5412315" y="1856497"/>
                  <a:pt x="5412315" y="1821583"/>
                </a:cubicBezTo>
                <a:close/>
                <a:moveTo>
                  <a:pt x="5412315" y="2572149"/>
                </a:moveTo>
                <a:cubicBezTo>
                  <a:pt x="5412315" y="2537235"/>
                  <a:pt x="5515927" y="2508931"/>
                  <a:pt x="5643739" y="2508931"/>
                </a:cubicBezTo>
                <a:cubicBezTo>
                  <a:pt x="5771551" y="2508931"/>
                  <a:pt x="5875164" y="2537235"/>
                  <a:pt x="5875164" y="2572149"/>
                </a:cubicBezTo>
                <a:cubicBezTo>
                  <a:pt x="5875164" y="2607064"/>
                  <a:pt x="5771551" y="2635368"/>
                  <a:pt x="5643739" y="2635368"/>
                </a:cubicBezTo>
                <a:cubicBezTo>
                  <a:pt x="5515927" y="2635368"/>
                  <a:pt x="5412315" y="2607064"/>
                  <a:pt x="5412315" y="2572149"/>
                </a:cubicBezTo>
                <a:close/>
                <a:moveTo>
                  <a:pt x="5403749" y="310309"/>
                </a:moveTo>
                <a:cubicBezTo>
                  <a:pt x="5403749" y="275394"/>
                  <a:pt x="5507361" y="247091"/>
                  <a:pt x="5635173" y="247091"/>
                </a:cubicBezTo>
                <a:cubicBezTo>
                  <a:pt x="5762985" y="247091"/>
                  <a:pt x="5866598" y="275394"/>
                  <a:pt x="5866598" y="310309"/>
                </a:cubicBezTo>
                <a:cubicBezTo>
                  <a:pt x="5866598" y="345223"/>
                  <a:pt x="5762985" y="373527"/>
                  <a:pt x="5635173" y="373527"/>
                </a:cubicBezTo>
                <a:cubicBezTo>
                  <a:pt x="5507361" y="373527"/>
                  <a:pt x="5403749" y="345223"/>
                  <a:pt x="5403749" y="310309"/>
                </a:cubicBezTo>
                <a:close/>
                <a:moveTo>
                  <a:pt x="5403749" y="1060875"/>
                </a:moveTo>
                <a:cubicBezTo>
                  <a:pt x="5403749" y="1025961"/>
                  <a:pt x="5507361" y="997657"/>
                  <a:pt x="5635173" y="997657"/>
                </a:cubicBezTo>
                <a:cubicBezTo>
                  <a:pt x="5762985" y="997657"/>
                  <a:pt x="5866598" y="1025961"/>
                  <a:pt x="5866598" y="1060875"/>
                </a:cubicBezTo>
                <a:cubicBezTo>
                  <a:pt x="5866598" y="1095790"/>
                  <a:pt x="5762985" y="1124094"/>
                  <a:pt x="5635173" y="1124094"/>
                </a:cubicBezTo>
                <a:cubicBezTo>
                  <a:pt x="5507361" y="1124094"/>
                  <a:pt x="5403749" y="1095790"/>
                  <a:pt x="5403749" y="1060875"/>
                </a:cubicBezTo>
                <a:close/>
                <a:moveTo>
                  <a:pt x="4488260" y="3201936"/>
                </a:moveTo>
                <a:cubicBezTo>
                  <a:pt x="4488260" y="3167022"/>
                  <a:pt x="4591872" y="3138718"/>
                  <a:pt x="4719685" y="3138718"/>
                </a:cubicBezTo>
                <a:cubicBezTo>
                  <a:pt x="4847497" y="3138718"/>
                  <a:pt x="4951109" y="3167022"/>
                  <a:pt x="4951109" y="3201936"/>
                </a:cubicBezTo>
                <a:cubicBezTo>
                  <a:pt x="4951109" y="3236850"/>
                  <a:pt x="4847497" y="3265154"/>
                  <a:pt x="4719685" y="3265154"/>
                </a:cubicBezTo>
                <a:cubicBezTo>
                  <a:pt x="4591872" y="3265154"/>
                  <a:pt x="4488260" y="3236850"/>
                  <a:pt x="4488260" y="3201936"/>
                </a:cubicBezTo>
                <a:close/>
                <a:moveTo>
                  <a:pt x="4488260" y="3952503"/>
                </a:moveTo>
                <a:cubicBezTo>
                  <a:pt x="4488260" y="3917588"/>
                  <a:pt x="4591872" y="3889285"/>
                  <a:pt x="4719685" y="3889285"/>
                </a:cubicBezTo>
                <a:cubicBezTo>
                  <a:pt x="4847497" y="3889284"/>
                  <a:pt x="4951109" y="3917588"/>
                  <a:pt x="4951109" y="3952503"/>
                </a:cubicBezTo>
                <a:cubicBezTo>
                  <a:pt x="4951109" y="3987417"/>
                  <a:pt x="4847497" y="4015721"/>
                  <a:pt x="4719685" y="4015721"/>
                </a:cubicBezTo>
                <a:cubicBezTo>
                  <a:pt x="4591872" y="4015721"/>
                  <a:pt x="4488260" y="3987417"/>
                  <a:pt x="4488260" y="3952503"/>
                </a:cubicBezTo>
                <a:close/>
                <a:moveTo>
                  <a:pt x="4458451" y="1690661"/>
                </a:moveTo>
                <a:cubicBezTo>
                  <a:pt x="4458451" y="1655746"/>
                  <a:pt x="4562063" y="1627442"/>
                  <a:pt x="4689876" y="1627442"/>
                </a:cubicBezTo>
                <a:cubicBezTo>
                  <a:pt x="4817688" y="1627442"/>
                  <a:pt x="4921300" y="1655746"/>
                  <a:pt x="4921300" y="1690661"/>
                </a:cubicBezTo>
                <a:cubicBezTo>
                  <a:pt x="4921300" y="1725575"/>
                  <a:pt x="4817688" y="1753879"/>
                  <a:pt x="4689876" y="1753879"/>
                </a:cubicBezTo>
                <a:cubicBezTo>
                  <a:pt x="4562063" y="1753879"/>
                  <a:pt x="4458451" y="1725575"/>
                  <a:pt x="4458451" y="1690661"/>
                </a:cubicBezTo>
                <a:close/>
                <a:moveTo>
                  <a:pt x="4458451" y="2441227"/>
                </a:moveTo>
                <a:cubicBezTo>
                  <a:pt x="4458451" y="2406313"/>
                  <a:pt x="4562063" y="2378009"/>
                  <a:pt x="4689876" y="2378009"/>
                </a:cubicBezTo>
                <a:cubicBezTo>
                  <a:pt x="4817688" y="2378009"/>
                  <a:pt x="4921300" y="2406313"/>
                  <a:pt x="4921300" y="2441227"/>
                </a:cubicBezTo>
                <a:cubicBezTo>
                  <a:pt x="4921300" y="2476142"/>
                  <a:pt x="4817688" y="2504445"/>
                  <a:pt x="4689876" y="2504445"/>
                </a:cubicBezTo>
                <a:cubicBezTo>
                  <a:pt x="4562063" y="2504445"/>
                  <a:pt x="4458451" y="2476142"/>
                  <a:pt x="4458451" y="2441227"/>
                </a:cubicBezTo>
                <a:close/>
                <a:moveTo>
                  <a:pt x="4449885" y="179387"/>
                </a:moveTo>
                <a:cubicBezTo>
                  <a:pt x="4449885" y="144472"/>
                  <a:pt x="4553497" y="116168"/>
                  <a:pt x="4681310" y="116168"/>
                </a:cubicBezTo>
                <a:cubicBezTo>
                  <a:pt x="4809122" y="116168"/>
                  <a:pt x="4912734" y="144472"/>
                  <a:pt x="4912734" y="179387"/>
                </a:cubicBezTo>
                <a:cubicBezTo>
                  <a:pt x="4912734" y="214301"/>
                  <a:pt x="4809122" y="242605"/>
                  <a:pt x="4681310" y="242605"/>
                </a:cubicBezTo>
                <a:cubicBezTo>
                  <a:pt x="4553497" y="242605"/>
                  <a:pt x="4449885" y="214301"/>
                  <a:pt x="4449885" y="179387"/>
                </a:cubicBezTo>
                <a:close/>
                <a:moveTo>
                  <a:pt x="4449885" y="929953"/>
                </a:moveTo>
                <a:cubicBezTo>
                  <a:pt x="4449885" y="895039"/>
                  <a:pt x="4553497" y="866735"/>
                  <a:pt x="4681310" y="866735"/>
                </a:cubicBezTo>
                <a:cubicBezTo>
                  <a:pt x="4809122" y="866735"/>
                  <a:pt x="4912734" y="895039"/>
                  <a:pt x="4912734" y="929953"/>
                </a:cubicBezTo>
                <a:cubicBezTo>
                  <a:pt x="4912734" y="964868"/>
                  <a:pt x="4809122" y="993171"/>
                  <a:pt x="4681310" y="993171"/>
                </a:cubicBezTo>
                <a:cubicBezTo>
                  <a:pt x="4553497" y="993171"/>
                  <a:pt x="4449885" y="964868"/>
                  <a:pt x="4449885" y="929953"/>
                </a:cubicBezTo>
                <a:close/>
                <a:moveTo>
                  <a:pt x="3876296" y="3281944"/>
                </a:moveTo>
                <a:cubicBezTo>
                  <a:pt x="3876296" y="3255149"/>
                  <a:pt x="3950120" y="3233427"/>
                  <a:pt x="4041187" y="3233427"/>
                </a:cubicBezTo>
                <a:cubicBezTo>
                  <a:pt x="4132254" y="3233427"/>
                  <a:pt x="4206078" y="3255149"/>
                  <a:pt x="4206078" y="3281944"/>
                </a:cubicBezTo>
                <a:cubicBezTo>
                  <a:pt x="4206078" y="3308738"/>
                  <a:pt x="4132254" y="3330460"/>
                  <a:pt x="4041187" y="3330460"/>
                </a:cubicBezTo>
                <a:cubicBezTo>
                  <a:pt x="3950120" y="3330460"/>
                  <a:pt x="3876296" y="3308738"/>
                  <a:pt x="3876296" y="3281944"/>
                </a:cubicBezTo>
                <a:close/>
                <a:moveTo>
                  <a:pt x="3876296" y="4032510"/>
                </a:moveTo>
                <a:cubicBezTo>
                  <a:pt x="3876296" y="4005716"/>
                  <a:pt x="3950120" y="3983994"/>
                  <a:pt x="4041187" y="3983994"/>
                </a:cubicBezTo>
                <a:cubicBezTo>
                  <a:pt x="4132254" y="3983994"/>
                  <a:pt x="4206078" y="4005716"/>
                  <a:pt x="4206078" y="4032510"/>
                </a:cubicBezTo>
                <a:cubicBezTo>
                  <a:pt x="4206078" y="4059305"/>
                  <a:pt x="4132254" y="4081027"/>
                  <a:pt x="4041187" y="4081027"/>
                </a:cubicBezTo>
                <a:cubicBezTo>
                  <a:pt x="3950120" y="4081027"/>
                  <a:pt x="3876296" y="4059305"/>
                  <a:pt x="3876296" y="4032510"/>
                </a:cubicBezTo>
                <a:close/>
                <a:moveTo>
                  <a:pt x="3846487" y="1770668"/>
                </a:moveTo>
                <a:cubicBezTo>
                  <a:pt x="3846487" y="1743873"/>
                  <a:pt x="3920311" y="1722152"/>
                  <a:pt x="4011378" y="1722152"/>
                </a:cubicBezTo>
                <a:cubicBezTo>
                  <a:pt x="4102445" y="1722152"/>
                  <a:pt x="4176269" y="1743873"/>
                  <a:pt x="4176269" y="1770668"/>
                </a:cubicBezTo>
                <a:cubicBezTo>
                  <a:pt x="4176269" y="1797463"/>
                  <a:pt x="4102445" y="1819185"/>
                  <a:pt x="4011378" y="1819185"/>
                </a:cubicBezTo>
                <a:cubicBezTo>
                  <a:pt x="3920311" y="1819185"/>
                  <a:pt x="3846487" y="1797463"/>
                  <a:pt x="3846487" y="1770668"/>
                </a:cubicBezTo>
                <a:close/>
                <a:moveTo>
                  <a:pt x="3846487" y="2521235"/>
                </a:moveTo>
                <a:cubicBezTo>
                  <a:pt x="3846487" y="2494440"/>
                  <a:pt x="3920311" y="2472719"/>
                  <a:pt x="4011378" y="2472719"/>
                </a:cubicBezTo>
                <a:cubicBezTo>
                  <a:pt x="4102445" y="2472719"/>
                  <a:pt x="4176269" y="2494440"/>
                  <a:pt x="4176269" y="2521235"/>
                </a:cubicBezTo>
                <a:cubicBezTo>
                  <a:pt x="4176269" y="2548030"/>
                  <a:pt x="4102445" y="2569751"/>
                  <a:pt x="4011378" y="2569751"/>
                </a:cubicBezTo>
                <a:cubicBezTo>
                  <a:pt x="3920311" y="2569751"/>
                  <a:pt x="3846487" y="2548030"/>
                  <a:pt x="3846487" y="2521235"/>
                </a:cubicBezTo>
                <a:close/>
                <a:moveTo>
                  <a:pt x="3837921" y="259394"/>
                </a:moveTo>
                <a:cubicBezTo>
                  <a:pt x="3837921" y="232599"/>
                  <a:pt x="3911745" y="210878"/>
                  <a:pt x="4002812" y="210878"/>
                </a:cubicBezTo>
                <a:cubicBezTo>
                  <a:pt x="4093879" y="210878"/>
                  <a:pt x="4167703" y="232599"/>
                  <a:pt x="4167703" y="259394"/>
                </a:cubicBezTo>
                <a:cubicBezTo>
                  <a:pt x="4167703" y="286189"/>
                  <a:pt x="4093879" y="307911"/>
                  <a:pt x="4002812" y="307911"/>
                </a:cubicBezTo>
                <a:cubicBezTo>
                  <a:pt x="3911745" y="307911"/>
                  <a:pt x="3837921" y="286189"/>
                  <a:pt x="3837921" y="259394"/>
                </a:cubicBezTo>
                <a:close/>
                <a:moveTo>
                  <a:pt x="3837921" y="1009961"/>
                </a:moveTo>
                <a:cubicBezTo>
                  <a:pt x="3837921" y="983166"/>
                  <a:pt x="3911745" y="961445"/>
                  <a:pt x="4002812" y="961445"/>
                </a:cubicBezTo>
                <a:cubicBezTo>
                  <a:pt x="4093879" y="961445"/>
                  <a:pt x="4167703" y="983166"/>
                  <a:pt x="4167703" y="1009961"/>
                </a:cubicBezTo>
                <a:cubicBezTo>
                  <a:pt x="4167703" y="1036756"/>
                  <a:pt x="4093879" y="1058477"/>
                  <a:pt x="4002812" y="1058477"/>
                </a:cubicBezTo>
                <a:cubicBezTo>
                  <a:pt x="3911745" y="1058477"/>
                  <a:pt x="3837921" y="1036756"/>
                  <a:pt x="3837921" y="1009961"/>
                </a:cubicBezTo>
                <a:close/>
                <a:moveTo>
                  <a:pt x="3176514" y="3276091"/>
                </a:moveTo>
                <a:cubicBezTo>
                  <a:pt x="3176514" y="3249296"/>
                  <a:pt x="3250336" y="3227575"/>
                  <a:pt x="3341403" y="3227575"/>
                </a:cubicBezTo>
                <a:cubicBezTo>
                  <a:pt x="3432469" y="3227575"/>
                  <a:pt x="3506292" y="3249296"/>
                  <a:pt x="3506292" y="3276091"/>
                </a:cubicBezTo>
                <a:cubicBezTo>
                  <a:pt x="3506292" y="3302886"/>
                  <a:pt x="3432469" y="3324608"/>
                  <a:pt x="3341403" y="3324608"/>
                </a:cubicBezTo>
                <a:cubicBezTo>
                  <a:pt x="3250336" y="3324608"/>
                  <a:pt x="3176514" y="3302886"/>
                  <a:pt x="3176514" y="3276091"/>
                </a:cubicBezTo>
                <a:close/>
                <a:moveTo>
                  <a:pt x="3176514" y="4026658"/>
                </a:moveTo>
                <a:cubicBezTo>
                  <a:pt x="3176514" y="3999863"/>
                  <a:pt x="3250336" y="3978142"/>
                  <a:pt x="3341403" y="3978142"/>
                </a:cubicBezTo>
                <a:cubicBezTo>
                  <a:pt x="3432469" y="3978142"/>
                  <a:pt x="3506292" y="3999863"/>
                  <a:pt x="3506292" y="4026658"/>
                </a:cubicBezTo>
                <a:cubicBezTo>
                  <a:pt x="3506292" y="4053453"/>
                  <a:pt x="3432469" y="4075174"/>
                  <a:pt x="3341403" y="4075174"/>
                </a:cubicBezTo>
                <a:cubicBezTo>
                  <a:pt x="3250336" y="4075174"/>
                  <a:pt x="3176514" y="4053453"/>
                  <a:pt x="3176514" y="4026658"/>
                </a:cubicBezTo>
                <a:close/>
                <a:moveTo>
                  <a:pt x="3146704" y="1764816"/>
                </a:moveTo>
                <a:cubicBezTo>
                  <a:pt x="3146704" y="1738021"/>
                  <a:pt x="3220527" y="1716300"/>
                  <a:pt x="3311594" y="1716300"/>
                </a:cubicBezTo>
                <a:cubicBezTo>
                  <a:pt x="3402661" y="1716300"/>
                  <a:pt x="3476483" y="1738021"/>
                  <a:pt x="3476483" y="1764816"/>
                </a:cubicBezTo>
                <a:cubicBezTo>
                  <a:pt x="3476483" y="1791611"/>
                  <a:pt x="3402661" y="1813332"/>
                  <a:pt x="3311594" y="1813332"/>
                </a:cubicBezTo>
                <a:cubicBezTo>
                  <a:pt x="3220527" y="1813332"/>
                  <a:pt x="3146704" y="1791611"/>
                  <a:pt x="3146704" y="1764816"/>
                </a:cubicBezTo>
                <a:close/>
                <a:moveTo>
                  <a:pt x="3146704" y="2515383"/>
                </a:moveTo>
                <a:cubicBezTo>
                  <a:pt x="3146704" y="2488588"/>
                  <a:pt x="3220527" y="2466866"/>
                  <a:pt x="3311594" y="2466866"/>
                </a:cubicBezTo>
                <a:cubicBezTo>
                  <a:pt x="3402661" y="2466866"/>
                  <a:pt x="3476483" y="2488588"/>
                  <a:pt x="3476483" y="2515383"/>
                </a:cubicBezTo>
                <a:cubicBezTo>
                  <a:pt x="3476483" y="2542177"/>
                  <a:pt x="3402661" y="2563899"/>
                  <a:pt x="3311594" y="2563899"/>
                </a:cubicBezTo>
                <a:cubicBezTo>
                  <a:pt x="3220527" y="2563899"/>
                  <a:pt x="3146704" y="2542177"/>
                  <a:pt x="3146704" y="2515383"/>
                </a:cubicBezTo>
                <a:close/>
                <a:moveTo>
                  <a:pt x="3138138" y="253542"/>
                </a:moveTo>
                <a:cubicBezTo>
                  <a:pt x="3138138" y="226747"/>
                  <a:pt x="3211961" y="205026"/>
                  <a:pt x="3303028" y="205026"/>
                </a:cubicBezTo>
                <a:cubicBezTo>
                  <a:pt x="3394094" y="205026"/>
                  <a:pt x="3467917" y="226747"/>
                  <a:pt x="3467917" y="253542"/>
                </a:cubicBezTo>
                <a:cubicBezTo>
                  <a:pt x="3467917" y="280337"/>
                  <a:pt x="3394094" y="302058"/>
                  <a:pt x="3303028" y="302058"/>
                </a:cubicBezTo>
                <a:cubicBezTo>
                  <a:pt x="3211961" y="302058"/>
                  <a:pt x="3138138" y="280337"/>
                  <a:pt x="3138138" y="253542"/>
                </a:cubicBezTo>
                <a:close/>
                <a:moveTo>
                  <a:pt x="3138138" y="1004109"/>
                </a:moveTo>
                <a:cubicBezTo>
                  <a:pt x="3138138" y="977314"/>
                  <a:pt x="3211961" y="955592"/>
                  <a:pt x="3303028" y="955592"/>
                </a:cubicBezTo>
                <a:cubicBezTo>
                  <a:pt x="3394094" y="955592"/>
                  <a:pt x="3467917" y="977314"/>
                  <a:pt x="3467917" y="1004109"/>
                </a:cubicBezTo>
                <a:cubicBezTo>
                  <a:pt x="3467917" y="1030903"/>
                  <a:pt x="3394094" y="1052625"/>
                  <a:pt x="3303028" y="1052625"/>
                </a:cubicBezTo>
                <a:cubicBezTo>
                  <a:pt x="3211961" y="1052625"/>
                  <a:pt x="3138138" y="1030903"/>
                  <a:pt x="3138138" y="1004109"/>
                </a:cubicBezTo>
                <a:close/>
                <a:moveTo>
                  <a:pt x="2582873" y="3393502"/>
                </a:moveTo>
                <a:cubicBezTo>
                  <a:pt x="2582873" y="3358587"/>
                  <a:pt x="2686485" y="3330283"/>
                  <a:pt x="2814298" y="3330283"/>
                </a:cubicBezTo>
                <a:cubicBezTo>
                  <a:pt x="2942110" y="3330283"/>
                  <a:pt x="3045722" y="3358587"/>
                  <a:pt x="3045722" y="3393502"/>
                </a:cubicBezTo>
                <a:cubicBezTo>
                  <a:pt x="3045722" y="3428416"/>
                  <a:pt x="2942110" y="3456720"/>
                  <a:pt x="2814298" y="3456720"/>
                </a:cubicBezTo>
                <a:cubicBezTo>
                  <a:pt x="2686485" y="3456720"/>
                  <a:pt x="2582873" y="3428416"/>
                  <a:pt x="2582873" y="3393502"/>
                </a:cubicBezTo>
                <a:close/>
                <a:moveTo>
                  <a:pt x="2582873" y="4144068"/>
                </a:moveTo>
                <a:cubicBezTo>
                  <a:pt x="2582873" y="4109154"/>
                  <a:pt x="2686485" y="4080850"/>
                  <a:pt x="2814298" y="4080850"/>
                </a:cubicBezTo>
                <a:cubicBezTo>
                  <a:pt x="2942110" y="4080850"/>
                  <a:pt x="3045722" y="4109154"/>
                  <a:pt x="3045722" y="4144068"/>
                </a:cubicBezTo>
                <a:cubicBezTo>
                  <a:pt x="3045722" y="4178983"/>
                  <a:pt x="2942110" y="4207287"/>
                  <a:pt x="2814298" y="4207287"/>
                </a:cubicBezTo>
                <a:cubicBezTo>
                  <a:pt x="2686485" y="4207287"/>
                  <a:pt x="2582873" y="4178983"/>
                  <a:pt x="2582873" y="4144068"/>
                </a:cubicBezTo>
                <a:close/>
                <a:moveTo>
                  <a:pt x="2553064" y="1882226"/>
                </a:moveTo>
                <a:cubicBezTo>
                  <a:pt x="2553064" y="1847312"/>
                  <a:pt x="2656676" y="1819008"/>
                  <a:pt x="2784489" y="1819008"/>
                </a:cubicBezTo>
                <a:cubicBezTo>
                  <a:pt x="2912301" y="1819008"/>
                  <a:pt x="3015913" y="1847312"/>
                  <a:pt x="3015913" y="1882226"/>
                </a:cubicBezTo>
                <a:cubicBezTo>
                  <a:pt x="3015913" y="1917141"/>
                  <a:pt x="2912301" y="1945444"/>
                  <a:pt x="2784489" y="1945444"/>
                </a:cubicBezTo>
                <a:cubicBezTo>
                  <a:pt x="2656676" y="1945444"/>
                  <a:pt x="2553064" y="1917141"/>
                  <a:pt x="2553064" y="1882226"/>
                </a:cubicBezTo>
                <a:close/>
                <a:moveTo>
                  <a:pt x="2553064" y="2632793"/>
                </a:moveTo>
                <a:cubicBezTo>
                  <a:pt x="2553064" y="2597879"/>
                  <a:pt x="2656676" y="2569575"/>
                  <a:pt x="2784489" y="2569575"/>
                </a:cubicBezTo>
                <a:cubicBezTo>
                  <a:pt x="2912301" y="2569575"/>
                  <a:pt x="3015913" y="2597879"/>
                  <a:pt x="3015913" y="2632793"/>
                </a:cubicBezTo>
                <a:cubicBezTo>
                  <a:pt x="3015913" y="2667707"/>
                  <a:pt x="2912301" y="2696011"/>
                  <a:pt x="2784489" y="2696011"/>
                </a:cubicBezTo>
                <a:cubicBezTo>
                  <a:pt x="2656676" y="2696011"/>
                  <a:pt x="2553064" y="2667707"/>
                  <a:pt x="2553064" y="2632793"/>
                </a:cubicBezTo>
                <a:close/>
                <a:moveTo>
                  <a:pt x="2544498" y="370952"/>
                </a:moveTo>
                <a:cubicBezTo>
                  <a:pt x="2544498" y="336038"/>
                  <a:pt x="2648110" y="307734"/>
                  <a:pt x="2775923" y="307734"/>
                </a:cubicBezTo>
                <a:cubicBezTo>
                  <a:pt x="2903735" y="307734"/>
                  <a:pt x="3007347" y="336038"/>
                  <a:pt x="3007347" y="370952"/>
                </a:cubicBezTo>
                <a:cubicBezTo>
                  <a:pt x="3007347" y="405867"/>
                  <a:pt x="2903735" y="434170"/>
                  <a:pt x="2775923" y="434170"/>
                </a:cubicBezTo>
                <a:cubicBezTo>
                  <a:pt x="2648110" y="434170"/>
                  <a:pt x="2544498" y="405867"/>
                  <a:pt x="2544498" y="370952"/>
                </a:cubicBezTo>
                <a:close/>
                <a:moveTo>
                  <a:pt x="2544498" y="1121519"/>
                </a:moveTo>
                <a:cubicBezTo>
                  <a:pt x="2544498" y="1086605"/>
                  <a:pt x="2648110" y="1058301"/>
                  <a:pt x="2775923" y="1058301"/>
                </a:cubicBezTo>
                <a:cubicBezTo>
                  <a:pt x="2903735" y="1058301"/>
                  <a:pt x="3007347" y="1086605"/>
                  <a:pt x="3007347" y="1121519"/>
                </a:cubicBezTo>
                <a:cubicBezTo>
                  <a:pt x="3007347" y="1156433"/>
                  <a:pt x="2903735" y="1184737"/>
                  <a:pt x="2775923" y="1184737"/>
                </a:cubicBezTo>
                <a:cubicBezTo>
                  <a:pt x="2648110" y="1184737"/>
                  <a:pt x="2544498" y="1156433"/>
                  <a:pt x="2544498" y="1121519"/>
                </a:cubicBezTo>
                <a:close/>
                <a:moveTo>
                  <a:pt x="1943695" y="3370919"/>
                </a:moveTo>
                <a:cubicBezTo>
                  <a:pt x="1943695" y="3344124"/>
                  <a:pt x="2017519" y="3322402"/>
                  <a:pt x="2108585" y="3322402"/>
                </a:cubicBezTo>
                <a:cubicBezTo>
                  <a:pt x="2199652" y="3322402"/>
                  <a:pt x="2273475" y="3344124"/>
                  <a:pt x="2273475" y="3370919"/>
                </a:cubicBezTo>
                <a:cubicBezTo>
                  <a:pt x="2273475" y="3397713"/>
                  <a:pt x="2199652" y="3419435"/>
                  <a:pt x="2108585" y="3419435"/>
                </a:cubicBezTo>
                <a:cubicBezTo>
                  <a:pt x="2017519" y="3419435"/>
                  <a:pt x="1943695" y="3397713"/>
                  <a:pt x="1943695" y="3370919"/>
                </a:cubicBezTo>
                <a:close/>
                <a:moveTo>
                  <a:pt x="1943695" y="4121485"/>
                </a:moveTo>
                <a:cubicBezTo>
                  <a:pt x="1943695" y="4094691"/>
                  <a:pt x="2017519" y="4072969"/>
                  <a:pt x="2108585" y="4072969"/>
                </a:cubicBezTo>
                <a:cubicBezTo>
                  <a:pt x="2199652" y="4072969"/>
                  <a:pt x="2273475" y="4094691"/>
                  <a:pt x="2273475" y="4121485"/>
                </a:cubicBezTo>
                <a:cubicBezTo>
                  <a:pt x="2273475" y="4148280"/>
                  <a:pt x="2199652" y="4170002"/>
                  <a:pt x="2108585" y="4170002"/>
                </a:cubicBezTo>
                <a:cubicBezTo>
                  <a:pt x="2017519" y="4170002"/>
                  <a:pt x="1943695" y="4148280"/>
                  <a:pt x="1943695" y="4121485"/>
                </a:cubicBezTo>
                <a:close/>
                <a:moveTo>
                  <a:pt x="1913886" y="1859643"/>
                </a:moveTo>
                <a:cubicBezTo>
                  <a:pt x="1913886" y="1832848"/>
                  <a:pt x="1987710" y="1811127"/>
                  <a:pt x="2078776" y="1811127"/>
                </a:cubicBezTo>
                <a:cubicBezTo>
                  <a:pt x="2169843" y="1811127"/>
                  <a:pt x="2243666" y="1832848"/>
                  <a:pt x="2243666" y="1859643"/>
                </a:cubicBezTo>
                <a:cubicBezTo>
                  <a:pt x="2243666" y="1886438"/>
                  <a:pt x="2169843" y="1908160"/>
                  <a:pt x="2078776" y="1908160"/>
                </a:cubicBezTo>
                <a:cubicBezTo>
                  <a:pt x="1987710" y="1908160"/>
                  <a:pt x="1913886" y="1886438"/>
                  <a:pt x="1913886" y="1859643"/>
                </a:cubicBezTo>
                <a:close/>
                <a:moveTo>
                  <a:pt x="1913886" y="2610210"/>
                </a:moveTo>
                <a:cubicBezTo>
                  <a:pt x="1913886" y="2583415"/>
                  <a:pt x="1987710" y="2561694"/>
                  <a:pt x="2078776" y="2561694"/>
                </a:cubicBezTo>
                <a:cubicBezTo>
                  <a:pt x="2169843" y="2561694"/>
                  <a:pt x="2243666" y="2583415"/>
                  <a:pt x="2243666" y="2610210"/>
                </a:cubicBezTo>
                <a:cubicBezTo>
                  <a:pt x="2243666" y="2637005"/>
                  <a:pt x="2169843" y="2658726"/>
                  <a:pt x="2078776" y="2658726"/>
                </a:cubicBezTo>
                <a:cubicBezTo>
                  <a:pt x="1987710" y="2658726"/>
                  <a:pt x="1913886" y="2637005"/>
                  <a:pt x="1913886" y="2610210"/>
                </a:cubicBezTo>
                <a:close/>
                <a:moveTo>
                  <a:pt x="1905320" y="348369"/>
                </a:moveTo>
                <a:cubicBezTo>
                  <a:pt x="1905320" y="321574"/>
                  <a:pt x="1979144" y="299853"/>
                  <a:pt x="2070210" y="299853"/>
                </a:cubicBezTo>
                <a:cubicBezTo>
                  <a:pt x="2161277" y="299853"/>
                  <a:pt x="2235100" y="321574"/>
                  <a:pt x="2235100" y="348369"/>
                </a:cubicBezTo>
                <a:cubicBezTo>
                  <a:pt x="2235100" y="375164"/>
                  <a:pt x="2161277" y="396886"/>
                  <a:pt x="2070210" y="396886"/>
                </a:cubicBezTo>
                <a:cubicBezTo>
                  <a:pt x="1979144" y="396886"/>
                  <a:pt x="1905320" y="375164"/>
                  <a:pt x="1905320" y="348369"/>
                </a:cubicBezTo>
                <a:close/>
                <a:moveTo>
                  <a:pt x="1905320" y="1098936"/>
                </a:moveTo>
                <a:cubicBezTo>
                  <a:pt x="1905320" y="1072141"/>
                  <a:pt x="1979144" y="1050420"/>
                  <a:pt x="2070210" y="1050420"/>
                </a:cubicBezTo>
                <a:cubicBezTo>
                  <a:pt x="2161277" y="1050420"/>
                  <a:pt x="2235100" y="1072141"/>
                  <a:pt x="2235100" y="1098936"/>
                </a:cubicBezTo>
                <a:cubicBezTo>
                  <a:pt x="2235100" y="1125731"/>
                  <a:pt x="2161277" y="1147452"/>
                  <a:pt x="2070210" y="1147452"/>
                </a:cubicBezTo>
                <a:cubicBezTo>
                  <a:pt x="1979144" y="1147452"/>
                  <a:pt x="1905320" y="1125731"/>
                  <a:pt x="1905320" y="1098936"/>
                </a:cubicBezTo>
                <a:close/>
                <a:moveTo>
                  <a:pt x="1376918" y="3253821"/>
                </a:moveTo>
                <a:cubicBezTo>
                  <a:pt x="1376918" y="3227026"/>
                  <a:pt x="1461103" y="3205304"/>
                  <a:pt x="1564950" y="3205304"/>
                </a:cubicBezTo>
                <a:cubicBezTo>
                  <a:pt x="1668797" y="3205304"/>
                  <a:pt x="1752982" y="3227026"/>
                  <a:pt x="1752982" y="3253821"/>
                </a:cubicBezTo>
                <a:cubicBezTo>
                  <a:pt x="1752982" y="3280615"/>
                  <a:pt x="1668797" y="3302337"/>
                  <a:pt x="1564950" y="3302337"/>
                </a:cubicBezTo>
                <a:cubicBezTo>
                  <a:pt x="1461103" y="3302337"/>
                  <a:pt x="1376918" y="3280615"/>
                  <a:pt x="1376918" y="3253821"/>
                </a:cubicBezTo>
                <a:close/>
                <a:moveTo>
                  <a:pt x="1376918" y="4004387"/>
                </a:moveTo>
                <a:cubicBezTo>
                  <a:pt x="1376918" y="3977593"/>
                  <a:pt x="1461103" y="3955871"/>
                  <a:pt x="1564950" y="3955871"/>
                </a:cubicBezTo>
                <a:cubicBezTo>
                  <a:pt x="1668797" y="3955871"/>
                  <a:pt x="1752982" y="3977593"/>
                  <a:pt x="1752982" y="4004387"/>
                </a:cubicBezTo>
                <a:cubicBezTo>
                  <a:pt x="1752982" y="4031182"/>
                  <a:pt x="1668797" y="4052904"/>
                  <a:pt x="1564950" y="4052904"/>
                </a:cubicBezTo>
                <a:cubicBezTo>
                  <a:pt x="1461103" y="4052904"/>
                  <a:pt x="1376918" y="4031182"/>
                  <a:pt x="1376918" y="4004387"/>
                </a:cubicBezTo>
                <a:close/>
                <a:moveTo>
                  <a:pt x="1347109" y="1742545"/>
                </a:moveTo>
                <a:cubicBezTo>
                  <a:pt x="1347109" y="1715750"/>
                  <a:pt x="1431294" y="1694029"/>
                  <a:pt x="1535141" y="1694029"/>
                </a:cubicBezTo>
                <a:cubicBezTo>
                  <a:pt x="1638988" y="1694029"/>
                  <a:pt x="1723173" y="1715750"/>
                  <a:pt x="1723173" y="1742545"/>
                </a:cubicBezTo>
                <a:cubicBezTo>
                  <a:pt x="1723173" y="1769340"/>
                  <a:pt x="1638988" y="1791062"/>
                  <a:pt x="1535141" y="1791062"/>
                </a:cubicBezTo>
                <a:cubicBezTo>
                  <a:pt x="1431294" y="1791062"/>
                  <a:pt x="1347109" y="1769340"/>
                  <a:pt x="1347109" y="1742545"/>
                </a:cubicBezTo>
                <a:close/>
                <a:moveTo>
                  <a:pt x="1347109" y="2493112"/>
                </a:moveTo>
                <a:cubicBezTo>
                  <a:pt x="1347109" y="2466317"/>
                  <a:pt x="1431294" y="2444596"/>
                  <a:pt x="1535141" y="2444596"/>
                </a:cubicBezTo>
                <a:cubicBezTo>
                  <a:pt x="1638988" y="2444596"/>
                  <a:pt x="1723173" y="2466317"/>
                  <a:pt x="1723173" y="2493112"/>
                </a:cubicBezTo>
                <a:cubicBezTo>
                  <a:pt x="1723173" y="2519907"/>
                  <a:pt x="1638988" y="2541628"/>
                  <a:pt x="1535141" y="2541628"/>
                </a:cubicBezTo>
                <a:cubicBezTo>
                  <a:pt x="1431294" y="2541628"/>
                  <a:pt x="1347109" y="2519907"/>
                  <a:pt x="1347109" y="2493112"/>
                </a:cubicBezTo>
                <a:close/>
                <a:moveTo>
                  <a:pt x="1338543" y="231271"/>
                </a:moveTo>
                <a:cubicBezTo>
                  <a:pt x="1338543" y="204476"/>
                  <a:pt x="1422728" y="182755"/>
                  <a:pt x="1526575" y="182755"/>
                </a:cubicBezTo>
                <a:cubicBezTo>
                  <a:pt x="1630422" y="182755"/>
                  <a:pt x="1714607" y="204476"/>
                  <a:pt x="1714607" y="231271"/>
                </a:cubicBezTo>
                <a:cubicBezTo>
                  <a:pt x="1714607" y="258066"/>
                  <a:pt x="1630422" y="279788"/>
                  <a:pt x="1526575" y="279788"/>
                </a:cubicBezTo>
                <a:cubicBezTo>
                  <a:pt x="1422728" y="279788"/>
                  <a:pt x="1338543" y="258066"/>
                  <a:pt x="1338543" y="231271"/>
                </a:cubicBezTo>
                <a:close/>
                <a:moveTo>
                  <a:pt x="1338543" y="981838"/>
                </a:moveTo>
                <a:cubicBezTo>
                  <a:pt x="1338543" y="955043"/>
                  <a:pt x="1422728" y="933322"/>
                  <a:pt x="1526575" y="933322"/>
                </a:cubicBezTo>
                <a:cubicBezTo>
                  <a:pt x="1630422" y="933322"/>
                  <a:pt x="1714607" y="955043"/>
                  <a:pt x="1714607" y="981838"/>
                </a:cubicBezTo>
                <a:cubicBezTo>
                  <a:pt x="1714607" y="1008633"/>
                  <a:pt x="1630422" y="1030354"/>
                  <a:pt x="1526575" y="1030354"/>
                </a:cubicBezTo>
                <a:cubicBezTo>
                  <a:pt x="1422728" y="1030354"/>
                  <a:pt x="1338543" y="1008633"/>
                  <a:pt x="1338543" y="981838"/>
                </a:cubicBezTo>
                <a:close/>
                <a:moveTo>
                  <a:pt x="476221" y="3267065"/>
                </a:moveTo>
                <a:cubicBezTo>
                  <a:pt x="476221" y="3232151"/>
                  <a:pt x="579834" y="3203847"/>
                  <a:pt x="707647" y="3203847"/>
                </a:cubicBezTo>
                <a:cubicBezTo>
                  <a:pt x="835459" y="3203847"/>
                  <a:pt x="939071" y="3232151"/>
                  <a:pt x="939071" y="3267065"/>
                </a:cubicBezTo>
                <a:cubicBezTo>
                  <a:pt x="939071" y="3301980"/>
                  <a:pt x="835459" y="3330283"/>
                  <a:pt x="707647" y="3330283"/>
                </a:cubicBezTo>
                <a:cubicBezTo>
                  <a:pt x="579834" y="3330283"/>
                  <a:pt x="476221" y="3301980"/>
                  <a:pt x="476221" y="3267065"/>
                </a:cubicBezTo>
                <a:close/>
                <a:moveTo>
                  <a:pt x="476221" y="4017632"/>
                </a:moveTo>
                <a:cubicBezTo>
                  <a:pt x="476221" y="3982718"/>
                  <a:pt x="579834" y="3954414"/>
                  <a:pt x="707647" y="3954414"/>
                </a:cubicBezTo>
                <a:cubicBezTo>
                  <a:pt x="835459" y="3954414"/>
                  <a:pt x="939071" y="3982718"/>
                  <a:pt x="939071" y="4017632"/>
                </a:cubicBezTo>
                <a:cubicBezTo>
                  <a:pt x="939071" y="4052546"/>
                  <a:pt x="835459" y="4080850"/>
                  <a:pt x="707647" y="4080850"/>
                </a:cubicBezTo>
                <a:cubicBezTo>
                  <a:pt x="579834" y="4080850"/>
                  <a:pt x="476221" y="4052546"/>
                  <a:pt x="476221" y="4017632"/>
                </a:cubicBezTo>
                <a:close/>
                <a:moveTo>
                  <a:pt x="446412" y="1755790"/>
                </a:moveTo>
                <a:cubicBezTo>
                  <a:pt x="446412" y="1720875"/>
                  <a:pt x="550025" y="1692572"/>
                  <a:pt x="677838" y="1692572"/>
                </a:cubicBezTo>
                <a:cubicBezTo>
                  <a:pt x="805650" y="1692572"/>
                  <a:pt x="909262" y="1720875"/>
                  <a:pt x="909262" y="1755790"/>
                </a:cubicBezTo>
                <a:cubicBezTo>
                  <a:pt x="909262" y="1790704"/>
                  <a:pt x="805650" y="1819008"/>
                  <a:pt x="677838" y="1819008"/>
                </a:cubicBezTo>
                <a:cubicBezTo>
                  <a:pt x="550025" y="1819008"/>
                  <a:pt x="446412" y="1790704"/>
                  <a:pt x="446412" y="1755790"/>
                </a:cubicBezTo>
                <a:close/>
                <a:moveTo>
                  <a:pt x="446412" y="2506357"/>
                </a:moveTo>
                <a:cubicBezTo>
                  <a:pt x="446412" y="2471442"/>
                  <a:pt x="550025" y="2443138"/>
                  <a:pt x="677838" y="2443138"/>
                </a:cubicBezTo>
                <a:cubicBezTo>
                  <a:pt x="805650" y="2443138"/>
                  <a:pt x="909262" y="2471442"/>
                  <a:pt x="909262" y="2506357"/>
                </a:cubicBezTo>
                <a:cubicBezTo>
                  <a:pt x="909262" y="2541271"/>
                  <a:pt x="805650" y="2569575"/>
                  <a:pt x="677838" y="2569575"/>
                </a:cubicBezTo>
                <a:cubicBezTo>
                  <a:pt x="550025" y="2569575"/>
                  <a:pt x="446412" y="2541271"/>
                  <a:pt x="446412" y="2506357"/>
                </a:cubicBezTo>
                <a:close/>
                <a:moveTo>
                  <a:pt x="437846" y="244516"/>
                </a:moveTo>
                <a:cubicBezTo>
                  <a:pt x="437846" y="209601"/>
                  <a:pt x="541459" y="181298"/>
                  <a:pt x="669272" y="181298"/>
                </a:cubicBezTo>
                <a:cubicBezTo>
                  <a:pt x="797084" y="181298"/>
                  <a:pt x="900696" y="209601"/>
                  <a:pt x="900696" y="244516"/>
                </a:cubicBezTo>
                <a:cubicBezTo>
                  <a:pt x="900696" y="279430"/>
                  <a:pt x="797084" y="307734"/>
                  <a:pt x="669272" y="307734"/>
                </a:cubicBezTo>
                <a:cubicBezTo>
                  <a:pt x="541459" y="307734"/>
                  <a:pt x="437846" y="279430"/>
                  <a:pt x="437846" y="244516"/>
                </a:cubicBezTo>
                <a:close/>
                <a:moveTo>
                  <a:pt x="437846" y="995083"/>
                </a:moveTo>
                <a:cubicBezTo>
                  <a:pt x="437846" y="960168"/>
                  <a:pt x="541459" y="931864"/>
                  <a:pt x="669272" y="931864"/>
                </a:cubicBezTo>
                <a:cubicBezTo>
                  <a:pt x="797084" y="931864"/>
                  <a:pt x="900696" y="960168"/>
                  <a:pt x="900696" y="995083"/>
                </a:cubicBezTo>
                <a:cubicBezTo>
                  <a:pt x="900696" y="1029997"/>
                  <a:pt x="797084" y="1058301"/>
                  <a:pt x="669272" y="1058301"/>
                </a:cubicBezTo>
                <a:cubicBezTo>
                  <a:pt x="541459" y="1058301"/>
                  <a:pt x="437846" y="1029997"/>
                  <a:pt x="437846" y="995083"/>
                </a:cubicBezTo>
                <a:close/>
                <a:moveTo>
                  <a:pt x="38375" y="3176373"/>
                </a:moveTo>
                <a:lnTo>
                  <a:pt x="70559" y="3163526"/>
                </a:lnTo>
                <a:cubicBezTo>
                  <a:pt x="267872" y="3099959"/>
                  <a:pt x="677597" y="3056273"/>
                  <a:pt x="1151056" y="3056273"/>
                </a:cubicBezTo>
                <a:cubicBezTo>
                  <a:pt x="1400792" y="3056273"/>
                  <a:pt x="1632795" y="3068428"/>
                  <a:pt x="1825247" y="3089244"/>
                </a:cubicBezTo>
                <a:lnTo>
                  <a:pt x="1912984" y="3099747"/>
                </a:lnTo>
                <a:lnTo>
                  <a:pt x="1920836" y="3097834"/>
                </a:lnTo>
                <a:lnTo>
                  <a:pt x="1938191" y="3101753"/>
                </a:lnTo>
                <a:cubicBezTo>
                  <a:pt x="2128465" y="3140688"/>
                  <a:pt x="2416419" y="3165505"/>
                  <a:pt x="2738696" y="3165505"/>
                </a:cubicBezTo>
                <a:cubicBezTo>
                  <a:pt x="3044189" y="3165505"/>
                  <a:pt x="3318841" y="3143205"/>
                  <a:pt x="3508686" y="3107720"/>
                </a:cubicBezTo>
                <a:lnTo>
                  <a:pt x="3509144" y="3107629"/>
                </a:lnTo>
                <a:lnTo>
                  <a:pt x="3511859" y="3106943"/>
                </a:lnTo>
                <a:cubicBezTo>
                  <a:pt x="3527365" y="3103304"/>
                  <a:pt x="3543629" y="3099754"/>
                  <a:pt x="3560612" y="3096299"/>
                </a:cubicBezTo>
                <a:lnTo>
                  <a:pt x="3584737" y="3091721"/>
                </a:lnTo>
                <a:lnTo>
                  <a:pt x="3616567" y="3082749"/>
                </a:lnTo>
                <a:lnTo>
                  <a:pt x="3602569" y="3088337"/>
                </a:lnTo>
                <a:lnTo>
                  <a:pt x="3613689" y="3086226"/>
                </a:lnTo>
                <a:cubicBezTo>
                  <a:pt x="3834361" y="3047122"/>
                  <a:pt x="4153604" y="3022549"/>
                  <a:pt x="4508697" y="3022549"/>
                </a:cubicBezTo>
                <a:cubicBezTo>
                  <a:pt x="4758433" y="3022549"/>
                  <a:pt x="4990437" y="3034704"/>
                  <a:pt x="5182889" y="3055519"/>
                </a:cubicBezTo>
                <a:lnTo>
                  <a:pt x="5270627" y="3066023"/>
                </a:lnTo>
                <a:lnTo>
                  <a:pt x="5278477" y="3064110"/>
                </a:lnTo>
                <a:lnTo>
                  <a:pt x="5295832" y="3068029"/>
                </a:lnTo>
                <a:cubicBezTo>
                  <a:pt x="5486107" y="3106964"/>
                  <a:pt x="5774060" y="3131780"/>
                  <a:pt x="6096338" y="3131780"/>
                </a:cubicBezTo>
                <a:cubicBezTo>
                  <a:pt x="6445473" y="3131780"/>
                  <a:pt x="6754324" y="3102655"/>
                  <a:pt x="6942343" y="3058007"/>
                </a:cubicBezTo>
                <a:lnTo>
                  <a:pt x="6974209" y="3049025"/>
                </a:lnTo>
                <a:lnTo>
                  <a:pt x="6942026" y="3061872"/>
                </a:lnTo>
                <a:cubicBezTo>
                  <a:pt x="6744713" y="3125439"/>
                  <a:pt x="6334986" y="3169125"/>
                  <a:pt x="5861528" y="3169125"/>
                </a:cubicBezTo>
                <a:cubicBezTo>
                  <a:pt x="5611794" y="3169125"/>
                  <a:pt x="5379790" y="3156970"/>
                  <a:pt x="5187338" y="3136154"/>
                </a:cubicBezTo>
                <a:lnTo>
                  <a:pt x="5099602" y="3125651"/>
                </a:lnTo>
                <a:lnTo>
                  <a:pt x="5091750" y="3127564"/>
                </a:lnTo>
                <a:lnTo>
                  <a:pt x="5074395" y="3123645"/>
                </a:lnTo>
                <a:cubicBezTo>
                  <a:pt x="4884120" y="3084710"/>
                  <a:pt x="4596165" y="3059893"/>
                  <a:pt x="4273888" y="3059893"/>
                </a:cubicBezTo>
                <a:cubicBezTo>
                  <a:pt x="3968396" y="3059893"/>
                  <a:pt x="3693744" y="3082192"/>
                  <a:pt x="3503899" y="3117678"/>
                </a:cubicBezTo>
                <a:lnTo>
                  <a:pt x="3503441" y="3117769"/>
                </a:lnTo>
                <a:lnTo>
                  <a:pt x="3500725" y="3118455"/>
                </a:lnTo>
                <a:cubicBezTo>
                  <a:pt x="3485220" y="3122094"/>
                  <a:pt x="3468957" y="3125644"/>
                  <a:pt x="3451974" y="3129099"/>
                </a:cubicBezTo>
                <a:lnTo>
                  <a:pt x="3427849" y="3133677"/>
                </a:lnTo>
                <a:lnTo>
                  <a:pt x="3396017" y="3142649"/>
                </a:lnTo>
                <a:lnTo>
                  <a:pt x="3410015" y="3137061"/>
                </a:lnTo>
                <a:lnTo>
                  <a:pt x="3398896" y="3139172"/>
                </a:lnTo>
                <a:cubicBezTo>
                  <a:pt x="3178226" y="3178276"/>
                  <a:pt x="2858982" y="3202849"/>
                  <a:pt x="2503888" y="3202849"/>
                </a:cubicBezTo>
                <a:cubicBezTo>
                  <a:pt x="2254152" y="3202849"/>
                  <a:pt x="2022148" y="3190694"/>
                  <a:pt x="1829696" y="3169878"/>
                </a:cubicBezTo>
                <a:lnTo>
                  <a:pt x="1741960" y="3159375"/>
                </a:lnTo>
                <a:lnTo>
                  <a:pt x="1734108" y="3161288"/>
                </a:lnTo>
                <a:lnTo>
                  <a:pt x="1716753" y="3157369"/>
                </a:lnTo>
                <a:cubicBezTo>
                  <a:pt x="1526479" y="3118434"/>
                  <a:pt x="1238524" y="3093617"/>
                  <a:pt x="916246" y="3093617"/>
                </a:cubicBezTo>
                <a:cubicBezTo>
                  <a:pt x="567113" y="3093617"/>
                  <a:pt x="258261" y="3122743"/>
                  <a:pt x="70243" y="3167391"/>
                </a:cubicBezTo>
                <a:close/>
                <a:moveTo>
                  <a:pt x="38375" y="3541650"/>
                </a:moveTo>
                <a:lnTo>
                  <a:pt x="70560" y="3528803"/>
                </a:lnTo>
                <a:cubicBezTo>
                  <a:pt x="267872" y="3465236"/>
                  <a:pt x="677598" y="3421550"/>
                  <a:pt x="1151056" y="3421550"/>
                </a:cubicBezTo>
                <a:cubicBezTo>
                  <a:pt x="1400792" y="3421550"/>
                  <a:pt x="1632796" y="3433705"/>
                  <a:pt x="1825248" y="3454520"/>
                </a:cubicBezTo>
                <a:lnTo>
                  <a:pt x="1912985" y="3465024"/>
                </a:lnTo>
                <a:lnTo>
                  <a:pt x="1920836" y="3463111"/>
                </a:lnTo>
                <a:lnTo>
                  <a:pt x="1938191" y="3467030"/>
                </a:lnTo>
                <a:cubicBezTo>
                  <a:pt x="2128465" y="3505965"/>
                  <a:pt x="2416419" y="3530781"/>
                  <a:pt x="2738696" y="3530781"/>
                </a:cubicBezTo>
                <a:cubicBezTo>
                  <a:pt x="3044189" y="3530781"/>
                  <a:pt x="3318841" y="3508482"/>
                  <a:pt x="3508686" y="3472997"/>
                </a:cubicBezTo>
                <a:lnTo>
                  <a:pt x="3509144" y="3472906"/>
                </a:lnTo>
                <a:lnTo>
                  <a:pt x="3511859" y="3472219"/>
                </a:lnTo>
                <a:cubicBezTo>
                  <a:pt x="3527365" y="3468580"/>
                  <a:pt x="3543629" y="3465031"/>
                  <a:pt x="3560612" y="3461576"/>
                </a:cubicBezTo>
                <a:lnTo>
                  <a:pt x="3584737" y="3456997"/>
                </a:lnTo>
                <a:lnTo>
                  <a:pt x="3616567" y="3448026"/>
                </a:lnTo>
                <a:lnTo>
                  <a:pt x="3602569" y="3453613"/>
                </a:lnTo>
                <a:lnTo>
                  <a:pt x="3613689" y="3451503"/>
                </a:lnTo>
                <a:cubicBezTo>
                  <a:pt x="3834361" y="3412399"/>
                  <a:pt x="4153604" y="3387826"/>
                  <a:pt x="4508697" y="3387826"/>
                </a:cubicBezTo>
                <a:cubicBezTo>
                  <a:pt x="4758433" y="3387826"/>
                  <a:pt x="4990437" y="3399980"/>
                  <a:pt x="5182889" y="3420796"/>
                </a:cubicBezTo>
                <a:lnTo>
                  <a:pt x="5270627" y="3431300"/>
                </a:lnTo>
                <a:lnTo>
                  <a:pt x="5278477" y="3429387"/>
                </a:lnTo>
                <a:lnTo>
                  <a:pt x="5295832" y="3433306"/>
                </a:lnTo>
                <a:cubicBezTo>
                  <a:pt x="5486107" y="3472240"/>
                  <a:pt x="5774060" y="3497057"/>
                  <a:pt x="6096338" y="3497057"/>
                </a:cubicBezTo>
                <a:cubicBezTo>
                  <a:pt x="6445473" y="3497057"/>
                  <a:pt x="6754324" y="3467932"/>
                  <a:pt x="6942343" y="3423284"/>
                </a:cubicBezTo>
                <a:lnTo>
                  <a:pt x="6974209" y="3414301"/>
                </a:lnTo>
                <a:lnTo>
                  <a:pt x="6942026" y="3427148"/>
                </a:lnTo>
                <a:cubicBezTo>
                  <a:pt x="6744713" y="3490716"/>
                  <a:pt x="6334986" y="3534401"/>
                  <a:pt x="5861528" y="3534401"/>
                </a:cubicBezTo>
                <a:cubicBezTo>
                  <a:pt x="5611794" y="3534401"/>
                  <a:pt x="5379790" y="3522247"/>
                  <a:pt x="5187338" y="3501431"/>
                </a:cubicBezTo>
                <a:lnTo>
                  <a:pt x="5099602" y="3490928"/>
                </a:lnTo>
                <a:lnTo>
                  <a:pt x="5091750" y="3492841"/>
                </a:lnTo>
                <a:lnTo>
                  <a:pt x="5074395" y="3488922"/>
                </a:lnTo>
                <a:cubicBezTo>
                  <a:pt x="4884120" y="3449987"/>
                  <a:pt x="4596165" y="3425170"/>
                  <a:pt x="4273888" y="3425170"/>
                </a:cubicBezTo>
                <a:cubicBezTo>
                  <a:pt x="3968396" y="3425170"/>
                  <a:pt x="3693744" y="3447469"/>
                  <a:pt x="3503900" y="3482955"/>
                </a:cubicBezTo>
                <a:lnTo>
                  <a:pt x="3503441" y="3483045"/>
                </a:lnTo>
                <a:lnTo>
                  <a:pt x="3500725" y="3483732"/>
                </a:lnTo>
                <a:cubicBezTo>
                  <a:pt x="3485220" y="3487371"/>
                  <a:pt x="3468957" y="3490921"/>
                  <a:pt x="3451974" y="3494375"/>
                </a:cubicBezTo>
                <a:lnTo>
                  <a:pt x="3427849" y="3498954"/>
                </a:lnTo>
                <a:lnTo>
                  <a:pt x="3396017" y="3507926"/>
                </a:lnTo>
                <a:lnTo>
                  <a:pt x="3410015" y="3502338"/>
                </a:lnTo>
                <a:lnTo>
                  <a:pt x="3398896" y="3504448"/>
                </a:lnTo>
                <a:cubicBezTo>
                  <a:pt x="3178226" y="3543552"/>
                  <a:pt x="2858982" y="3568125"/>
                  <a:pt x="2503889" y="3568125"/>
                </a:cubicBezTo>
                <a:cubicBezTo>
                  <a:pt x="2254152" y="3568125"/>
                  <a:pt x="2022149" y="3555971"/>
                  <a:pt x="1829697" y="3535155"/>
                </a:cubicBezTo>
                <a:lnTo>
                  <a:pt x="1741960" y="3524651"/>
                </a:lnTo>
                <a:lnTo>
                  <a:pt x="1734108" y="3526565"/>
                </a:lnTo>
                <a:lnTo>
                  <a:pt x="1716753" y="3522646"/>
                </a:lnTo>
                <a:cubicBezTo>
                  <a:pt x="1526479" y="3483711"/>
                  <a:pt x="1238524" y="3458894"/>
                  <a:pt x="916247" y="3458894"/>
                </a:cubicBezTo>
                <a:cubicBezTo>
                  <a:pt x="567113" y="3458894"/>
                  <a:pt x="258261" y="3488020"/>
                  <a:pt x="70243" y="3532668"/>
                </a:cubicBezTo>
                <a:close/>
                <a:moveTo>
                  <a:pt x="38375" y="3926940"/>
                </a:moveTo>
                <a:lnTo>
                  <a:pt x="70559" y="3914093"/>
                </a:lnTo>
                <a:cubicBezTo>
                  <a:pt x="267872" y="3850526"/>
                  <a:pt x="677597" y="3806840"/>
                  <a:pt x="1151056" y="3806840"/>
                </a:cubicBezTo>
                <a:cubicBezTo>
                  <a:pt x="1400792" y="3806840"/>
                  <a:pt x="1632795" y="3818995"/>
                  <a:pt x="1825247" y="3839810"/>
                </a:cubicBezTo>
                <a:lnTo>
                  <a:pt x="1912984" y="3850314"/>
                </a:lnTo>
                <a:lnTo>
                  <a:pt x="1920836" y="3848401"/>
                </a:lnTo>
                <a:lnTo>
                  <a:pt x="1938191" y="3852320"/>
                </a:lnTo>
                <a:cubicBezTo>
                  <a:pt x="2128465" y="3891255"/>
                  <a:pt x="2416419" y="3916071"/>
                  <a:pt x="2738696" y="3916071"/>
                </a:cubicBezTo>
                <a:cubicBezTo>
                  <a:pt x="3044189" y="3916071"/>
                  <a:pt x="3318841" y="3893772"/>
                  <a:pt x="3508686" y="3858287"/>
                </a:cubicBezTo>
                <a:lnTo>
                  <a:pt x="3509144" y="3858196"/>
                </a:lnTo>
                <a:lnTo>
                  <a:pt x="3511859" y="3857510"/>
                </a:lnTo>
                <a:cubicBezTo>
                  <a:pt x="3527365" y="3853870"/>
                  <a:pt x="3543629" y="3850321"/>
                  <a:pt x="3560612" y="3846866"/>
                </a:cubicBezTo>
                <a:lnTo>
                  <a:pt x="3584737" y="3842287"/>
                </a:lnTo>
                <a:lnTo>
                  <a:pt x="3616567" y="3833316"/>
                </a:lnTo>
                <a:lnTo>
                  <a:pt x="3602569" y="3838903"/>
                </a:lnTo>
                <a:lnTo>
                  <a:pt x="3613689" y="3836793"/>
                </a:lnTo>
                <a:cubicBezTo>
                  <a:pt x="3834361" y="3797689"/>
                  <a:pt x="4153604" y="3773116"/>
                  <a:pt x="4508697" y="3773116"/>
                </a:cubicBezTo>
                <a:cubicBezTo>
                  <a:pt x="4758433" y="3773116"/>
                  <a:pt x="4990437" y="3785270"/>
                  <a:pt x="5182889" y="3806086"/>
                </a:cubicBezTo>
                <a:lnTo>
                  <a:pt x="5270627" y="3816590"/>
                </a:lnTo>
                <a:lnTo>
                  <a:pt x="5278477" y="3814676"/>
                </a:lnTo>
                <a:lnTo>
                  <a:pt x="5295832" y="3818596"/>
                </a:lnTo>
                <a:cubicBezTo>
                  <a:pt x="5486107" y="3857530"/>
                  <a:pt x="5774060" y="3882347"/>
                  <a:pt x="6096338" y="3882347"/>
                </a:cubicBezTo>
                <a:cubicBezTo>
                  <a:pt x="6445473" y="3882347"/>
                  <a:pt x="6754324" y="3853222"/>
                  <a:pt x="6942343" y="3808574"/>
                </a:cubicBezTo>
                <a:lnTo>
                  <a:pt x="6974209" y="3799591"/>
                </a:lnTo>
                <a:lnTo>
                  <a:pt x="6942026" y="3812438"/>
                </a:lnTo>
                <a:cubicBezTo>
                  <a:pt x="6744713" y="3876006"/>
                  <a:pt x="6334986" y="3919691"/>
                  <a:pt x="5861528" y="3919691"/>
                </a:cubicBezTo>
                <a:cubicBezTo>
                  <a:pt x="5611794" y="3919691"/>
                  <a:pt x="5379790" y="3907537"/>
                  <a:pt x="5187338" y="3886721"/>
                </a:cubicBezTo>
                <a:lnTo>
                  <a:pt x="5099602" y="3876217"/>
                </a:lnTo>
                <a:lnTo>
                  <a:pt x="5091750" y="3878131"/>
                </a:lnTo>
                <a:lnTo>
                  <a:pt x="5074395" y="3874212"/>
                </a:lnTo>
                <a:cubicBezTo>
                  <a:pt x="4884120" y="3835277"/>
                  <a:pt x="4596165" y="3810460"/>
                  <a:pt x="4273888" y="3810460"/>
                </a:cubicBezTo>
                <a:cubicBezTo>
                  <a:pt x="3968396" y="3810460"/>
                  <a:pt x="3693744" y="3832759"/>
                  <a:pt x="3503899" y="3868245"/>
                </a:cubicBezTo>
                <a:lnTo>
                  <a:pt x="3503441" y="3868335"/>
                </a:lnTo>
                <a:lnTo>
                  <a:pt x="3500725" y="3869022"/>
                </a:lnTo>
                <a:cubicBezTo>
                  <a:pt x="3485220" y="3872661"/>
                  <a:pt x="3468957" y="3876211"/>
                  <a:pt x="3451974" y="3879665"/>
                </a:cubicBezTo>
                <a:lnTo>
                  <a:pt x="3427849" y="3884244"/>
                </a:lnTo>
                <a:lnTo>
                  <a:pt x="3396017" y="3893216"/>
                </a:lnTo>
                <a:lnTo>
                  <a:pt x="3410015" y="3887628"/>
                </a:lnTo>
                <a:lnTo>
                  <a:pt x="3398896" y="3889738"/>
                </a:lnTo>
                <a:cubicBezTo>
                  <a:pt x="3178226" y="3928842"/>
                  <a:pt x="2858982" y="3953415"/>
                  <a:pt x="2503888" y="3953415"/>
                </a:cubicBezTo>
                <a:cubicBezTo>
                  <a:pt x="2254152" y="3953415"/>
                  <a:pt x="2022148" y="3941261"/>
                  <a:pt x="1829696" y="3920445"/>
                </a:cubicBezTo>
                <a:lnTo>
                  <a:pt x="1741960" y="3909942"/>
                </a:lnTo>
                <a:lnTo>
                  <a:pt x="1734108" y="3911855"/>
                </a:lnTo>
                <a:lnTo>
                  <a:pt x="1716753" y="3907936"/>
                </a:lnTo>
                <a:cubicBezTo>
                  <a:pt x="1526479" y="3869001"/>
                  <a:pt x="1238524" y="3844184"/>
                  <a:pt x="916246" y="3844184"/>
                </a:cubicBezTo>
                <a:cubicBezTo>
                  <a:pt x="567113" y="3844184"/>
                  <a:pt x="258261" y="3873310"/>
                  <a:pt x="70243" y="3917958"/>
                </a:cubicBezTo>
                <a:close/>
                <a:moveTo>
                  <a:pt x="38375" y="4292217"/>
                </a:moveTo>
                <a:lnTo>
                  <a:pt x="70560" y="4279370"/>
                </a:lnTo>
                <a:cubicBezTo>
                  <a:pt x="267872" y="4215802"/>
                  <a:pt x="677598" y="4172117"/>
                  <a:pt x="1151056" y="4172117"/>
                </a:cubicBezTo>
                <a:cubicBezTo>
                  <a:pt x="1400792" y="4172117"/>
                  <a:pt x="1632796" y="4184271"/>
                  <a:pt x="1825248" y="4205087"/>
                </a:cubicBezTo>
                <a:lnTo>
                  <a:pt x="1912985" y="4215591"/>
                </a:lnTo>
                <a:lnTo>
                  <a:pt x="1920836" y="4213677"/>
                </a:lnTo>
                <a:lnTo>
                  <a:pt x="1938191" y="4217597"/>
                </a:lnTo>
                <a:cubicBezTo>
                  <a:pt x="2128465" y="4256531"/>
                  <a:pt x="2416419" y="4281348"/>
                  <a:pt x="2738696" y="4281348"/>
                </a:cubicBezTo>
                <a:cubicBezTo>
                  <a:pt x="3044189" y="4281348"/>
                  <a:pt x="3318841" y="4259049"/>
                  <a:pt x="3508686" y="4223564"/>
                </a:cubicBezTo>
                <a:lnTo>
                  <a:pt x="3509144" y="4223473"/>
                </a:lnTo>
                <a:lnTo>
                  <a:pt x="3511859" y="4222786"/>
                </a:lnTo>
                <a:cubicBezTo>
                  <a:pt x="3527365" y="4219147"/>
                  <a:pt x="3543629" y="4215598"/>
                  <a:pt x="3560612" y="4212143"/>
                </a:cubicBezTo>
                <a:lnTo>
                  <a:pt x="3584737" y="4207564"/>
                </a:lnTo>
                <a:lnTo>
                  <a:pt x="3616567" y="4198592"/>
                </a:lnTo>
                <a:lnTo>
                  <a:pt x="3602569" y="4204180"/>
                </a:lnTo>
                <a:lnTo>
                  <a:pt x="3613689" y="4202070"/>
                </a:lnTo>
                <a:cubicBezTo>
                  <a:pt x="3834361" y="4162966"/>
                  <a:pt x="4153604" y="4138393"/>
                  <a:pt x="4508697" y="4138393"/>
                </a:cubicBezTo>
                <a:cubicBezTo>
                  <a:pt x="4758433" y="4138393"/>
                  <a:pt x="4990437" y="4150547"/>
                  <a:pt x="5182889" y="4171363"/>
                </a:cubicBezTo>
                <a:lnTo>
                  <a:pt x="5270627" y="4181867"/>
                </a:lnTo>
                <a:lnTo>
                  <a:pt x="5278477" y="4179953"/>
                </a:lnTo>
                <a:lnTo>
                  <a:pt x="5295832" y="4183873"/>
                </a:lnTo>
                <a:cubicBezTo>
                  <a:pt x="5486107" y="4222807"/>
                  <a:pt x="5774060" y="4247624"/>
                  <a:pt x="6096338" y="4247624"/>
                </a:cubicBezTo>
                <a:cubicBezTo>
                  <a:pt x="6445473" y="4247624"/>
                  <a:pt x="6754324" y="4218498"/>
                  <a:pt x="6942343" y="4173851"/>
                </a:cubicBezTo>
                <a:lnTo>
                  <a:pt x="6974209" y="4164868"/>
                </a:lnTo>
                <a:lnTo>
                  <a:pt x="6942026" y="4177715"/>
                </a:lnTo>
                <a:cubicBezTo>
                  <a:pt x="6744713" y="4241282"/>
                  <a:pt x="6334986" y="4284968"/>
                  <a:pt x="5861528" y="4284968"/>
                </a:cubicBezTo>
                <a:cubicBezTo>
                  <a:pt x="5611794" y="4284968"/>
                  <a:pt x="5379790" y="4272814"/>
                  <a:pt x="5187338" y="4251998"/>
                </a:cubicBezTo>
                <a:lnTo>
                  <a:pt x="5099602" y="4241494"/>
                </a:lnTo>
                <a:lnTo>
                  <a:pt x="5091750" y="4243408"/>
                </a:lnTo>
                <a:lnTo>
                  <a:pt x="5074395" y="4239488"/>
                </a:lnTo>
                <a:cubicBezTo>
                  <a:pt x="4884120" y="4200554"/>
                  <a:pt x="4596165" y="4175737"/>
                  <a:pt x="4273888" y="4175737"/>
                </a:cubicBezTo>
                <a:cubicBezTo>
                  <a:pt x="3968396" y="4175737"/>
                  <a:pt x="3693744" y="4198036"/>
                  <a:pt x="3503900" y="4233521"/>
                </a:cubicBezTo>
                <a:lnTo>
                  <a:pt x="3503441" y="4233612"/>
                </a:lnTo>
                <a:lnTo>
                  <a:pt x="3500725" y="4234299"/>
                </a:lnTo>
                <a:cubicBezTo>
                  <a:pt x="3485220" y="4237938"/>
                  <a:pt x="3468957" y="4241487"/>
                  <a:pt x="3451974" y="4244942"/>
                </a:cubicBezTo>
                <a:lnTo>
                  <a:pt x="3427849" y="4249521"/>
                </a:lnTo>
                <a:lnTo>
                  <a:pt x="3396017" y="4258492"/>
                </a:lnTo>
                <a:lnTo>
                  <a:pt x="3410015" y="4252905"/>
                </a:lnTo>
                <a:lnTo>
                  <a:pt x="3398896" y="4255015"/>
                </a:lnTo>
                <a:cubicBezTo>
                  <a:pt x="3178226" y="4294119"/>
                  <a:pt x="2858982" y="4318692"/>
                  <a:pt x="2503889" y="4318692"/>
                </a:cubicBezTo>
                <a:cubicBezTo>
                  <a:pt x="2254152" y="4318692"/>
                  <a:pt x="2022149" y="4306538"/>
                  <a:pt x="1829697" y="4285722"/>
                </a:cubicBezTo>
                <a:lnTo>
                  <a:pt x="1741960" y="4275218"/>
                </a:lnTo>
                <a:lnTo>
                  <a:pt x="1734108" y="4277132"/>
                </a:lnTo>
                <a:lnTo>
                  <a:pt x="1716753" y="4273212"/>
                </a:lnTo>
                <a:cubicBezTo>
                  <a:pt x="1526479" y="4234278"/>
                  <a:pt x="1238524" y="4209461"/>
                  <a:pt x="916247" y="4209461"/>
                </a:cubicBezTo>
                <a:cubicBezTo>
                  <a:pt x="567113" y="4209461"/>
                  <a:pt x="258261" y="4238586"/>
                  <a:pt x="70243" y="4283234"/>
                </a:cubicBezTo>
                <a:close/>
                <a:moveTo>
                  <a:pt x="8566" y="1665098"/>
                </a:moveTo>
                <a:lnTo>
                  <a:pt x="40750" y="1652251"/>
                </a:lnTo>
                <a:cubicBezTo>
                  <a:pt x="238063" y="1588683"/>
                  <a:pt x="647788" y="1544998"/>
                  <a:pt x="1121247" y="1544998"/>
                </a:cubicBezTo>
                <a:cubicBezTo>
                  <a:pt x="1370983" y="1544998"/>
                  <a:pt x="1602986" y="1557152"/>
                  <a:pt x="1795438" y="1577968"/>
                </a:cubicBezTo>
                <a:lnTo>
                  <a:pt x="1883175" y="1588472"/>
                </a:lnTo>
                <a:lnTo>
                  <a:pt x="1891027" y="1586559"/>
                </a:lnTo>
                <a:lnTo>
                  <a:pt x="1908382" y="1590478"/>
                </a:lnTo>
                <a:cubicBezTo>
                  <a:pt x="2098656" y="1629413"/>
                  <a:pt x="2386610" y="1654229"/>
                  <a:pt x="2708887" y="1654229"/>
                </a:cubicBezTo>
                <a:cubicBezTo>
                  <a:pt x="3014380" y="1654229"/>
                  <a:pt x="3289032" y="1631930"/>
                  <a:pt x="3478878" y="1596445"/>
                </a:cubicBezTo>
                <a:lnTo>
                  <a:pt x="3479335" y="1596354"/>
                </a:lnTo>
                <a:lnTo>
                  <a:pt x="3482051" y="1595667"/>
                </a:lnTo>
                <a:cubicBezTo>
                  <a:pt x="3497556" y="1592028"/>
                  <a:pt x="3513820" y="1588479"/>
                  <a:pt x="3530803" y="1585024"/>
                </a:cubicBezTo>
                <a:lnTo>
                  <a:pt x="3554928" y="1580445"/>
                </a:lnTo>
                <a:lnTo>
                  <a:pt x="3586758" y="1571473"/>
                </a:lnTo>
                <a:lnTo>
                  <a:pt x="3572760" y="1577061"/>
                </a:lnTo>
                <a:lnTo>
                  <a:pt x="3583880" y="1574951"/>
                </a:lnTo>
                <a:cubicBezTo>
                  <a:pt x="3804552" y="1535847"/>
                  <a:pt x="4123795" y="1511274"/>
                  <a:pt x="4478888" y="1511274"/>
                </a:cubicBezTo>
                <a:cubicBezTo>
                  <a:pt x="4728624" y="1511274"/>
                  <a:pt x="4960628" y="1523428"/>
                  <a:pt x="5153080" y="1544244"/>
                </a:cubicBezTo>
                <a:lnTo>
                  <a:pt x="5240818" y="1554748"/>
                </a:lnTo>
                <a:lnTo>
                  <a:pt x="5248668" y="1552834"/>
                </a:lnTo>
                <a:lnTo>
                  <a:pt x="5266023" y="1556754"/>
                </a:lnTo>
                <a:cubicBezTo>
                  <a:pt x="5456298" y="1595688"/>
                  <a:pt x="5744251" y="1620505"/>
                  <a:pt x="6066529" y="1620505"/>
                </a:cubicBezTo>
                <a:cubicBezTo>
                  <a:pt x="6415664" y="1620505"/>
                  <a:pt x="6724515" y="1591380"/>
                  <a:pt x="6912534" y="1546732"/>
                </a:cubicBezTo>
                <a:lnTo>
                  <a:pt x="6944400" y="1537749"/>
                </a:lnTo>
                <a:lnTo>
                  <a:pt x="6912217" y="1550596"/>
                </a:lnTo>
                <a:cubicBezTo>
                  <a:pt x="6714904" y="1614164"/>
                  <a:pt x="6305177" y="1657849"/>
                  <a:pt x="5831719" y="1657849"/>
                </a:cubicBezTo>
                <a:cubicBezTo>
                  <a:pt x="5581985" y="1657849"/>
                  <a:pt x="5349981" y="1645695"/>
                  <a:pt x="5157529" y="1624879"/>
                </a:cubicBezTo>
                <a:lnTo>
                  <a:pt x="5069793" y="1614375"/>
                </a:lnTo>
                <a:lnTo>
                  <a:pt x="5061941" y="1616289"/>
                </a:lnTo>
                <a:lnTo>
                  <a:pt x="5044586" y="1612370"/>
                </a:lnTo>
                <a:cubicBezTo>
                  <a:pt x="4854311" y="1573435"/>
                  <a:pt x="4566356" y="1548618"/>
                  <a:pt x="4244079" y="1548618"/>
                </a:cubicBezTo>
                <a:cubicBezTo>
                  <a:pt x="3938587" y="1548618"/>
                  <a:pt x="3663935" y="1570917"/>
                  <a:pt x="3474090" y="1606403"/>
                </a:cubicBezTo>
                <a:lnTo>
                  <a:pt x="3473632" y="1606493"/>
                </a:lnTo>
                <a:lnTo>
                  <a:pt x="3470916" y="1607180"/>
                </a:lnTo>
                <a:cubicBezTo>
                  <a:pt x="3455412" y="1610819"/>
                  <a:pt x="3439148" y="1614369"/>
                  <a:pt x="3422165" y="1617823"/>
                </a:cubicBezTo>
                <a:lnTo>
                  <a:pt x="3398040" y="1622402"/>
                </a:lnTo>
                <a:lnTo>
                  <a:pt x="3366209" y="1631374"/>
                </a:lnTo>
                <a:lnTo>
                  <a:pt x="3380206" y="1625786"/>
                </a:lnTo>
                <a:lnTo>
                  <a:pt x="3369088" y="1627896"/>
                </a:lnTo>
                <a:cubicBezTo>
                  <a:pt x="3148417" y="1667000"/>
                  <a:pt x="2829173" y="1691573"/>
                  <a:pt x="2474079" y="1691573"/>
                </a:cubicBezTo>
                <a:cubicBezTo>
                  <a:pt x="2224343" y="1691573"/>
                  <a:pt x="1992339" y="1679419"/>
                  <a:pt x="1799887" y="1658603"/>
                </a:cubicBezTo>
                <a:lnTo>
                  <a:pt x="1712151" y="1648099"/>
                </a:lnTo>
                <a:lnTo>
                  <a:pt x="1704299" y="1650013"/>
                </a:lnTo>
                <a:lnTo>
                  <a:pt x="1686944" y="1646093"/>
                </a:lnTo>
                <a:cubicBezTo>
                  <a:pt x="1496670" y="1607159"/>
                  <a:pt x="1208715" y="1582342"/>
                  <a:pt x="886437" y="1582342"/>
                </a:cubicBezTo>
                <a:cubicBezTo>
                  <a:pt x="537304" y="1582342"/>
                  <a:pt x="228452" y="1611467"/>
                  <a:pt x="40434" y="1656115"/>
                </a:cubicBezTo>
                <a:close/>
                <a:moveTo>
                  <a:pt x="8566" y="2030375"/>
                </a:moveTo>
                <a:lnTo>
                  <a:pt x="40751" y="2017528"/>
                </a:lnTo>
                <a:cubicBezTo>
                  <a:pt x="238063" y="1953960"/>
                  <a:pt x="647789" y="1910275"/>
                  <a:pt x="1121247" y="1910275"/>
                </a:cubicBezTo>
                <a:cubicBezTo>
                  <a:pt x="1370983" y="1910275"/>
                  <a:pt x="1602987" y="1922429"/>
                  <a:pt x="1795439" y="1943245"/>
                </a:cubicBezTo>
                <a:lnTo>
                  <a:pt x="1883176" y="1953749"/>
                </a:lnTo>
                <a:lnTo>
                  <a:pt x="1891027" y="1951835"/>
                </a:lnTo>
                <a:lnTo>
                  <a:pt x="1908382" y="1955755"/>
                </a:lnTo>
                <a:cubicBezTo>
                  <a:pt x="2098656" y="1994689"/>
                  <a:pt x="2386610" y="2019506"/>
                  <a:pt x="2708887" y="2019506"/>
                </a:cubicBezTo>
                <a:cubicBezTo>
                  <a:pt x="3014380" y="2019506"/>
                  <a:pt x="3289032" y="1997207"/>
                  <a:pt x="3478878" y="1961721"/>
                </a:cubicBezTo>
                <a:lnTo>
                  <a:pt x="3479335" y="1961631"/>
                </a:lnTo>
                <a:lnTo>
                  <a:pt x="3482051" y="1960944"/>
                </a:lnTo>
                <a:cubicBezTo>
                  <a:pt x="3497556" y="1957305"/>
                  <a:pt x="3513820" y="1953755"/>
                  <a:pt x="3530803" y="1950301"/>
                </a:cubicBezTo>
                <a:lnTo>
                  <a:pt x="3554928" y="1945722"/>
                </a:lnTo>
                <a:lnTo>
                  <a:pt x="3586758" y="1936750"/>
                </a:lnTo>
                <a:lnTo>
                  <a:pt x="3572760" y="1942338"/>
                </a:lnTo>
                <a:lnTo>
                  <a:pt x="3583880" y="1940228"/>
                </a:lnTo>
                <a:cubicBezTo>
                  <a:pt x="3804552" y="1901123"/>
                  <a:pt x="4123795" y="1876550"/>
                  <a:pt x="4478888" y="1876550"/>
                </a:cubicBezTo>
                <a:cubicBezTo>
                  <a:pt x="4728624" y="1876550"/>
                  <a:pt x="4960628" y="1888705"/>
                  <a:pt x="5153080" y="1909521"/>
                </a:cubicBezTo>
                <a:lnTo>
                  <a:pt x="5240818" y="1920024"/>
                </a:lnTo>
                <a:lnTo>
                  <a:pt x="5248668" y="1918111"/>
                </a:lnTo>
                <a:lnTo>
                  <a:pt x="5266023" y="1922030"/>
                </a:lnTo>
                <a:cubicBezTo>
                  <a:pt x="5456298" y="1960965"/>
                  <a:pt x="5744251" y="1985782"/>
                  <a:pt x="6066529" y="1985782"/>
                </a:cubicBezTo>
                <a:cubicBezTo>
                  <a:pt x="6415664" y="1985782"/>
                  <a:pt x="6724515" y="1956656"/>
                  <a:pt x="6912534" y="1912009"/>
                </a:cubicBezTo>
                <a:lnTo>
                  <a:pt x="6944400" y="1903026"/>
                </a:lnTo>
                <a:lnTo>
                  <a:pt x="6912217" y="1915873"/>
                </a:lnTo>
                <a:cubicBezTo>
                  <a:pt x="6714904" y="1979440"/>
                  <a:pt x="6305177" y="2023126"/>
                  <a:pt x="5831719" y="2023126"/>
                </a:cubicBezTo>
                <a:cubicBezTo>
                  <a:pt x="5581985" y="2023126"/>
                  <a:pt x="5349981" y="2010972"/>
                  <a:pt x="5157529" y="1990156"/>
                </a:cubicBezTo>
                <a:lnTo>
                  <a:pt x="5069793" y="1979652"/>
                </a:lnTo>
                <a:lnTo>
                  <a:pt x="5061941" y="1981565"/>
                </a:lnTo>
                <a:lnTo>
                  <a:pt x="5044586" y="1977646"/>
                </a:lnTo>
                <a:cubicBezTo>
                  <a:pt x="4854311" y="1938712"/>
                  <a:pt x="4566356" y="1913894"/>
                  <a:pt x="4244079" y="1913894"/>
                </a:cubicBezTo>
                <a:cubicBezTo>
                  <a:pt x="3938587" y="1913894"/>
                  <a:pt x="3663935" y="1936194"/>
                  <a:pt x="3474092" y="1971679"/>
                </a:cubicBezTo>
                <a:lnTo>
                  <a:pt x="3473632" y="1971770"/>
                </a:lnTo>
                <a:lnTo>
                  <a:pt x="3470916" y="1972456"/>
                </a:lnTo>
                <a:cubicBezTo>
                  <a:pt x="3455412" y="1976096"/>
                  <a:pt x="3439148" y="1979645"/>
                  <a:pt x="3422165" y="1983100"/>
                </a:cubicBezTo>
                <a:lnTo>
                  <a:pt x="3398040" y="1987678"/>
                </a:lnTo>
                <a:lnTo>
                  <a:pt x="3366209" y="1996650"/>
                </a:lnTo>
                <a:lnTo>
                  <a:pt x="3380206" y="1991062"/>
                </a:lnTo>
                <a:lnTo>
                  <a:pt x="3369088" y="1993173"/>
                </a:lnTo>
                <a:cubicBezTo>
                  <a:pt x="3148417" y="2032277"/>
                  <a:pt x="2829173" y="2056850"/>
                  <a:pt x="2474080" y="2056850"/>
                </a:cubicBezTo>
                <a:cubicBezTo>
                  <a:pt x="2224343" y="2056850"/>
                  <a:pt x="1992340" y="2044696"/>
                  <a:pt x="1799888" y="2023880"/>
                </a:cubicBezTo>
                <a:lnTo>
                  <a:pt x="1712151" y="2013376"/>
                </a:lnTo>
                <a:lnTo>
                  <a:pt x="1704299" y="2015290"/>
                </a:lnTo>
                <a:lnTo>
                  <a:pt x="1686944" y="2011370"/>
                </a:lnTo>
                <a:cubicBezTo>
                  <a:pt x="1496670" y="1972436"/>
                  <a:pt x="1208715" y="1947619"/>
                  <a:pt x="886438" y="1947619"/>
                </a:cubicBezTo>
                <a:cubicBezTo>
                  <a:pt x="537304" y="1947619"/>
                  <a:pt x="228452" y="1976744"/>
                  <a:pt x="40434" y="2021392"/>
                </a:cubicBezTo>
                <a:close/>
                <a:moveTo>
                  <a:pt x="8566" y="2415665"/>
                </a:moveTo>
                <a:lnTo>
                  <a:pt x="40750" y="2402818"/>
                </a:lnTo>
                <a:cubicBezTo>
                  <a:pt x="238063" y="2339250"/>
                  <a:pt x="647788" y="2295565"/>
                  <a:pt x="1121247" y="2295565"/>
                </a:cubicBezTo>
                <a:cubicBezTo>
                  <a:pt x="1370983" y="2295565"/>
                  <a:pt x="1602986" y="2307719"/>
                  <a:pt x="1795438" y="2328535"/>
                </a:cubicBezTo>
                <a:lnTo>
                  <a:pt x="1883175" y="2339038"/>
                </a:lnTo>
                <a:lnTo>
                  <a:pt x="1891027" y="2337125"/>
                </a:lnTo>
                <a:lnTo>
                  <a:pt x="1908382" y="2341045"/>
                </a:lnTo>
                <a:cubicBezTo>
                  <a:pt x="2098656" y="2379979"/>
                  <a:pt x="2386610" y="2404796"/>
                  <a:pt x="2708887" y="2404796"/>
                </a:cubicBezTo>
                <a:cubicBezTo>
                  <a:pt x="3014380" y="2404796"/>
                  <a:pt x="3289032" y="2382497"/>
                  <a:pt x="3478878" y="2347011"/>
                </a:cubicBezTo>
                <a:lnTo>
                  <a:pt x="3479335" y="2346921"/>
                </a:lnTo>
                <a:lnTo>
                  <a:pt x="3482051" y="2346234"/>
                </a:lnTo>
                <a:cubicBezTo>
                  <a:pt x="3497556" y="2342595"/>
                  <a:pt x="3513820" y="2339045"/>
                  <a:pt x="3530803" y="2335591"/>
                </a:cubicBezTo>
                <a:lnTo>
                  <a:pt x="3554928" y="2331012"/>
                </a:lnTo>
                <a:lnTo>
                  <a:pt x="3586758" y="2322040"/>
                </a:lnTo>
                <a:lnTo>
                  <a:pt x="3572760" y="2327628"/>
                </a:lnTo>
                <a:lnTo>
                  <a:pt x="3583880" y="2325518"/>
                </a:lnTo>
                <a:cubicBezTo>
                  <a:pt x="3804552" y="2286413"/>
                  <a:pt x="4123795" y="2261840"/>
                  <a:pt x="4478888" y="2261840"/>
                </a:cubicBezTo>
                <a:cubicBezTo>
                  <a:pt x="4728624" y="2261840"/>
                  <a:pt x="4960628" y="2273995"/>
                  <a:pt x="5153080" y="2294811"/>
                </a:cubicBezTo>
                <a:lnTo>
                  <a:pt x="5240818" y="2305314"/>
                </a:lnTo>
                <a:lnTo>
                  <a:pt x="5248668" y="2303401"/>
                </a:lnTo>
                <a:lnTo>
                  <a:pt x="5266023" y="2307320"/>
                </a:lnTo>
                <a:cubicBezTo>
                  <a:pt x="5456298" y="2346255"/>
                  <a:pt x="5744251" y="2371072"/>
                  <a:pt x="6066529" y="2371072"/>
                </a:cubicBezTo>
                <a:cubicBezTo>
                  <a:pt x="6415664" y="2371072"/>
                  <a:pt x="6724515" y="2341946"/>
                  <a:pt x="6912534" y="2297299"/>
                </a:cubicBezTo>
                <a:lnTo>
                  <a:pt x="6944400" y="2288316"/>
                </a:lnTo>
                <a:lnTo>
                  <a:pt x="6912217" y="2301163"/>
                </a:lnTo>
                <a:cubicBezTo>
                  <a:pt x="6714904" y="2364731"/>
                  <a:pt x="6305177" y="2408416"/>
                  <a:pt x="5831719" y="2408416"/>
                </a:cubicBezTo>
                <a:cubicBezTo>
                  <a:pt x="5581985" y="2408416"/>
                  <a:pt x="5349981" y="2396262"/>
                  <a:pt x="5157529" y="2375446"/>
                </a:cubicBezTo>
                <a:lnTo>
                  <a:pt x="5069793" y="2364942"/>
                </a:lnTo>
                <a:lnTo>
                  <a:pt x="5061941" y="2366855"/>
                </a:lnTo>
                <a:lnTo>
                  <a:pt x="5044586" y="2362936"/>
                </a:lnTo>
                <a:cubicBezTo>
                  <a:pt x="4854311" y="2324002"/>
                  <a:pt x="4566356" y="2299184"/>
                  <a:pt x="4244079" y="2299184"/>
                </a:cubicBezTo>
                <a:cubicBezTo>
                  <a:pt x="3938587" y="2299184"/>
                  <a:pt x="3663935" y="2321484"/>
                  <a:pt x="3474090" y="2356969"/>
                </a:cubicBezTo>
                <a:lnTo>
                  <a:pt x="3473632" y="2357060"/>
                </a:lnTo>
                <a:lnTo>
                  <a:pt x="3470916" y="2357746"/>
                </a:lnTo>
                <a:cubicBezTo>
                  <a:pt x="3455412" y="2361385"/>
                  <a:pt x="3439148" y="2364935"/>
                  <a:pt x="3422165" y="2368390"/>
                </a:cubicBezTo>
                <a:lnTo>
                  <a:pt x="3398040" y="2372968"/>
                </a:lnTo>
                <a:lnTo>
                  <a:pt x="3366209" y="2381940"/>
                </a:lnTo>
                <a:lnTo>
                  <a:pt x="3380206" y="2376352"/>
                </a:lnTo>
                <a:lnTo>
                  <a:pt x="3369088" y="2378463"/>
                </a:lnTo>
                <a:cubicBezTo>
                  <a:pt x="3148417" y="2417567"/>
                  <a:pt x="2829173" y="2442140"/>
                  <a:pt x="2474079" y="2442140"/>
                </a:cubicBezTo>
                <a:cubicBezTo>
                  <a:pt x="2224343" y="2442140"/>
                  <a:pt x="1992339" y="2429986"/>
                  <a:pt x="1799887" y="2409170"/>
                </a:cubicBezTo>
                <a:lnTo>
                  <a:pt x="1712151" y="2398666"/>
                </a:lnTo>
                <a:lnTo>
                  <a:pt x="1704299" y="2400580"/>
                </a:lnTo>
                <a:lnTo>
                  <a:pt x="1686944" y="2396660"/>
                </a:lnTo>
                <a:cubicBezTo>
                  <a:pt x="1496670" y="2357726"/>
                  <a:pt x="1208715" y="2332909"/>
                  <a:pt x="886437" y="2332909"/>
                </a:cubicBezTo>
                <a:cubicBezTo>
                  <a:pt x="537304" y="2332909"/>
                  <a:pt x="228452" y="2362034"/>
                  <a:pt x="40434" y="2406682"/>
                </a:cubicBezTo>
                <a:close/>
                <a:moveTo>
                  <a:pt x="8566" y="2780941"/>
                </a:moveTo>
                <a:lnTo>
                  <a:pt x="40751" y="2768094"/>
                </a:lnTo>
                <a:cubicBezTo>
                  <a:pt x="238063" y="2704527"/>
                  <a:pt x="647789" y="2660841"/>
                  <a:pt x="1121247" y="2660841"/>
                </a:cubicBezTo>
                <a:cubicBezTo>
                  <a:pt x="1370983" y="2660841"/>
                  <a:pt x="1602987" y="2672996"/>
                  <a:pt x="1795439" y="2693812"/>
                </a:cubicBezTo>
                <a:lnTo>
                  <a:pt x="1883176" y="2704315"/>
                </a:lnTo>
                <a:lnTo>
                  <a:pt x="1891027" y="2702402"/>
                </a:lnTo>
                <a:lnTo>
                  <a:pt x="1908382" y="2706321"/>
                </a:lnTo>
                <a:cubicBezTo>
                  <a:pt x="2098656" y="2745256"/>
                  <a:pt x="2386610" y="2770073"/>
                  <a:pt x="2708887" y="2770073"/>
                </a:cubicBezTo>
                <a:cubicBezTo>
                  <a:pt x="3014380" y="2770073"/>
                  <a:pt x="3289032" y="2747773"/>
                  <a:pt x="3478878" y="2712288"/>
                </a:cubicBezTo>
                <a:lnTo>
                  <a:pt x="3479335" y="2712197"/>
                </a:lnTo>
                <a:lnTo>
                  <a:pt x="3482051" y="2711511"/>
                </a:lnTo>
                <a:cubicBezTo>
                  <a:pt x="3497556" y="2707872"/>
                  <a:pt x="3513820" y="2704322"/>
                  <a:pt x="3530803" y="2700867"/>
                </a:cubicBezTo>
                <a:lnTo>
                  <a:pt x="3554928" y="2696289"/>
                </a:lnTo>
                <a:lnTo>
                  <a:pt x="3586758" y="2687317"/>
                </a:lnTo>
                <a:lnTo>
                  <a:pt x="3572760" y="2692905"/>
                </a:lnTo>
                <a:lnTo>
                  <a:pt x="3583880" y="2690794"/>
                </a:lnTo>
                <a:cubicBezTo>
                  <a:pt x="3804552" y="2651690"/>
                  <a:pt x="4123795" y="2627117"/>
                  <a:pt x="4478888" y="2627117"/>
                </a:cubicBezTo>
                <a:cubicBezTo>
                  <a:pt x="4728624" y="2627117"/>
                  <a:pt x="4960628" y="2639272"/>
                  <a:pt x="5153080" y="2660087"/>
                </a:cubicBezTo>
                <a:lnTo>
                  <a:pt x="5240818" y="2670591"/>
                </a:lnTo>
                <a:lnTo>
                  <a:pt x="5248668" y="2668678"/>
                </a:lnTo>
                <a:lnTo>
                  <a:pt x="5266023" y="2672597"/>
                </a:lnTo>
                <a:cubicBezTo>
                  <a:pt x="5456298" y="2711532"/>
                  <a:pt x="5744251" y="2736349"/>
                  <a:pt x="6066529" y="2736349"/>
                </a:cubicBezTo>
                <a:cubicBezTo>
                  <a:pt x="6415664" y="2736349"/>
                  <a:pt x="6724515" y="2707223"/>
                  <a:pt x="6912534" y="2662575"/>
                </a:cubicBezTo>
                <a:lnTo>
                  <a:pt x="6944400" y="2653593"/>
                </a:lnTo>
                <a:lnTo>
                  <a:pt x="6912217" y="2666440"/>
                </a:lnTo>
                <a:cubicBezTo>
                  <a:pt x="6714904" y="2730007"/>
                  <a:pt x="6305177" y="2773693"/>
                  <a:pt x="5831719" y="2773693"/>
                </a:cubicBezTo>
                <a:cubicBezTo>
                  <a:pt x="5581985" y="2773693"/>
                  <a:pt x="5349981" y="2761538"/>
                  <a:pt x="5157529" y="2740722"/>
                </a:cubicBezTo>
                <a:lnTo>
                  <a:pt x="5069793" y="2730219"/>
                </a:lnTo>
                <a:lnTo>
                  <a:pt x="5061941" y="2732132"/>
                </a:lnTo>
                <a:lnTo>
                  <a:pt x="5044586" y="2728213"/>
                </a:lnTo>
                <a:cubicBezTo>
                  <a:pt x="4854311" y="2689278"/>
                  <a:pt x="4566356" y="2664461"/>
                  <a:pt x="4244079" y="2664461"/>
                </a:cubicBezTo>
                <a:cubicBezTo>
                  <a:pt x="3938587" y="2664461"/>
                  <a:pt x="3663935" y="2686760"/>
                  <a:pt x="3474092" y="2722246"/>
                </a:cubicBezTo>
                <a:lnTo>
                  <a:pt x="3473632" y="2722337"/>
                </a:lnTo>
                <a:lnTo>
                  <a:pt x="3470916" y="2723023"/>
                </a:lnTo>
                <a:cubicBezTo>
                  <a:pt x="3455412" y="2726662"/>
                  <a:pt x="3439148" y="2730212"/>
                  <a:pt x="3422165" y="2733666"/>
                </a:cubicBezTo>
                <a:lnTo>
                  <a:pt x="3398040" y="2738245"/>
                </a:lnTo>
                <a:lnTo>
                  <a:pt x="3366209" y="2747217"/>
                </a:lnTo>
                <a:lnTo>
                  <a:pt x="3380206" y="2741629"/>
                </a:lnTo>
                <a:lnTo>
                  <a:pt x="3369088" y="2743740"/>
                </a:lnTo>
                <a:cubicBezTo>
                  <a:pt x="3148417" y="2782844"/>
                  <a:pt x="2829173" y="2807417"/>
                  <a:pt x="2474080" y="2807417"/>
                </a:cubicBezTo>
                <a:cubicBezTo>
                  <a:pt x="2224343" y="2807417"/>
                  <a:pt x="1992340" y="2795262"/>
                  <a:pt x="1799888" y="2774447"/>
                </a:cubicBezTo>
                <a:lnTo>
                  <a:pt x="1712151" y="2763943"/>
                </a:lnTo>
                <a:lnTo>
                  <a:pt x="1704299" y="2765856"/>
                </a:lnTo>
                <a:lnTo>
                  <a:pt x="1686944" y="2761937"/>
                </a:lnTo>
                <a:cubicBezTo>
                  <a:pt x="1496670" y="2723002"/>
                  <a:pt x="1208715" y="2698185"/>
                  <a:pt x="886438" y="2698185"/>
                </a:cubicBezTo>
                <a:cubicBezTo>
                  <a:pt x="537304" y="2698185"/>
                  <a:pt x="228452" y="2727311"/>
                  <a:pt x="40434" y="2771959"/>
                </a:cubicBezTo>
                <a:close/>
                <a:moveTo>
                  <a:pt x="0" y="153824"/>
                </a:moveTo>
                <a:lnTo>
                  <a:pt x="32184" y="140977"/>
                </a:lnTo>
                <a:cubicBezTo>
                  <a:pt x="229497" y="77409"/>
                  <a:pt x="639222" y="33724"/>
                  <a:pt x="1112681" y="33724"/>
                </a:cubicBezTo>
                <a:cubicBezTo>
                  <a:pt x="1362417" y="33724"/>
                  <a:pt x="1594420" y="45878"/>
                  <a:pt x="1786872" y="66694"/>
                </a:cubicBezTo>
                <a:lnTo>
                  <a:pt x="1874609" y="77198"/>
                </a:lnTo>
                <a:lnTo>
                  <a:pt x="1882461" y="75285"/>
                </a:lnTo>
                <a:lnTo>
                  <a:pt x="1899816" y="79204"/>
                </a:lnTo>
                <a:cubicBezTo>
                  <a:pt x="2090090" y="118139"/>
                  <a:pt x="2378044" y="142955"/>
                  <a:pt x="2700321" y="142955"/>
                </a:cubicBezTo>
                <a:cubicBezTo>
                  <a:pt x="3005814" y="142955"/>
                  <a:pt x="3280466" y="120656"/>
                  <a:pt x="3470311" y="85171"/>
                </a:cubicBezTo>
                <a:lnTo>
                  <a:pt x="3470769" y="85080"/>
                </a:lnTo>
                <a:lnTo>
                  <a:pt x="3473484" y="84393"/>
                </a:lnTo>
                <a:cubicBezTo>
                  <a:pt x="3488990" y="80754"/>
                  <a:pt x="3505254" y="77205"/>
                  <a:pt x="3522237" y="73750"/>
                </a:cubicBezTo>
                <a:lnTo>
                  <a:pt x="3546362" y="69171"/>
                </a:lnTo>
                <a:lnTo>
                  <a:pt x="3578192" y="60199"/>
                </a:lnTo>
                <a:lnTo>
                  <a:pt x="3564194" y="65787"/>
                </a:lnTo>
                <a:lnTo>
                  <a:pt x="3575314" y="63677"/>
                </a:lnTo>
                <a:cubicBezTo>
                  <a:pt x="3795986" y="24573"/>
                  <a:pt x="4115229" y="0"/>
                  <a:pt x="4470322" y="0"/>
                </a:cubicBezTo>
                <a:cubicBezTo>
                  <a:pt x="4720058" y="0"/>
                  <a:pt x="4952062" y="12154"/>
                  <a:pt x="5144514" y="32970"/>
                </a:cubicBezTo>
                <a:lnTo>
                  <a:pt x="5232252" y="43474"/>
                </a:lnTo>
                <a:lnTo>
                  <a:pt x="5240102" y="41560"/>
                </a:lnTo>
                <a:lnTo>
                  <a:pt x="5257457" y="45480"/>
                </a:lnTo>
                <a:cubicBezTo>
                  <a:pt x="5447732" y="84414"/>
                  <a:pt x="5735685" y="109231"/>
                  <a:pt x="6057963" y="109231"/>
                </a:cubicBezTo>
                <a:cubicBezTo>
                  <a:pt x="6407098" y="109231"/>
                  <a:pt x="6715949" y="80106"/>
                  <a:pt x="6903968" y="35458"/>
                </a:cubicBezTo>
                <a:lnTo>
                  <a:pt x="6935834" y="26475"/>
                </a:lnTo>
                <a:lnTo>
                  <a:pt x="6903651" y="39322"/>
                </a:lnTo>
                <a:cubicBezTo>
                  <a:pt x="6706338" y="102890"/>
                  <a:pt x="6296611" y="146575"/>
                  <a:pt x="5823153" y="146575"/>
                </a:cubicBezTo>
                <a:cubicBezTo>
                  <a:pt x="5573419" y="146575"/>
                  <a:pt x="5341415" y="134421"/>
                  <a:pt x="5148963" y="113605"/>
                </a:cubicBezTo>
                <a:lnTo>
                  <a:pt x="5061227" y="103101"/>
                </a:lnTo>
                <a:lnTo>
                  <a:pt x="5053375" y="105015"/>
                </a:lnTo>
                <a:lnTo>
                  <a:pt x="5036020" y="101096"/>
                </a:lnTo>
                <a:cubicBezTo>
                  <a:pt x="4845745" y="62161"/>
                  <a:pt x="4557790" y="37344"/>
                  <a:pt x="4235513" y="37344"/>
                </a:cubicBezTo>
                <a:cubicBezTo>
                  <a:pt x="3930021" y="37344"/>
                  <a:pt x="3655369" y="59643"/>
                  <a:pt x="3465524" y="95129"/>
                </a:cubicBezTo>
                <a:lnTo>
                  <a:pt x="3465066" y="95219"/>
                </a:lnTo>
                <a:lnTo>
                  <a:pt x="3462350" y="95906"/>
                </a:lnTo>
                <a:cubicBezTo>
                  <a:pt x="3446845" y="99545"/>
                  <a:pt x="3430582" y="103095"/>
                  <a:pt x="3413599" y="106549"/>
                </a:cubicBezTo>
                <a:lnTo>
                  <a:pt x="3389474" y="111128"/>
                </a:lnTo>
                <a:lnTo>
                  <a:pt x="3357642" y="120100"/>
                </a:lnTo>
                <a:lnTo>
                  <a:pt x="3371640" y="114512"/>
                </a:lnTo>
                <a:lnTo>
                  <a:pt x="3360521" y="116622"/>
                </a:lnTo>
                <a:cubicBezTo>
                  <a:pt x="3139851" y="155726"/>
                  <a:pt x="2820607" y="180299"/>
                  <a:pt x="2465513" y="180299"/>
                </a:cubicBezTo>
                <a:cubicBezTo>
                  <a:pt x="2215777" y="180299"/>
                  <a:pt x="1983773" y="168145"/>
                  <a:pt x="1791321" y="147329"/>
                </a:cubicBezTo>
                <a:lnTo>
                  <a:pt x="1703585" y="136825"/>
                </a:lnTo>
                <a:lnTo>
                  <a:pt x="1695733" y="138739"/>
                </a:lnTo>
                <a:lnTo>
                  <a:pt x="1678378" y="134819"/>
                </a:lnTo>
                <a:cubicBezTo>
                  <a:pt x="1488104" y="95885"/>
                  <a:pt x="1200149" y="71068"/>
                  <a:pt x="877871" y="71068"/>
                </a:cubicBezTo>
                <a:cubicBezTo>
                  <a:pt x="528738" y="71068"/>
                  <a:pt x="219885" y="100193"/>
                  <a:pt x="31868" y="144841"/>
                </a:cubicBezTo>
                <a:close/>
                <a:moveTo>
                  <a:pt x="0" y="519101"/>
                </a:moveTo>
                <a:lnTo>
                  <a:pt x="32185" y="506254"/>
                </a:lnTo>
                <a:cubicBezTo>
                  <a:pt x="229497" y="442686"/>
                  <a:pt x="639223" y="399001"/>
                  <a:pt x="1112681" y="399001"/>
                </a:cubicBezTo>
                <a:cubicBezTo>
                  <a:pt x="1362417" y="399001"/>
                  <a:pt x="1594421" y="411155"/>
                  <a:pt x="1786873" y="431971"/>
                </a:cubicBezTo>
                <a:lnTo>
                  <a:pt x="1874610" y="442475"/>
                </a:lnTo>
                <a:lnTo>
                  <a:pt x="1882461" y="440561"/>
                </a:lnTo>
                <a:lnTo>
                  <a:pt x="1899816" y="444481"/>
                </a:lnTo>
                <a:cubicBezTo>
                  <a:pt x="2090090" y="483415"/>
                  <a:pt x="2378044" y="508232"/>
                  <a:pt x="2700321" y="508232"/>
                </a:cubicBezTo>
                <a:cubicBezTo>
                  <a:pt x="3005814" y="508232"/>
                  <a:pt x="3280466" y="485933"/>
                  <a:pt x="3470311" y="450447"/>
                </a:cubicBezTo>
                <a:lnTo>
                  <a:pt x="3470769" y="450357"/>
                </a:lnTo>
                <a:lnTo>
                  <a:pt x="3473484" y="449670"/>
                </a:lnTo>
                <a:cubicBezTo>
                  <a:pt x="3488990" y="446031"/>
                  <a:pt x="3505254" y="442481"/>
                  <a:pt x="3522237" y="439027"/>
                </a:cubicBezTo>
                <a:lnTo>
                  <a:pt x="3546362" y="434448"/>
                </a:lnTo>
                <a:lnTo>
                  <a:pt x="3578192" y="425476"/>
                </a:lnTo>
                <a:lnTo>
                  <a:pt x="3564194" y="431064"/>
                </a:lnTo>
                <a:lnTo>
                  <a:pt x="3575314" y="428954"/>
                </a:lnTo>
                <a:cubicBezTo>
                  <a:pt x="3795986" y="389849"/>
                  <a:pt x="4115229" y="365276"/>
                  <a:pt x="4470322" y="365276"/>
                </a:cubicBezTo>
                <a:cubicBezTo>
                  <a:pt x="4720058" y="365276"/>
                  <a:pt x="4952062" y="377431"/>
                  <a:pt x="5144514" y="398247"/>
                </a:cubicBezTo>
                <a:lnTo>
                  <a:pt x="5232252" y="408750"/>
                </a:lnTo>
                <a:lnTo>
                  <a:pt x="5240102" y="406837"/>
                </a:lnTo>
                <a:lnTo>
                  <a:pt x="5257457" y="410756"/>
                </a:lnTo>
                <a:cubicBezTo>
                  <a:pt x="5447732" y="449691"/>
                  <a:pt x="5735685" y="474508"/>
                  <a:pt x="6057963" y="474508"/>
                </a:cubicBezTo>
                <a:cubicBezTo>
                  <a:pt x="6407098" y="474508"/>
                  <a:pt x="6715949" y="445382"/>
                  <a:pt x="6903968" y="400735"/>
                </a:cubicBezTo>
                <a:lnTo>
                  <a:pt x="6935834" y="391752"/>
                </a:lnTo>
                <a:lnTo>
                  <a:pt x="6903651" y="404599"/>
                </a:lnTo>
                <a:cubicBezTo>
                  <a:pt x="6706338" y="468166"/>
                  <a:pt x="6296611" y="511852"/>
                  <a:pt x="5823153" y="511852"/>
                </a:cubicBezTo>
                <a:cubicBezTo>
                  <a:pt x="5573419" y="511852"/>
                  <a:pt x="5341415" y="499698"/>
                  <a:pt x="5148963" y="478882"/>
                </a:cubicBezTo>
                <a:lnTo>
                  <a:pt x="5061227" y="468378"/>
                </a:lnTo>
                <a:lnTo>
                  <a:pt x="5053375" y="470291"/>
                </a:lnTo>
                <a:lnTo>
                  <a:pt x="5036020" y="466372"/>
                </a:lnTo>
                <a:cubicBezTo>
                  <a:pt x="4845745" y="427438"/>
                  <a:pt x="4557790" y="402620"/>
                  <a:pt x="4235513" y="402620"/>
                </a:cubicBezTo>
                <a:cubicBezTo>
                  <a:pt x="3930021" y="402620"/>
                  <a:pt x="3655369" y="424920"/>
                  <a:pt x="3465525" y="460405"/>
                </a:cubicBezTo>
                <a:lnTo>
                  <a:pt x="3465066" y="460496"/>
                </a:lnTo>
                <a:lnTo>
                  <a:pt x="3462350" y="461182"/>
                </a:lnTo>
                <a:cubicBezTo>
                  <a:pt x="3446845" y="464822"/>
                  <a:pt x="3430582" y="468371"/>
                  <a:pt x="3413599" y="471826"/>
                </a:cubicBezTo>
                <a:lnTo>
                  <a:pt x="3389474" y="476404"/>
                </a:lnTo>
                <a:lnTo>
                  <a:pt x="3357642" y="485376"/>
                </a:lnTo>
                <a:lnTo>
                  <a:pt x="3371640" y="479788"/>
                </a:lnTo>
                <a:lnTo>
                  <a:pt x="3360521" y="481899"/>
                </a:lnTo>
                <a:cubicBezTo>
                  <a:pt x="3139851" y="521003"/>
                  <a:pt x="2820607" y="545576"/>
                  <a:pt x="2465514" y="545576"/>
                </a:cubicBezTo>
                <a:cubicBezTo>
                  <a:pt x="2215777" y="545576"/>
                  <a:pt x="1983774" y="533422"/>
                  <a:pt x="1791322" y="512606"/>
                </a:cubicBezTo>
                <a:lnTo>
                  <a:pt x="1703585" y="502102"/>
                </a:lnTo>
                <a:lnTo>
                  <a:pt x="1695733" y="504016"/>
                </a:lnTo>
                <a:lnTo>
                  <a:pt x="1678378" y="500096"/>
                </a:lnTo>
                <a:cubicBezTo>
                  <a:pt x="1488104" y="461162"/>
                  <a:pt x="1200149" y="436345"/>
                  <a:pt x="877872" y="436345"/>
                </a:cubicBezTo>
                <a:cubicBezTo>
                  <a:pt x="528738" y="436345"/>
                  <a:pt x="219885" y="465470"/>
                  <a:pt x="31868" y="510118"/>
                </a:cubicBezTo>
                <a:close/>
                <a:moveTo>
                  <a:pt x="0" y="904391"/>
                </a:moveTo>
                <a:lnTo>
                  <a:pt x="32184" y="891544"/>
                </a:lnTo>
                <a:cubicBezTo>
                  <a:pt x="229497" y="827976"/>
                  <a:pt x="639222" y="784291"/>
                  <a:pt x="1112681" y="784291"/>
                </a:cubicBezTo>
                <a:cubicBezTo>
                  <a:pt x="1362417" y="784291"/>
                  <a:pt x="1594420" y="796445"/>
                  <a:pt x="1786872" y="817261"/>
                </a:cubicBezTo>
                <a:lnTo>
                  <a:pt x="1874609" y="827764"/>
                </a:lnTo>
                <a:lnTo>
                  <a:pt x="1882461" y="825851"/>
                </a:lnTo>
                <a:lnTo>
                  <a:pt x="1899816" y="829771"/>
                </a:lnTo>
                <a:cubicBezTo>
                  <a:pt x="2090090" y="868705"/>
                  <a:pt x="2378044" y="893522"/>
                  <a:pt x="2700321" y="893522"/>
                </a:cubicBezTo>
                <a:cubicBezTo>
                  <a:pt x="3005814" y="893522"/>
                  <a:pt x="3280466" y="871223"/>
                  <a:pt x="3470311" y="835737"/>
                </a:cubicBezTo>
                <a:lnTo>
                  <a:pt x="3470769" y="835647"/>
                </a:lnTo>
                <a:lnTo>
                  <a:pt x="3473484" y="834960"/>
                </a:lnTo>
                <a:cubicBezTo>
                  <a:pt x="3488990" y="831321"/>
                  <a:pt x="3505254" y="827771"/>
                  <a:pt x="3522237" y="824317"/>
                </a:cubicBezTo>
                <a:lnTo>
                  <a:pt x="3546362" y="819738"/>
                </a:lnTo>
                <a:lnTo>
                  <a:pt x="3578192" y="810766"/>
                </a:lnTo>
                <a:lnTo>
                  <a:pt x="3564194" y="816354"/>
                </a:lnTo>
                <a:lnTo>
                  <a:pt x="3575314" y="814244"/>
                </a:lnTo>
                <a:cubicBezTo>
                  <a:pt x="3795986" y="775139"/>
                  <a:pt x="4115229" y="750566"/>
                  <a:pt x="4470322" y="750566"/>
                </a:cubicBezTo>
                <a:cubicBezTo>
                  <a:pt x="4720058" y="750566"/>
                  <a:pt x="4952062" y="762721"/>
                  <a:pt x="5144514" y="783537"/>
                </a:cubicBezTo>
                <a:lnTo>
                  <a:pt x="5232252" y="794040"/>
                </a:lnTo>
                <a:lnTo>
                  <a:pt x="5240102" y="792127"/>
                </a:lnTo>
                <a:lnTo>
                  <a:pt x="5257457" y="796046"/>
                </a:lnTo>
                <a:cubicBezTo>
                  <a:pt x="5447732" y="834981"/>
                  <a:pt x="5735685" y="859798"/>
                  <a:pt x="6057963" y="859798"/>
                </a:cubicBezTo>
                <a:cubicBezTo>
                  <a:pt x="6407098" y="859798"/>
                  <a:pt x="6715949" y="830672"/>
                  <a:pt x="6903968" y="786025"/>
                </a:cubicBezTo>
                <a:lnTo>
                  <a:pt x="6935834" y="777042"/>
                </a:lnTo>
                <a:lnTo>
                  <a:pt x="6903651" y="789889"/>
                </a:lnTo>
                <a:cubicBezTo>
                  <a:pt x="6706338" y="853457"/>
                  <a:pt x="6296611" y="897142"/>
                  <a:pt x="5823153" y="897142"/>
                </a:cubicBezTo>
                <a:cubicBezTo>
                  <a:pt x="5573419" y="897142"/>
                  <a:pt x="5341415" y="884988"/>
                  <a:pt x="5148963" y="864172"/>
                </a:cubicBezTo>
                <a:lnTo>
                  <a:pt x="5061227" y="853668"/>
                </a:lnTo>
                <a:lnTo>
                  <a:pt x="5053375" y="855581"/>
                </a:lnTo>
                <a:lnTo>
                  <a:pt x="5036020" y="851662"/>
                </a:lnTo>
                <a:cubicBezTo>
                  <a:pt x="4845745" y="812728"/>
                  <a:pt x="4557790" y="787910"/>
                  <a:pt x="4235513" y="787910"/>
                </a:cubicBezTo>
                <a:cubicBezTo>
                  <a:pt x="3930021" y="787910"/>
                  <a:pt x="3655369" y="810210"/>
                  <a:pt x="3465524" y="845695"/>
                </a:cubicBezTo>
                <a:lnTo>
                  <a:pt x="3465066" y="845786"/>
                </a:lnTo>
                <a:lnTo>
                  <a:pt x="3462350" y="846472"/>
                </a:lnTo>
                <a:cubicBezTo>
                  <a:pt x="3446845" y="850111"/>
                  <a:pt x="3430582" y="853661"/>
                  <a:pt x="3413599" y="857116"/>
                </a:cubicBezTo>
                <a:lnTo>
                  <a:pt x="3389474" y="861694"/>
                </a:lnTo>
                <a:lnTo>
                  <a:pt x="3357642" y="870666"/>
                </a:lnTo>
                <a:lnTo>
                  <a:pt x="3371640" y="865078"/>
                </a:lnTo>
                <a:lnTo>
                  <a:pt x="3360521" y="867189"/>
                </a:lnTo>
                <a:cubicBezTo>
                  <a:pt x="3139851" y="906293"/>
                  <a:pt x="2820607" y="930866"/>
                  <a:pt x="2465513" y="930866"/>
                </a:cubicBezTo>
                <a:cubicBezTo>
                  <a:pt x="2215777" y="930866"/>
                  <a:pt x="1983773" y="918712"/>
                  <a:pt x="1791321" y="897896"/>
                </a:cubicBezTo>
                <a:lnTo>
                  <a:pt x="1703585" y="887392"/>
                </a:lnTo>
                <a:lnTo>
                  <a:pt x="1695733" y="889306"/>
                </a:lnTo>
                <a:lnTo>
                  <a:pt x="1678378" y="885386"/>
                </a:lnTo>
                <a:cubicBezTo>
                  <a:pt x="1488104" y="846452"/>
                  <a:pt x="1200149" y="821635"/>
                  <a:pt x="877871" y="821635"/>
                </a:cubicBezTo>
                <a:cubicBezTo>
                  <a:pt x="528738" y="821635"/>
                  <a:pt x="219885" y="850760"/>
                  <a:pt x="31868" y="895408"/>
                </a:cubicBezTo>
                <a:close/>
                <a:moveTo>
                  <a:pt x="0" y="1269667"/>
                </a:moveTo>
                <a:lnTo>
                  <a:pt x="32185" y="1256820"/>
                </a:lnTo>
                <a:cubicBezTo>
                  <a:pt x="229497" y="1193253"/>
                  <a:pt x="639223" y="1149567"/>
                  <a:pt x="1112681" y="1149567"/>
                </a:cubicBezTo>
                <a:cubicBezTo>
                  <a:pt x="1362417" y="1149567"/>
                  <a:pt x="1594421" y="1161722"/>
                  <a:pt x="1786873" y="1182538"/>
                </a:cubicBezTo>
                <a:lnTo>
                  <a:pt x="1874610" y="1193041"/>
                </a:lnTo>
                <a:lnTo>
                  <a:pt x="1882461" y="1191128"/>
                </a:lnTo>
                <a:lnTo>
                  <a:pt x="1899816" y="1195047"/>
                </a:lnTo>
                <a:cubicBezTo>
                  <a:pt x="2090090" y="1233982"/>
                  <a:pt x="2378044" y="1258799"/>
                  <a:pt x="2700321" y="1258799"/>
                </a:cubicBezTo>
                <a:cubicBezTo>
                  <a:pt x="3005814" y="1258799"/>
                  <a:pt x="3280466" y="1236499"/>
                  <a:pt x="3470311" y="1201014"/>
                </a:cubicBezTo>
                <a:lnTo>
                  <a:pt x="3470769" y="1200923"/>
                </a:lnTo>
                <a:lnTo>
                  <a:pt x="3473484" y="1200237"/>
                </a:lnTo>
                <a:cubicBezTo>
                  <a:pt x="3488990" y="1196598"/>
                  <a:pt x="3505254" y="1193048"/>
                  <a:pt x="3522237" y="1189593"/>
                </a:cubicBezTo>
                <a:lnTo>
                  <a:pt x="3546362" y="1185015"/>
                </a:lnTo>
                <a:lnTo>
                  <a:pt x="3578192" y="1176043"/>
                </a:lnTo>
                <a:lnTo>
                  <a:pt x="3564194" y="1181631"/>
                </a:lnTo>
                <a:lnTo>
                  <a:pt x="3575314" y="1179520"/>
                </a:lnTo>
                <a:cubicBezTo>
                  <a:pt x="3795986" y="1140416"/>
                  <a:pt x="4115229" y="1115843"/>
                  <a:pt x="4470322" y="1115843"/>
                </a:cubicBezTo>
                <a:cubicBezTo>
                  <a:pt x="4720058" y="1115843"/>
                  <a:pt x="4952062" y="1127998"/>
                  <a:pt x="5144514" y="1148813"/>
                </a:cubicBezTo>
                <a:lnTo>
                  <a:pt x="5232252" y="1159317"/>
                </a:lnTo>
                <a:lnTo>
                  <a:pt x="5240102" y="1157404"/>
                </a:lnTo>
                <a:lnTo>
                  <a:pt x="5257457" y="1161323"/>
                </a:lnTo>
                <a:cubicBezTo>
                  <a:pt x="5447732" y="1200258"/>
                  <a:pt x="5735685" y="1225075"/>
                  <a:pt x="6057963" y="1225075"/>
                </a:cubicBezTo>
                <a:cubicBezTo>
                  <a:pt x="6407098" y="1225075"/>
                  <a:pt x="6715949" y="1195949"/>
                  <a:pt x="6903968" y="1151301"/>
                </a:cubicBezTo>
                <a:lnTo>
                  <a:pt x="6935834" y="1142319"/>
                </a:lnTo>
                <a:lnTo>
                  <a:pt x="6903651" y="1155166"/>
                </a:lnTo>
                <a:cubicBezTo>
                  <a:pt x="6706338" y="1218733"/>
                  <a:pt x="6296611" y="1262419"/>
                  <a:pt x="5823153" y="1262419"/>
                </a:cubicBezTo>
                <a:cubicBezTo>
                  <a:pt x="5573419" y="1262419"/>
                  <a:pt x="5341415" y="1250264"/>
                  <a:pt x="5148963" y="1229448"/>
                </a:cubicBezTo>
                <a:lnTo>
                  <a:pt x="5061227" y="1218945"/>
                </a:lnTo>
                <a:lnTo>
                  <a:pt x="5053375" y="1220858"/>
                </a:lnTo>
                <a:lnTo>
                  <a:pt x="5036020" y="1216939"/>
                </a:lnTo>
                <a:cubicBezTo>
                  <a:pt x="4845745" y="1178004"/>
                  <a:pt x="4557790" y="1153187"/>
                  <a:pt x="4235513" y="1153187"/>
                </a:cubicBezTo>
                <a:cubicBezTo>
                  <a:pt x="3930021" y="1153187"/>
                  <a:pt x="3655369" y="1175486"/>
                  <a:pt x="3465525" y="1210972"/>
                </a:cubicBezTo>
                <a:lnTo>
                  <a:pt x="3465066" y="1211063"/>
                </a:lnTo>
                <a:lnTo>
                  <a:pt x="3462350" y="1211749"/>
                </a:lnTo>
                <a:cubicBezTo>
                  <a:pt x="3446845" y="1215388"/>
                  <a:pt x="3430582" y="1218938"/>
                  <a:pt x="3413599" y="1222392"/>
                </a:cubicBezTo>
                <a:lnTo>
                  <a:pt x="3389474" y="1226971"/>
                </a:lnTo>
                <a:lnTo>
                  <a:pt x="3357642" y="1235943"/>
                </a:lnTo>
                <a:lnTo>
                  <a:pt x="3371640" y="1230355"/>
                </a:lnTo>
                <a:lnTo>
                  <a:pt x="3360521" y="1232466"/>
                </a:lnTo>
                <a:cubicBezTo>
                  <a:pt x="3139851" y="1271570"/>
                  <a:pt x="2820607" y="1296143"/>
                  <a:pt x="2465514" y="1296143"/>
                </a:cubicBezTo>
                <a:cubicBezTo>
                  <a:pt x="2215777" y="1296143"/>
                  <a:pt x="1983774" y="1283988"/>
                  <a:pt x="1791322" y="1263173"/>
                </a:cubicBezTo>
                <a:lnTo>
                  <a:pt x="1703585" y="1252669"/>
                </a:lnTo>
                <a:lnTo>
                  <a:pt x="1695733" y="1254582"/>
                </a:lnTo>
                <a:lnTo>
                  <a:pt x="1678378" y="1250663"/>
                </a:lnTo>
                <a:cubicBezTo>
                  <a:pt x="1488104" y="1211728"/>
                  <a:pt x="1200149" y="1186911"/>
                  <a:pt x="877872" y="1186911"/>
                </a:cubicBezTo>
                <a:cubicBezTo>
                  <a:pt x="528738" y="1186911"/>
                  <a:pt x="219885" y="1216037"/>
                  <a:pt x="31868" y="1260685"/>
                </a:cubicBezTo>
                <a:close/>
              </a:path>
            </a:pathLst>
          </a:custGeom>
          <a:gradFill>
            <a:gsLst>
              <a:gs pos="47500">
                <a:srgbClr val="FFFFCC"/>
              </a:gs>
              <a:gs pos="56000">
                <a:srgbClr val="3DAA06"/>
              </a:gs>
              <a:gs pos="2000">
                <a:srgbClr val="FC0404"/>
              </a:gs>
              <a:gs pos="100000">
                <a:srgbClr val="99FF66"/>
              </a:gs>
              <a:gs pos="39000">
                <a:srgbClr val="FF0000"/>
              </a:gs>
            </a:gsLst>
            <a:lin ang="18900000" scaled="1"/>
          </a:gradFill>
          <a:ln>
            <a:noFill/>
          </a:ln>
          <a:scene3d>
            <a:camera prst="orthographicFront"/>
            <a:lightRig rig="flood"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4"/>
          <p:cNvSpPr/>
          <p:nvPr/>
        </p:nvSpPr>
        <p:spPr>
          <a:xfrm rot="13479394" flipH="1">
            <a:off x="4313100" y="1015119"/>
            <a:ext cx="4511028" cy="2762916"/>
          </a:xfrm>
          <a:custGeom>
            <a:avLst/>
            <a:gdLst>
              <a:gd name="connsiteX0" fmla="*/ 6158989 w 6974209"/>
              <a:gd name="connsiteY0" fmla="*/ 3252246 h 4318692"/>
              <a:gd name="connsiteX1" fmla="*/ 6323879 w 6974209"/>
              <a:gd name="connsiteY1" fmla="*/ 3203729 h 4318692"/>
              <a:gd name="connsiteX2" fmla="*/ 6488769 w 6974209"/>
              <a:gd name="connsiteY2" fmla="*/ 3252246 h 4318692"/>
              <a:gd name="connsiteX3" fmla="*/ 6323879 w 6974209"/>
              <a:gd name="connsiteY3" fmla="*/ 3300762 h 4318692"/>
              <a:gd name="connsiteX4" fmla="*/ 6158989 w 6974209"/>
              <a:gd name="connsiteY4" fmla="*/ 3252246 h 4318692"/>
              <a:gd name="connsiteX5" fmla="*/ 6158989 w 6974209"/>
              <a:gd name="connsiteY5" fmla="*/ 4002812 h 4318692"/>
              <a:gd name="connsiteX6" fmla="*/ 6323879 w 6974209"/>
              <a:gd name="connsiteY6" fmla="*/ 3954296 h 4318692"/>
              <a:gd name="connsiteX7" fmla="*/ 6488769 w 6974209"/>
              <a:gd name="connsiteY7" fmla="*/ 4002812 h 4318692"/>
              <a:gd name="connsiteX8" fmla="*/ 6323879 w 6974209"/>
              <a:gd name="connsiteY8" fmla="*/ 4051328 h 4318692"/>
              <a:gd name="connsiteX9" fmla="*/ 6158989 w 6974209"/>
              <a:gd name="connsiteY9" fmla="*/ 4002812 h 4318692"/>
              <a:gd name="connsiteX10" fmla="*/ 6129180 w 6974209"/>
              <a:gd name="connsiteY10" fmla="*/ 1740970 h 4318692"/>
              <a:gd name="connsiteX11" fmla="*/ 6294070 w 6974209"/>
              <a:gd name="connsiteY11" fmla="*/ 1692454 h 4318692"/>
              <a:gd name="connsiteX12" fmla="*/ 6458960 w 6974209"/>
              <a:gd name="connsiteY12" fmla="*/ 1740970 h 4318692"/>
              <a:gd name="connsiteX13" fmla="*/ 6294070 w 6974209"/>
              <a:gd name="connsiteY13" fmla="*/ 1789486 h 4318692"/>
              <a:gd name="connsiteX14" fmla="*/ 6129180 w 6974209"/>
              <a:gd name="connsiteY14" fmla="*/ 1740970 h 4318692"/>
              <a:gd name="connsiteX15" fmla="*/ 6129180 w 6974209"/>
              <a:gd name="connsiteY15" fmla="*/ 2491537 h 4318692"/>
              <a:gd name="connsiteX16" fmla="*/ 6294070 w 6974209"/>
              <a:gd name="connsiteY16" fmla="*/ 2443021 h 4318692"/>
              <a:gd name="connsiteX17" fmla="*/ 6458960 w 6974209"/>
              <a:gd name="connsiteY17" fmla="*/ 2491537 h 4318692"/>
              <a:gd name="connsiteX18" fmla="*/ 6294070 w 6974209"/>
              <a:gd name="connsiteY18" fmla="*/ 2540053 h 4318692"/>
              <a:gd name="connsiteX19" fmla="*/ 6129180 w 6974209"/>
              <a:gd name="connsiteY19" fmla="*/ 2491537 h 4318692"/>
              <a:gd name="connsiteX20" fmla="*/ 6120614 w 6974209"/>
              <a:gd name="connsiteY20" fmla="*/ 229696 h 4318692"/>
              <a:gd name="connsiteX21" fmla="*/ 6285504 w 6974209"/>
              <a:gd name="connsiteY21" fmla="*/ 181180 h 4318692"/>
              <a:gd name="connsiteX22" fmla="*/ 6450394 w 6974209"/>
              <a:gd name="connsiteY22" fmla="*/ 229696 h 4318692"/>
              <a:gd name="connsiteX23" fmla="*/ 6285504 w 6974209"/>
              <a:gd name="connsiteY23" fmla="*/ 278212 h 4318692"/>
              <a:gd name="connsiteX24" fmla="*/ 6120614 w 6974209"/>
              <a:gd name="connsiteY24" fmla="*/ 229696 h 4318692"/>
              <a:gd name="connsiteX25" fmla="*/ 6120614 w 6974209"/>
              <a:gd name="connsiteY25" fmla="*/ 980263 h 4318692"/>
              <a:gd name="connsiteX26" fmla="*/ 6285504 w 6974209"/>
              <a:gd name="connsiteY26" fmla="*/ 931747 h 4318692"/>
              <a:gd name="connsiteX27" fmla="*/ 6450394 w 6974209"/>
              <a:gd name="connsiteY27" fmla="*/ 980263 h 4318692"/>
              <a:gd name="connsiteX28" fmla="*/ 6285504 w 6974209"/>
              <a:gd name="connsiteY28" fmla="*/ 1028779 h 4318692"/>
              <a:gd name="connsiteX29" fmla="*/ 6120614 w 6974209"/>
              <a:gd name="connsiteY29" fmla="*/ 980263 h 4318692"/>
              <a:gd name="connsiteX30" fmla="*/ 5442124 w 6974209"/>
              <a:gd name="connsiteY30" fmla="*/ 3332858 h 4318692"/>
              <a:gd name="connsiteX31" fmla="*/ 5673548 w 6974209"/>
              <a:gd name="connsiteY31" fmla="*/ 3269640 h 4318692"/>
              <a:gd name="connsiteX32" fmla="*/ 5904973 w 6974209"/>
              <a:gd name="connsiteY32" fmla="*/ 3332858 h 4318692"/>
              <a:gd name="connsiteX33" fmla="*/ 5673548 w 6974209"/>
              <a:gd name="connsiteY33" fmla="*/ 3396076 h 4318692"/>
              <a:gd name="connsiteX34" fmla="*/ 5442124 w 6974209"/>
              <a:gd name="connsiteY34" fmla="*/ 3332858 h 4318692"/>
              <a:gd name="connsiteX35" fmla="*/ 5442124 w 6974209"/>
              <a:gd name="connsiteY35" fmla="*/ 4083425 h 4318692"/>
              <a:gd name="connsiteX36" fmla="*/ 5673548 w 6974209"/>
              <a:gd name="connsiteY36" fmla="*/ 4020207 h 4318692"/>
              <a:gd name="connsiteX37" fmla="*/ 5904973 w 6974209"/>
              <a:gd name="connsiteY37" fmla="*/ 4083425 h 4318692"/>
              <a:gd name="connsiteX38" fmla="*/ 5673548 w 6974209"/>
              <a:gd name="connsiteY38" fmla="*/ 4146643 h 4318692"/>
              <a:gd name="connsiteX39" fmla="*/ 5442124 w 6974209"/>
              <a:gd name="connsiteY39" fmla="*/ 4083425 h 4318692"/>
              <a:gd name="connsiteX40" fmla="*/ 5412315 w 6974209"/>
              <a:gd name="connsiteY40" fmla="*/ 1821583 h 4318692"/>
              <a:gd name="connsiteX41" fmla="*/ 5643739 w 6974209"/>
              <a:gd name="connsiteY41" fmla="*/ 1758365 h 4318692"/>
              <a:gd name="connsiteX42" fmla="*/ 5875164 w 6974209"/>
              <a:gd name="connsiteY42" fmla="*/ 1821583 h 4318692"/>
              <a:gd name="connsiteX43" fmla="*/ 5643739 w 6974209"/>
              <a:gd name="connsiteY43" fmla="*/ 1884801 h 4318692"/>
              <a:gd name="connsiteX44" fmla="*/ 5412315 w 6974209"/>
              <a:gd name="connsiteY44" fmla="*/ 1821583 h 4318692"/>
              <a:gd name="connsiteX45" fmla="*/ 5412315 w 6974209"/>
              <a:gd name="connsiteY45" fmla="*/ 2572149 h 4318692"/>
              <a:gd name="connsiteX46" fmla="*/ 5643739 w 6974209"/>
              <a:gd name="connsiteY46" fmla="*/ 2508931 h 4318692"/>
              <a:gd name="connsiteX47" fmla="*/ 5875164 w 6974209"/>
              <a:gd name="connsiteY47" fmla="*/ 2572149 h 4318692"/>
              <a:gd name="connsiteX48" fmla="*/ 5643739 w 6974209"/>
              <a:gd name="connsiteY48" fmla="*/ 2635368 h 4318692"/>
              <a:gd name="connsiteX49" fmla="*/ 5412315 w 6974209"/>
              <a:gd name="connsiteY49" fmla="*/ 2572149 h 4318692"/>
              <a:gd name="connsiteX50" fmla="*/ 5403749 w 6974209"/>
              <a:gd name="connsiteY50" fmla="*/ 310309 h 4318692"/>
              <a:gd name="connsiteX51" fmla="*/ 5635173 w 6974209"/>
              <a:gd name="connsiteY51" fmla="*/ 247091 h 4318692"/>
              <a:gd name="connsiteX52" fmla="*/ 5866598 w 6974209"/>
              <a:gd name="connsiteY52" fmla="*/ 310309 h 4318692"/>
              <a:gd name="connsiteX53" fmla="*/ 5635173 w 6974209"/>
              <a:gd name="connsiteY53" fmla="*/ 373527 h 4318692"/>
              <a:gd name="connsiteX54" fmla="*/ 5403749 w 6974209"/>
              <a:gd name="connsiteY54" fmla="*/ 310309 h 4318692"/>
              <a:gd name="connsiteX55" fmla="*/ 5403749 w 6974209"/>
              <a:gd name="connsiteY55" fmla="*/ 1060875 h 4318692"/>
              <a:gd name="connsiteX56" fmla="*/ 5635173 w 6974209"/>
              <a:gd name="connsiteY56" fmla="*/ 997657 h 4318692"/>
              <a:gd name="connsiteX57" fmla="*/ 5866598 w 6974209"/>
              <a:gd name="connsiteY57" fmla="*/ 1060875 h 4318692"/>
              <a:gd name="connsiteX58" fmla="*/ 5635173 w 6974209"/>
              <a:gd name="connsiteY58" fmla="*/ 1124094 h 4318692"/>
              <a:gd name="connsiteX59" fmla="*/ 5403749 w 6974209"/>
              <a:gd name="connsiteY59" fmla="*/ 1060875 h 4318692"/>
              <a:gd name="connsiteX60" fmla="*/ 4488260 w 6974209"/>
              <a:gd name="connsiteY60" fmla="*/ 3201936 h 4318692"/>
              <a:gd name="connsiteX61" fmla="*/ 4719685 w 6974209"/>
              <a:gd name="connsiteY61" fmla="*/ 3138718 h 4318692"/>
              <a:gd name="connsiteX62" fmla="*/ 4951109 w 6974209"/>
              <a:gd name="connsiteY62" fmla="*/ 3201936 h 4318692"/>
              <a:gd name="connsiteX63" fmla="*/ 4719685 w 6974209"/>
              <a:gd name="connsiteY63" fmla="*/ 3265154 h 4318692"/>
              <a:gd name="connsiteX64" fmla="*/ 4488260 w 6974209"/>
              <a:gd name="connsiteY64" fmla="*/ 3201936 h 4318692"/>
              <a:gd name="connsiteX65" fmla="*/ 4488260 w 6974209"/>
              <a:gd name="connsiteY65" fmla="*/ 3952503 h 4318692"/>
              <a:gd name="connsiteX66" fmla="*/ 4719685 w 6974209"/>
              <a:gd name="connsiteY66" fmla="*/ 3889285 h 4318692"/>
              <a:gd name="connsiteX67" fmla="*/ 4951109 w 6974209"/>
              <a:gd name="connsiteY67" fmla="*/ 3952503 h 4318692"/>
              <a:gd name="connsiteX68" fmla="*/ 4719685 w 6974209"/>
              <a:gd name="connsiteY68" fmla="*/ 4015721 h 4318692"/>
              <a:gd name="connsiteX69" fmla="*/ 4488260 w 6974209"/>
              <a:gd name="connsiteY69" fmla="*/ 3952503 h 4318692"/>
              <a:gd name="connsiteX70" fmla="*/ 4458451 w 6974209"/>
              <a:gd name="connsiteY70" fmla="*/ 1690661 h 4318692"/>
              <a:gd name="connsiteX71" fmla="*/ 4689876 w 6974209"/>
              <a:gd name="connsiteY71" fmla="*/ 1627442 h 4318692"/>
              <a:gd name="connsiteX72" fmla="*/ 4921300 w 6974209"/>
              <a:gd name="connsiteY72" fmla="*/ 1690661 h 4318692"/>
              <a:gd name="connsiteX73" fmla="*/ 4689876 w 6974209"/>
              <a:gd name="connsiteY73" fmla="*/ 1753879 h 4318692"/>
              <a:gd name="connsiteX74" fmla="*/ 4458451 w 6974209"/>
              <a:gd name="connsiteY74" fmla="*/ 1690661 h 4318692"/>
              <a:gd name="connsiteX75" fmla="*/ 4458451 w 6974209"/>
              <a:gd name="connsiteY75" fmla="*/ 2441227 h 4318692"/>
              <a:gd name="connsiteX76" fmla="*/ 4689876 w 6974209"/>
              <a:gd name="connsiteY76" fmla="*/ 2378009 h 4318692"/>
              <a:gd name="connsiteX77" fmla="*/ 4921300 w 6974209"/>
              <a:gd name="connsiteY77" fmla="*/ 2441227 h 4318692"/>
              <a:gd name="connsiteX78" fmla="*/ 4689876 w 6974209"/>
              <a:gd name="connsiteY78" fmla="*/ 2504445 h 4318692"/>
              <a:gd name="connsiteX79" fmla="*/ 4458451 w 6974209"/>
              <a:gd name="connsiteY79" fmla="*/ 2441227 h 4318692"/>
              <a:gd name="connsiteX80" fmla="*/ 4449885 w 6974209"/>
              <a:gd name="connsiteY80" fmla="*/ 179387 h 4318692"/>
              <a:gd name="connsiteX81" fmla="*/ 4681310 w 6974209"/>
              <a:gd name="connsiteY81" fmla="*/ 116168 h 4318692"/>
              <a:gd name="connsiteX82" fmla="*/ 4912734 w 6974209"/>
              <a:gd name="connsiteY82" fmla="*/ 179387 h 4318692"/>
              <a:gd name="connsiteX83" fmla="*/ 4681310 w 6974209"/>
              <a:gd name="connsiteY83" fmla="*/ 242605 h 4318692"/>
              <a:gd name="connsiteX84" fmla="*/ 4449885 w 6974209"/>
              <a:gd name="connsiteY84" fmla="*/ 179387 h 4318692"/>
              <a:gd name="connsiteX85" fmla="*/ 4449885 w 6974209"/>
              <a:gd name="connsiteY85" fmla="*/ 929953 h 4318692"/>
              <a:gd name="connsiteX86" fmla="*/ 4681310 w 6974209"/>
              <a:gd name="connsiteY86" fmla="*/ 866735 h 4318692"/>
              <a:gd name="connsiteX87" fmla="*/ 4912734 w 6974209"/>
              <a:gd name="connsiteY87" fmla="*/ 929953 h 4318692"/>
              <a:gd name="connsiteX88" fmla="*/ 4681310 w 6974209"/>
              <a:gd name="connsiteY88" fmla="*/ 993171 h 4318692"/>
              <a:gd name="connsiteX89" fmla="*/ 4449885 w 6974209"/>
              <a:gd name="connsiteY89" fmla="*/ 929953 h 4318692"/>
              <a:gd name="connsiteX90" fmla="*/ 3876296 w 6974209"/>
              <a:gd name="connsiteY90" fmla="*/ 3281944 h 4318692"/>
              <a:gd name="connsiteX91" fmla="*/ 4041187 w 6974209"/>
              <a:gd name="connsiteY91" fmla="*/ 3233427 h 4318692"/>
              <a:gd name="connsiteX92" fmla="*/ 4206078 w 6974209"/>
              <a:gd name="connsiteY92" fmla="*/ 3281944 h 4318692"/>
              <a:gd name="connsiteX93" fmla="*/ 4041187 w 6974209"/>
              <a:gd name="connsiteY93" fmla="*/ 3330460 h 4318692"/>
              <a:gd name="connsiteX94" fmla="*/ 3876296 w 6974209"/>
              <a:gd name="connsiteY94" fmla="*/ 3281944 h 4318692"/>
              <a:gd name="connsiteX95" fmla="*/ 3876296 w 6974209"/>
              <a:gd name="connsiteY95" fmla="*/ 4032510 h 4318692"/>
              <a:gd name="connsiteX96" fmla="*/ 4041187 w 6974209"/>
              <a:gd name="connsiteY96" fmla="*/ 3983994 h 4318692"/>
              <a:gd name="connsiteX97" fmla="*/ 4206078 w 6974209"/>
              <a:gd name="connsiteY97" fmla="*/ 4032510 h 4318692"/>
              <a:gd name="connsiteX98" fmla="*/ 4041187 w 6974209"/>
              <a:gd name="connsiteY98" fmla="*/ 4081027 h 4318692"/>
              <a:gd name="connsiteX99" fmla="*/ 3876296 w 6974209"/>
              <a:gd name="connsiteY99" fmla="*/ 4032510 h 4318692"/>
              <a:gd name="connsiteX100" fmla="*/ 3846487 w 6974209"/>
              <a:gd name="connsiteY100" fmla="*/ 1770668 h 4318692"/>
              <a:gd name="connsiteX101" fmla="*/ 4011378 w 6974209"/>
              <a:gd name="connsiteY101" fmla="*/ 1722152 h 4318692"/>
              <a:gd name="connsiteX102" fmla="*/ 4176269 w 6974209"/>
              <a:gd name="connsiteY102" fmla="*/ 1770668 h 4318692"/>
              <a:gd name="connsiteX103" fmla="*/ 4011378 w 6974209"/>
              <a:gd name="connsiteY103" fmla="*/ 1819185 h 4318692"/>
              <a:gd name="connsiteX104" fmla="*/ 3846487 w 6974209"/>
              <a:gd name="connsiteY104" fmla="*/ 1770668 h 4318692"/>
              <a:gd name="connsiteX105" fmla="*/ 3846487 w 6974209"/>
              <a:gd name="connsiteY105" fmla="*/ 2521235 h 4318692"/>
              <a:gd name="connsiteX106" fmla="*/ 4011378 w 6974209"/>
              <a:gd name="connsiteY106" fmla="*/ 2472719 h 4318692"/>
              <a:gd name="connsiteX107" fmla="*/ 4176269 w 6974209"/>
              <a:gd name="connsiteY107" fmla="*/ 2521235 h 4318692"/>
              <a:gd name="connsiteX108" fmla="*/ 4011378 w 6974209"/>
              <a:gd name="connsiteY108" fmla="*/ 2569751 h 4318692"/>
              <a:gd name="connsiteX109" fmla="*/ 3846487 w 6974209"/>
              <a:gd name="connsiteY109" fmla="*/ 2521235 h 4318692"/>
              <a:gd name="connsiteX110" fmla="*/ 3837921 w 6974209"/>
              <a:gd name="connsiteY110" fmla="*/ 259394 h 4318692"/>
              <a:gd name="connsiteX111" fmla="*/ 4002812 w 6974209"/>
              <a:gd name="connsiteY111" fmla="*/ 210878 h 4318692"/>
              <a:gd name="connsiteX112" fmla="*/ 4167703 w 6974209"/>
              <a:gd name="connsiteY112" fmla="*/ 259394 h 4318692"/>
              <a:gd name="connsiteX113" fmla="*/ 4002812 w 6974209"/>
              <a:gd name="connsiteY113" fmla="*/ 307911 h 4318692"/>
              <a:gd name="connsiteX114" fmla="*/ 3837921 w 6974209"/>
              <a:gd name="connsiteY114" fmla="*/ 259394 h 4318692"/>
              <a:gd name="connsiteX115" fmla="*/ 3837921 w 6974209"/>
              <a:gd name="connsiteY115" fmla="*/ 1009961 h 4318692"/>
              <a:gd name="connsiteX116" fmla="*/ 4002812 w 6974209"/>
              <a:gd name="connsiteY116" fmla="*/ 961445 h 4318692"/>
              <a:gd name="connsiteX117" fmla="*/ 4167703 w 6974209"/>
              <a:gd name="connsiteY117" fmla="*/ 1009961 h 4318692"/>
              <a:gd name="connsiteX118" fmla="*/ 4002812 w 6974209"/>
              <a:gd name="connsiteY118" fmla="*/ 1058477 h 4318692"/>
              <a:gd name="connsiteX119" fmla="*/ 3837921 w 6974209"/>
              <a:gd name="connsiteY119" fmla="*/ 1009961 h 4318692"/>
              <a:gd name="connsiteX120" fmla="*/ 3176514 w 6974209"/>
              <a:gd name="connsiteY120" fmla="*/ 3276091 h 4318692"/>
              <a:gd name="connsiteX121" fmla="*/ 3341403 w 6974209"/>
              <a:gd name="connsiteY121" fmla="*/ 3227575 h 4318692"/>
              <a:gd name="connsiteX122" fmla="*/ 3506292 w 6974209"/>
              <a:gd name="connsiteY122" fmla="*/ 3276091 h 4318692"/>
              <a:gd name="connsiteX123" fmla="*/ 3341403 w 6974209"/>
              <a:gd name="connsiteY123" fmla="*/ 3324608 h 4318692"/>
              <a:gd name="connsiteX124" fmla="*/ 3176514 w 6974209"/>
              <a:gd name="connsiteY124" fmla="*/ 3276091 h 4318692"/>
              <a:gd name="connsiteX125" fmla="*/ 3176514 w 6974209"/>
              <a:gd name="connsiteY125" fmla="*/ 4026658 h 4318692"/>
              <a:gd name="connsiteX126" fmla="*/ 3341403 w 6974209"/>
              <a:gd name="connsiteY126" fmla="*/ 3978142 h 4318692"/>
              <a:gd name="connsiteX127" fmla="*/ 3506292 w 6974209"/>
              <a:gd name="connsiteY127" fmla="*/ 4026658 h 4318692"/>
              <a:gd name="connsiteX128" fmla="*/ 3341403 w 6974209"/>
              <a:gd name="connsiteY128" fmla="*/ 4075174 h 4318692"/>
              <a:gd name="connsiteX129" fmla="*/ 3176514 w 6974209"/>
              <a:gd name="connsiteY129" fmla="*/ 4026658 h 4318692"/>
              <a:gd name="connsiteX130" fmla="*/ 3146704 w 6974209"/>
              <a:gd name="connsiteY130" fmla="*/ 1764816 h 4318692"/>
              <a:gd name="connsiteX131" fmla="*/ 3311594 w 6974209"/>
              <a:gd name="connsiteY131" fmla="*/ 1716300 h 4318692"/>
              <a:gd name="connsiteX132" fmla="*/ 3476483 w 6974209"/>
              <a:gd name="connsiteY132" fmla="*/ 1764816 h 4318692"/>
              <a:gd name="connsiteX133" fmla="*/ 3311594 w 6974209"/>
              <a:gd name="connsiteY133" fmla="*/ 1813332 h 4318692"/>
              <a:gd name="connsiteX134" fmla="*/ 3146704 w 6974209"/>
              <a:gd name="connsiteY134" fmla="*/ 1764816 h 4318692"/>
              <a:gd name="connsiteX135" fmla="*/ 3146704 w 6974209"/>
              <a:gd name="connsiteY135" fmla="*/ 2515383 h 4318692"/>
              <a:gd name="connsiteX136" fmla="*/ 3311594 w 6974209"/>
              <a:gd name="connsiteY136" fmla="*/ 2466866 h 4318692"/>
              <a:gd name="connsiteX137" fmla="*/ 3476483 w 6974209"/>
              <a:gd name="connsiteY137" fmla="*/ 2515383 h 4318692"/>
              <a:gd name="connsiteX138" fmla="*/ 3311594 w 6974209"/>
              <a:gd name="connsiteY138" fmla="*/ 2563899 h 4318692"/>
              <a:gd name="connsiteX139" fmla="*/ 3146704 w 6974209"/>
              <a:gd name="connsiteY139" fmla="*/ 2515383 h 4318692"/>
              <a:gd name="connsiteX140" fmla="*/ 3138138 w 6974209"/>
              <a:gd name="connsiteY140" fmla="*/ 253542 h 4318692"/>
              <a:gd name="connsiteX141" fmla="*/ 3303028 w 6974209"/>
              <a:gd name="connsiteY141" fmla="*/ 205026 h 4318692"/>
              <a:gd name="connsiteX142" fmla="*/ 3467917 w 6974209"/>
              <a:gd name="connsiteY142" fmla="*/ 253542 h 4318692"/>
              <a:gd name="connsiteX143" fmla="*/ 3303028 w 6974209"/>
              <a:gd name="connsiteY143" fmla="*/ 302058 h 4318692"/>
              <a:gd name="connsiteX144" fmla="*/ 3138138 w 6974209"/>
              <a:gd name="connsiteY144" fmla="*/ 253542 h 4318692"/>
              <a:gd name="connsiteX145" fmla="*/ 3138138 w 6974209"/>
              <a:gd name="connsiteY145" fmla="*/ 1004109 h 4318692"/>
              <a:gd name="connsiteX146" fmla="*/ 3303028 w 6974209"/>
              <a:gd name="connsiteY146" fmla="*/ 955592 h 4318692"/>
              <a:gd name="connsiteX147" fmla="*/ 3467917 w 6974209"/>
              <a:gd name="connsiteY147" fmla="*/ 1004109 h 4318692"/>
              <a:gd name="connsiteX148" fmla="*/ 3303028 w 6974209"/>
              <a:gd name="connsiteY148" fmla="*/ 1052625 h 4318692"/>
              <a:gd name="connsiteX149" fmla="*/ 3138138 w 6974209"/>
              <a:gd name="connsiteY149" fmla="*/ 1004109 h 4318692"/>
              <a:gd name="connsiteX150" fmla="*/ 2582873 w 6974209"/>
              <a:gd name="connsiteY150" fmla="*/ 3393502 h 4318692"/>
              <a:gd name="connsiteX151" fmla="*/ 2814298 w 6974209"/>
              <a:gd name="connsiteY151" fmla="*/ 3330283 h 4318692"/>
              <a:gd name="connsiteX152" fmla="*/ 3045722 w 6974209"/>
              <a:gd name="connsiteY152" fmla="*/ 3393502 h 4318692"/>
              <a:gd name="connsiteX153" fmla="*/ 2814298 w 6974209"/>
              <a:gd name="connsiteY153" fmla="*/ 3456720 h 4318692"/>
              <a:gd name="connsiteX154" fmla="*/ 2582873 w 6974209"/>
              <a:gd name="connsiteY154" fmla="*/ 3393502 h 4318692"/>
              <a:gd name="connsiteX155" fmla="*/ 2582873 w 6974209"/>
              <a:gd name="connsiteY155" fmla="*/ 4144068 h 4318692"/>
              <a:gd name="connsiteX156" fmla="*/ 2814298 w 6974209"/>
              <a:gd name="connsiteY156" fmla="*/ 4080850 h 4318692"/>
              <a:gd name="connsiteX157" fmla="*/ 3045722 w 6974209"/>
              <a:gd name="connsiteY157" fmla="*/ 4144068 h 4318692"/>
              <a:gd name="connsiteX158" fmla="*/ 2814298 w 6974209"/>
              <a:gd name="connsiteY158" fmla="*/ 4207287 h 4318692"/>
              <a:gd name="connsiteX159" fmla="*/ 2582873 w 6974209"/>
              <a:gd name="connsiteY159" fmla="*/ 4144068 h 4318692"/>
              <a:gd name="connsiteX160" fmla="*/ 2553064 w 6974209"/>
              <a:gd name="connsiteY160" fmla="*/ 1882226 h 4318692"/>
              <a:gd name="connsiteX161" fmla="*/ 2784489 w 6974209"/>
              <a:gd name="connsiteY161" fmla="*/ 1819008 h 4318692"/>
              <a:gd name="connsiteX162" fmla="*/ 3015913 w 6974209"/>
              <a:gd name="connsiteY162" fmla="*/ 1882226 h 4318692"/>
              <a:gd name="connsiteX163" fmla="*/ 2784489 w 6974209"/>
              <a:gd name="connsiteY163" fmla="*/ 1945444 h 4318692"/>
              <a:gd name="connsiteX164" fmla="*/ 2553064 w 6974209"/>
              <a:gd name="connsiteY164" fmla="*/ 1882226 h 4318692"/>
              <a:gd name="connsiteX165" fmla="*/ 2553064 w 6974209"/>
              <a:gd name="connsiteY165" fmla="*/ 2632793 h 4318692"/>
              <a:gd name="connsiteX166" fmla="*/ 2784489 w 6974209"/>
              <a:gd name="connsiteY166" fmla="*/ 2569575 h 4318692"/>
              <a:gd name="connsiteX167" fmla="*/ 3015913 w 6974209"/>
              <a:gd name="connsiteY167" fmla="*/ 2632793 h 4318692"/>
              <a:gd name="connsiteX168" fmla="*/ 2784489 w 6974209"/>
              <a:gd name="connsiteY168" fmla="*/ 2696011 h 4318692"/>
              <a:gd name="connsiteX169" fmla="*/ 2553064 w 6974209"/>
              <a:gd name="connsiteY169" fmla="*/ 2632793 h 4318692"/>
              <a:gd name="connsiteX170" fmla="*/ 2544498 w 6974209"/>
              <a:gd name="connsiteY170" fmla="*/ 370952 h 4318692"/>
              <a:gd name="connsiteX171" fmla="*/ 2775923 w 6974209"/>
              <a:gd name="connsiteY171" fmla="*/ 307734 h 4318692"/>
              <a:gd name="connsiteX172" fmla="*/ 3007347 w 6974209"/>
              <a:gd name="connsiteY172" fmla="*/ 370952 h 4318692"/>
              <a:gd name="connsiteX173" fmla="*/ 2775923 w 6974209"/>
              <a:gd name="connsiteY173" fmla="*/ 434170 h 4318692"/>
              <a:gd name="connsiteX174" fmla="*/ 2544498 w 6974209"/>
              <a:gd name="connsiteY174" fmla="*/ 370952 h 4318692"/>
              <a:gd name="connsiteX175" fmla="*/ 2544498 w 6974209"/>
              <a:gd name="connsiteY175" fmla="*/ 1121519 h 4318692"/>
              <a:gd name="connsiteX176" fmla="*/ 2775923 w 6974209"/>
              <a:gd name="connsiteY176" fmla="*/ 1058301 h 4318692"/>
              <a:gd name="connsiteX177" fmla="*/ 3007347 w 6974209"/>
              <a:gd name="connsiteY177" fmla="*/ 1121519 h 4318692"/>
              <a:gd name="connsiteX178" fmla="*/ 2775923 w 6974209"/>
              <a:gd name="connsiteY178" fmla="*/ 1184737 h 4318692"/>
              <a:gd name="connsiteX179" fmla="*/ 2544498 w 6974209"/>
              <a:gd name="connsiteY179" fmla="*/ 1121519 h 4318692"/>
              <a:gd name="connsiteX180" fmla="*/ 1943695 w 6974209"/>
              <a:gd name="connsiteY180" fmla="*/ 3370919 h 4318692"/>
              <a:gd name="connsiteX181" fmla="*/ 2108585 w 6974209"/>
              <a:gd name="connsiteY181" fmla="*/ 3322402 h 4318692"/>
              <a:gd name="connsiteX182" fmla="*/ 2273475 w 6974209"/>
              <a:gd name="connsiteY182" fmla="*/ 3370919 h 4318692"/>
              <a:gd name="connsiteX183" fmla="*/ 2108585 w 6974209"/>
              <a:gd name="connsiteY183" fmla="*/ 3419435 h 4318692"/>
              <a:gd name="connsiteX184" fmla="*/ 1943695 w 6974209"/>
              <a:gd name="connsiteY184" fmla="*/ 3370919 h 4318692"/>
              <a:gd name="connsiteX185" fmla="*/ 1943695 w 6974209"/>
              <a:gd name="connsiteY185" fmla="*/ 4121485 h 4318692"/>
              <a:gd name="connsiteX186" fmla="*/ 2108585 w 6974209"/>
              <a:gd name="connsiteY186" fmla="*/ 4072969 h 4318692"/>
              <a:gd name="connsiteX187" fmla="*/ 2273475 w 6974209"/>
              <a:gd name="connsiteY187" fmla="*/ 4121485 h 4318692"/>
              <a:gd name="connsiteX188" fmla="*/ 2108585 w 6974209"/>
              <a:gd name="connsiteY188" fmla="*/ 4170002 h 4318692"/>
              <a:gd name="connsiteX189" fmla="*/ 1943695 w 6974209"/>
              <a:gd name="connsiteY189" fmla="*/ 4121485 h 4318692"/>
              <a:gd name="connsiteX190" fmla="*/ 1913886 w 6974209"/>
              <a:gd name="connsiteY190" fmla="*/ 1859643 h 4318692"/>
              <a:gd name="connsiteX191" fmla="*/ 2078776 w 6974209"/>
              <a:gd name="connsiteY191" fmla="*/ 1811127 h 4318692"/>
              <a:gd name="connsiteX192" fmla="*/ 2243666 w 6974209"/>
              <a:gd name="connsiteY192" fmla="*/ 1859643 h 4318692"/>
              <a:gd name="connsiteX193" fmla="*/ 2078776 w 6974209"/>
              <a:gd name="connsiteY193" fmla="*/ 1908160 h 4318692"/>
              <a:gd name="connsiteX194" fmla="*/ 1913886 w 6974209"/>
              <a:gd name="connsiteY194" fmla="*/ 1859643 h 4318692"/>
              <a:gd name="connsiteX195" fmla="*/ 1913886 w 6974209"/>
              <a:gd name="connsiteY195" fmla="*/ 2610210 h 4318692"/>
              <a:gd name="connsiteX196" fmla="*/ 2078776 w 6974209"/>
              <a:gd name="connsiteY196" fmla="*/ 2561694 h 4318692"/>
              <a:gd name="connsiteX197" fmla="*/ 2243666 w 6974209"/>
              <a:gd name="connsiteY197" fmla="*/ 2610210 h 4318692"/>
              <a:gd name="connsiteX198" fmla="*/ 2078776 w 6974209"/>
              <a:gd name="connsiteY198" fmla="*/ 2658726 h 4318692"/>
              <a:gd name="connsiteX199" fmla="*/ 1913886 w 6974209"/>
              <a:gd name="connsiteY199" fmla="*/ 2610210 h 4318692"/>
              <a:gd name="connsiteX200" fmla="*/ 1905320 w 6974209"/>
              <a:gd name="connsiteY200" fmla="*/ 348369 h 4318692"/>
              <a:gd name="connsiteX201" fmla="*/ 2070210 w 6974209"/>
              <a:gd name="connsiteY201" fmla="*/ 299853 h 4318692"/>
              <a:gd name="connsiteX202" fmla="*/ 2235100 w 6974209"/>
              <a:gd name="connsiteY202" fmla="*/ 348369 h 4318692"/>
              <a:gd name="connsiteX203" fmla="*/ 2070210 w 6974209"/>
              <a:gd name="connsiteY203" fmla="*/ 396886 h 4318692"/>
              <a:gd name="connsiteX204" fmla="*/ 1905320 w 6974209"/>
              <a:gd name="connsiteY204" fmla="*/ 348369 h 4318692"/>
              <a:gd name="connsiteX205" fmla="*/ 1905320 w 6974209"/>
              <a:gd name="connsiteY205" fmla="*/ 1098936 h 4318692"/>
              <a:gd name="connsiteX206" fmla="*/ 2070210 w 6974209"/>
              <a:gd name="connsiteY206" fmla="*/ 1050420 h 4318692"/>
              <a:gd name="connsiteX207" fmla="*/ 2235100 w 6974209"/>
              <a:gd name="connsiteY207" fmla="*/ 1098936 h 4318692"/>
              <a:gd name="connsiteX208" fmla="*/ 2070210 w 6974209"/>
              <a:gd name="connsiteY208" fmla="*/ 1147452 h 4318692"/>
              <a:gd name="connsiteX209" fmla="*/ 1905320 w 6974209"/>
              <a:gd name="connsiteY209" fmla="*/ 1098936 h 4318692"/>
              <a:gd name="connsiteX210" fmla="*/ 1376918 w 6974209"/>
              <a:gd name="connsiteY210" fmla="*/ 3253821 h 4318692"/>
              <a:gd name="connsiteX211" fmla="*/ 1564950 w 6974209"/>
              <a:gd name="connsiteY211" fmla="*/ 3205304 h 4318692"/>
              <a:gd name="connsiteX212" fmla="*/ 1752982 w 6974209"/>
              <a:gd name="connsiteY212" fmla="*/ 3253821 h 4318692"/>
              <a:gd name="connsiteX213" fmla="*/ 1564950 w 6974209"/>
              <a:gd name="connsiteY213" fmla="*/ 3302337 h 4318692"/>
              <a:gd name="connsiteX214" fmla="*/ 1376918 w 6974209"/>
              <a:gd name="connsiteY214" fmla="*/ 3253821 h 4318692"/>
              <a:gd name="connsiteX215" fmla="*/ 1376918 w 6974209"/>
              <a:gd name="connsiteY215" fmla="*/ 4004387 h 4318692"/>
              <a:gd name="connsiteX216" fmla="*/ 1564950 w 6974209"/>
              <a:gd name="connsiteY216" fmla="*/ 3955871 h 4318692"/>
              <a:gd name="connsiteX217" fmla="*/ 1752982 w 6974209"/>
              <a:gd name="connsiteY217" fmla="*/ 4004387 h 4318692"/>
              <a:gd name="connsiteX218" fmla="*/ 1564950 w 6974209"/>
              <a:gd name="connsiteY218" fmla="*/ 4052904 h 4318692"/>
              <a:gd name="connsiteX219" fmla="*/ 1376918 w 6974209"/>
              <a:gd name="connsiteY219" fmla="*/ 4004387 h 4318692"/>
              <a:gd name="connsiteX220" fmla="*/ 1347109 w 6974209"/>
              <a:gd name="connsiteY220" fmla="*/ 1742545 h 4318692"/>
              <a:gd name="connsiteX221" fmla="*/ 1535141 w 6974209"/>
              <a:gd name="connsiteY221" fmla="*/ 1694029 h 4318692"/>
              <a:gd name="connsiteX222" fmla="*/ 1723173 w 6974209"/>
              <a:gd name="connsiteY222" fmla="*/ 1742545 h 4318692"/>
              <a:gd name="connsiteX223" fmla="*/ 1535141 w 6974209"/>
              <a:gd name="connsiteY223" fmla="*/ 1791062 h 4318692"/>
              <a:gd name="connsiteX224" fmla="*/ 1347109 w 6974209"/>
              <a:gd name="connsiteY224" fmla="*/ 1742545 h 4318692"/>
              <a:gd name="connsiteX225" fmla="*/ 1347109 w 6974209"/>
              <a:gd name="connsiteY225" fmla="*/ 2493112 h 4318692"/>
              <a:gd name="connsiteX226" fmla="*/ 1535141 w 6974209"/>
              <a:gd name="connsiteY226" fmla="*/ 2444596 h 4318692"/>
              <a:gd name="connsiteX227" fmla="*/ 1723173 w 6974209"/>
              <a:gd name="connsiteY227" fmla="*/ 2493112 h 4318692"/>
              <a:gd name="connsiteX228" fmla="*/ 1535141 w 6974209"/>
              <a:gd name="connsiteY228" fmla="*/ 2541628 h 4318692"/>
              <a:gd name="connsiteX229" fmla="*/ 1347109 w 6974209"/>
              <a:gd name="connsiteY229" fmla="*/ 2493112 h 4318692"/>
              <a:gd name="connsiteX230" fmla="*/ 1338543 w 6974209"/>
              <a:gd name="connsiteY230" fmla="*/ 231271 h 4318692"/>
              <a:gd name="connsiteX231" fmla="*/ 1526575 w 6974209"/>
              <a:gd name="connsiteY231" fmla="*/ 182755 h 4318692"/>
              <a:gd name="connsiteX232" fmla="*/ 1714607 w 6974209"/>
              <a:gd name="connsiteY232" fmla="*/ 231271 h 4318692"/>
              <a:gd name="connsiteX233" fmla="*/ 1526575 w 6974209"/>
              <a:gd name="connsiteY233" fmla="*/ 279788 h 4318692"/>
              <a:gd name="connsiteX234" fmla="*/ 1338543 w 6974209"/>
              <a:gd name="connsiteY234" fmla="*/ 231271 h 4318692"/>
              <a:gd name="connsiteX235" fmla="*/ 1338543 w 6974209"/>
              <a:gd name="connsiteY235" fmla="*/ 981838 h 4318692"/>
              <a:gd name="connsiteX236" fmla="*/ 1526575 w 6974209"/>
              <a:gd name="connsiteY236" fmla="*/ 933322 h 4318692"/>
              <a:gd name="connsiteX237" fmla="*/ 1714607 w 6974209"/>
              <a:gd name="connsiteY237" fmla="*/ 981838 h 4318692"/>
              <a:gd name="connsiteX238" fmla="*/ 1526575 w 6974209"/>
              <a:gd name="connsiteY238" fmla="*/ 1030354 h 4318692"/>
              <a:gd name="connsiteX239" fmla="*/ 1338543 w 6974209"/>
              <a:gd name="connsiteY239" fmla="*/ 981838 h 4318692"/>
              <a:gd name="connsiteX240" fmla="*/ 476221 w 6974209"/>
              <a:gd name="connsiteY240" fmla="*/ 3267065 h 4318692"/>
              <a:gd name="connsiteX241" fmla="*/ 707647 w 6974209"/>
              <a:gd name="connsiteY241" fmla="*/ 3203847 h 4318692"/>
              <a:gd name="connsiteX242" fmla="*/ 939071 w 6974209"/>
              <a:gd name="connsiteY242" fmla="*/ 3267065 h 4318692"/>
              <a:gd name="connsiteX243" fmla="*/ 707647 w 6974209"/>
              <a:gd name="connsiteY243" fmla="*/ 3330283 h 4318692"/>
              <a:gd name="connsiteX244" fmla="*/ 476221 w 6974209"/>
              <a:gd name="connsiteY244" fmla="*/ 3267065 h 4318692"/>
              <a:gd name="connsiteX245" fmla="*/ 476221 w 6974209"/>
              <a:gd name="connsiteY245" fmla="*/ 4017632 h 4318692"/>
              <a:gd name="connsiteX246" fmla="*/ 707647 w 6974209"/>
              <a:gd name="connsiteY246" fmla="*/ 3954414 h 4318692"/>
              <a:gd name="connsiteX247" fmla="*/ 939071 w 6974209"/>
              <a:gd name="connsiteY247" fmla="*/ 4017632 h 4318692"/>
              <a:gd name="connsiteX248" fmla="*/ 707647 w 6974209"/>
              <a:gd name="connsiteY248" fmla="*/ 4080850 h 4318692"/>
              <a:gd name="connsiteX249" fmla="*/ 476221 w 6974209"/>
              <a:gd name="connsiteY249" fmla="*/ 4017632 h 4318692"/>
              <a:gd name="connsiteX250" fmla="*/ 446412 w 6974209"/>
              <a:gd name="connsiteY250" fmla="*/ 1755790 h 4318692"/>
              <a:gd name="connsiteX251" fmla="*/ 677838 w 6974209"/>
              <a:gd name="connsiteY251" fmla="*/ 1692572 h 4318692"/>
              <a:gd name="connsiteX252" fmla="*/ 909262 w 6974209"/>
              <a:gd name="connsiteY252" fmla="*/ 1755790 h 4318692"/>
              <a:gd name="connsiteX253" fmla="*/ 677838 w 6974209"/>
              <a:gd name="connsiteY253" fmla="*/ 1819008 h 4318692"/>
              <a:gd name="connsiteX254" fmla="*/ 446412 w 6974209"/>
              <a:gd name="connsiteY254" fmla="*/ 1755790 h 4318692"/>
              <a:gd name="connsiteX255" fmla="*/ 446412 w 6974209"/>
              <a:gd name="connsiteY255" fmla="*/ 2506357 h 4318692"/>
              <a:gd name="connsiteX256" fmla="*/ 677838 w 6974209"/>
              <a:gd name="connsiteY256" fmla="*/ 2443138 h 4318692"/>
              <a:gd name="connsiteX257" fmla="*/ 909262 w 6974209"/>
              <a:gd name="connsiteY257" fmla="*/ 2506357 h 4318692"/>
              <a:gd name="connsiteX258" fmla="*/ 677838 w 6974209"/>
              <a:gd name="connsiteY258" fmla="*/ 2569575 h 4318692"/>
              <a:gd name="connsiteX259" fmla="*/ 446412 w 6974209"/>
              <a:gd name="connsiteY259" fmla="*/ 2506357 h 4318692"/>
              <a:gd name="connsiteX260" fmla="*/ 437846 w 6974209"/>
              <a:gd name="connsiteY260" fmla="*/ 244516 h 4318692"/>
              <a:gd name="connsiteX261" fmla="*/ 669272 w 6974209"/>
              <a:gd name="connsiteY261" fmla="*/ 181298 h 4318692"/>
              <a:gd name="connsiteX262" fmla="*/ 900696 w 6974209"/>
              <a:gd name="connsiteY262" fmla="*/ 244516 h 4318692"/>
              <a:gd name="connsiteX263" fmla="*/ 669272 w 6974209"/>
              <a:gd name="connsiteY263" fmla="*/ 307734 h 4318692"/>
              <a:gd name="connsiteX264" fmla="*/ 437846 w 6974209"/>
              <a:gd name="connsiteY264" fmla="*/ 244516 h 4318692"/>
              <a:gd name="connsiteX265" fmla="*/ 437846 w 6974209"/>
              <a:gd name="connsiteY265" fmla="*/ 995083 h 4318692"/>
              <a:gd name="connsiteX266" fmla="*/ 669272 w 6974209"/>
              <a:gd name="connsiteY266" fmla="*/ 931864 h 4318692"/>
              <a:gd name="connsiteX267" fmla="*/ 900696 w 6974209"/>
              <a:gd name="connsiteY267" fmla="*/ 995083 h 4318692"/>
              <a:gd name="connsiteX268" fmla="*/ 669272 w 6974209"/>
              <a:gd name="connsiteY268" fmla="*/ 1058301 h 4318692"/>
              <a:gd name="connsiteX269" fmla="*/ 437846 w 6974209"/>
              <a:gd name="connsiteY269" fmla="*/ 995083 h 4318692"/>
              <a:gd name="connsiteX270" fmla="*/ 38375 w 6974209"/>
              <a:gd name="connsiteY270" fmla="*/ 3176373 h 4318692"/>
              <a:gd name="connsiteX271" fmla="*/ 70559 w 6974209"/>
              <a:gd name="connsiteY271" fmla="*/ 3163526 h 4318692"/>
              <a:gd name="connsiteX272" fmla="*/ 1151056 w 6974209"/>
              <a:gd name="connsiteY272" fmla="*/ 3056273 h 4318692"/>
              <a:gd name="connsiteX273" fmla="*/ 1825247 w 6974209"/>
              <a:gd name="connsiteY273" fmla="*/ 3089244 h 4318692"/>
              <a:gd name="connsiteX274" fmla="*/ 1912984 w 6974209"/>
              <a:gd name="connsiteY274" fmla="*/ 3099747 h 4318692"/>
              <a:gd name="connsiteX275" fmla="*/ 1920836 w 6974209"/>
              <a:gd name="connsiteY275" fmla="*/ 3097834 h 4318692"/>
              <a:gd name="connsiteX276" fmla="*/ 1938191 w 6974209"/>
              <a:gd name="connsiteY276" fmla="*/ 3101753 h 4318692"/>
              <a:gd name="connsiteX277" fmla="*/ 2738696 w 6974209"/>
              <a:gd name="connsiteY277" fmla="*/ 3165505 h 4318692"/>
              <a:gd name="connsiteX278" fmla="*/ 3508686 w 6974209"/>
              <a:gd name="connsiteY278" fmla="*/ 3107720 h 4318692"/>
              <a:gd name="connsiteX279" fmla="*/ 3509144 w 6974209"/>
              <a:gd name="connsiteY279" fmla="*/ 3107629 h 4318692"/>
              <a:gd name="connsiteX280" fmla="*/ 3511859 w 6974209"/>
              <a:gd name="connsiteY280" fmla="*/ 3106943 h 4318692"/>
              <a:gd name="connsiteX281" fmla="*/ 3560612 w 6974209"/>
              <a:gd name="connsiteY281" fmla="*/ 3096299 h 4318692"/>
              <a:gd name="connsiteX282" fmla="*/ 3584737 w 6974209"/>
              <a:gd name="connsiteY282" fmla="*/ 3091721 h 4318692"/>
              <a:gd name="connsiteX283" fmla="*/ 3616567 w 6974209"/>
              <a:gd name="connsiteY283" fmla="*/ 3082749 h 4318692"/>
              <a:gd name="connsiteX284" fmla="*/ 3602569 w 6974209"/>
              <a:gd name="connsiteY284" fmla="*/ 3088337 h 4318692"/>
              <a:gd name="connsiteX285" fmla="*/ 3613689 w 6974209"/>
              <a:gd name="connsiteY285" fmla="*/ 3086226 h 4318692"/>
              <a:gd name="connsiteX286" fmla="*/ 4508697 w 6974209"/>
              <a:gd name="connsiteY286" fmla="*/ 3022549 h 4318692"/>
              <a:gd name="connsiteX287" fmla="*/ 5182889 w 6974209"/>
              <a:gd name="connsiteY287" fmla="*/ 3055519 h 4318692"/>
              <a:gd name="connsiteX288" fmla="*/ 5270627 w 6974209"/>
              <a:gd name="connsiteY288" fmla="*/ 3066023 h 4318692"/>
              <a:gd name="connsiteX289" fmla="*/ 5278477 w 6974209"/>
              <a:gd name="connsiteY289" fmla="*/ 3064110 h 4318692"/>
              <a:gd name="connsiteX290" fmla="*/ 5295832 w 6974209"/>
              <a:gd name="connsiteY290" fmla="*/ 3068029 h 4318692"/>
              <a:gd name="connsiteX291" fmla="*/ 6096338 w 6974209"/>
              <a:gd name="connsiteY291" fmla="*/ 3131780 h 4318692"/>
              <a:gd name="connsiteX292" fmla="*/ 6942343 w 6974209"/>
              <a:gd name="connsiteY292" fmla="*/ 3058007 h 4318692"/>
              <a:gd name="connsiteX293" fmla="*/ 6974209 w 6974209"/>
              <a:gd name="connsiteY293" fmla="*/ 3049025 h 4318692"/>
              <a:gd name="connsiteX294" fmla="*/ 6942026 w 6974209"/>
              <a:gd name="connsiteY294" fmla="*/ 3061872 h 4318692"/>
              <a:gd name="connsiteX295" fmla="*/ 5861528 w 6974209"/>
              <a:gd name="connsiteY295" fmla="*/ 3169125 h 4318692"/>
              <a:gd name="connsiteX296" fmla="*/ 5187338 w 6974209"/>
              <a:gd name="connsiteY296" fmla="*/ 3136154 h 4318692"/>
              <a:gd name="connsiteX297" fmla="*/ 5099602 w 6974209"/>
              <a:gd name="connsiteY297" fmla="*/ 3125651 h 4318692"/>
              <a:gd name="connsiteX298" fmla="*/ 5091750 w 6974209"/>
              <a:gd name="connsiteY298" fmla="*/ 3127564 h 4318692"/>
              <a:gd name="connsiteX299" fmla="*/ 5074395 w 6974209"/>
              <a:gd name="connsiteY299" fmla="*/ 3123645 h 4318692"/>
              <a:gd name="connsiteX300" fmla="*/ 4273888 w 6974209"/>
              <a:gd name="connsiteY300" fmla="*/ 3059893 h 4318692"/>
              <a:gd name="connsiteX301" fmla="*/ 3503899 w 6974209"/>
              <a:gd name="connsiteY301" fmla="*/ 3117678 h 4318692"/>
              <a:gd name="connsiteX302" fmla="*/ 3503441 w 6974209"/>
              <a:gd name="connsiteY302" fmla="*/ 3117769 h 4318692"/>
              <a:gd name="connsiteX303" fmla="*/ 3500725 w 6974209"/>
              <a:gd name="connsiteY303" fmla="*/ 3118455 h 4318692"/>
              <a:gd name="connsiteX304" fmla="*/ 3451974 w 6974209"/>
              <a:gd name="connsiteY304" fmla="*/ 3129099 h 4318692"/>
              <a:gd name="connsiteX305" fmla="*/ 3427849 w 6974209"/>
              <a:gd name="connsiteY305" fmla="*/ 3133677 h 4318692"/>
              <a:gd name="connsiteX306" fmla="*/ 3396017 w 6974209"/>
              <a:gd name="connsiteY306" fmla="*/ 3142649 h 4318692"/>
              <a:gd name="connsiteX307" fmla="*/ 3410015 w 6974209"/>
              <a:gd name="connsiteY307" fmla="*/ 3137061 h 4318692"/>
              <a:gd name="connsiteX308" fmla="*/ 3398896 w 6974209"/>
              <a:gd name="connsiteY308" fmla="*/ 3139172 h 4318692"/>
              <a:gd name="connsiteX309" fmla="*/ 2503888 w 6974209"/>
              <a:gd name="connsiteY309" fmla="*/ 3202849 h 4318692"/>
              <a:gd name="connsiteX310" fmla="*/ 1829696 w 6974209"/>
              <a:gd name="connsiteY310" fmla="*/ 3169878 h 4318692"/>
              <a:gd name="connsiteX311" fmla="*/ 1741960 w 6974209"/>
              <a:gd name="connsiteY311" fmla="*/ 3159375 h 4318692"/>
              <a:gd name="connsiteX312" fmla="*/ 1734108 w 6974209"/>
              <a:gd name="connsiteY312" fmla="*/ 3161288 h 4318692"/>
              <a:gd name="connsiteX313" fmla="*/ 1716753 w 6974209"/>
              <a:gd name="connsiteY313" fmla="*/ 3157369 h 4318692"/>
              <a:gd name="connsiteX314" fmla="*/ 916246 w 6974209"/>
              <a:gd name="connsiteY314" fmla="*/ 3093617 h 4318692"/>
              <a:gd name="connsiteX315" fmla="*/ 70243 w 6974209"/>
              <a:gd name="connsiteY315" fmla="*/ 3167391 h 4318692"/>
              <a:gd name="connsiteX316" fmla="*/ 38375 w 6974209"/>
              <a:gd name="connsiteY316" fmla="*/ 3541650 h 4318692"/>
              <a:gd name="connsiteX317" fmla="*/ 70560 w 6974209"/>
              <a:gd name="connsiteY317" fmla="*/ 3528803 h 4318692"/>
              <a:gd name="connsiteX318" fmla="*/ 1151056 w 6974209"/>
              <a:gd name="connsiteY318" fmla="*/ 3421550 h 4318692"/>
              <a:gd name="connsiteX319" fmla="*/ 1825248 w 6974209"/>
              <a:gd name="connsiteY319" fmla="*/ 3454520 h 4318692"/>
              <a:gd name="connsiteX320" fmla="*/ 1912985 w 6974209"/>
              <a:gd name="connsiteY320" fmla="*/ 3465024 h 4318692"/>
              <a:gd name="connsiteX321" fmla="*/ 1920836 w 6974209"/>
              <a:gd name="connsiteY321" fmla="*/ 3463111 h 4318692"/>
              <a:gd name="connsiteX322" fmla="*/ 1938191 w 6974209"/>
              <a:gd name="connsiteY322" fmla="*/ 3467030 h 4318692"/>
              <a:gd name="connsiteX323" fmla="*/ 2738696 w 6974209"/>
              <a:gd name="connsiteY323" fmla="*/ 3530781 h 4318692"/>
              <a:gd name="connsiteX324" fmla="*/ 3508686 w 6974209"/>
              <a:gd name="connsiteY324" fmla="*/ 3472997 h 4318692"/>
              <a:gd name="connsiteX325" fmla="*/ 3509144 w 6974209"/>
              <a:gd name="connsiteY325" fmla="*/ 3472906 h 4318692"/>
              <a:gd name="connsiteX326" fmla="*/ 3511859 w 6974209"/>
              <a:gd name="connsiteY326" fmla="*/ 3472219 h 4318692"/>
              <a:gd name="connsiteX327" fmla="*/ 3560612 w 6974209"/>
              <a:gd name="connsiteY327" fmla="*/ 3461576 h 4318692"/>
              <a:gd name="connsiteX328" fmla="*/ 3584737 w 6974209"/>
              <a:gd name="connsiteY328" fmla="*/ 3456997 h 4318692"/>
              <a:gd name="connsiteX329" fmla="*/ 3616567 w 6974209"/>
              <a:gd name="connsiteY329" fmla="*/ 3448026 h 4318692"/>
              <a:gd name="connsiteX330" fmla="*/ 3602569 w 6974209"/>
              <a:gd name="connsiteY330" fmla="*/ 3453613 h 4318692"/>
              <a:gd name="connsiteX331" fmla="*/ 3613689 w 6974209"/>
              <a:gd name="connsiteY331" fmla="*/ 3451503 h 4318692"/>
              <a:gd name="connsiteX332" fmla="*/ 4508697 w 6974209"/>
              <a:gd name="connsiteY332" fmla="*/ 3387826 h 4318692"/>
              <a:gd name="connsiteX333" fmla="*/ 5182889 w 6974209"/>
              <a:gd name="connsiteY333" fmla="*/ 3420796 h 4318692"/>
              <a:gd name="connsiteX334" fmla="*/ 5270627 w 6974209"/>
              <a:gd name="connsiteY334" fmla="*/ 3431300 h 4318692"/>
              <a:gd name="connsiteX335" fmla="*/ 5278477 w 6974209"/>
              <a:gd name="connsiteY335" fmla="*/ 3429387 h 4318692"/>
              <a:gd name="connsiteX336" fmla="*/ 5295832 w 6974209"/>
              <a:gd name="connsiteY336" fmla="*/ 3433306 h 4318692"/>
              <a:gd name="connsiteX337" fmla="*/ 6096338 w 6974209"/>
              <a:gd name="connsiteY337" fmla="*/ 3497057 h 4318692"/>
              <a:gd name="connsiteX338" fmla="*/ 6942343 w 6974209"/>
              <a:gd name="connsiteY338" fmla="*/ 3423284 h 4318692"/>
              <a:gd name="connsiteX339" fmla="*/ 6974209 w 6974209"/>
              <a:gd name="connsiteY339" fmla="*/ 3414301 h 4318692"/>
              <a:gd name="connsiteX340" fmla="*/ 6942026 w 6974209"/>
              <a:gd name="connsiteY340" fmla="*/ 3427148 h 4318692"/>
              <a:gd name="connsiteX341" fmla="*/ 5861528 w 6974209"/>
              <a:gd name="connsiteY341" fmla="*/ 3534401 h 4318692"/>
              <a:gd name="connsiteX342" fmla="*/ 5187338 w 6974209"/>
              <a:gd name="connsiteY342" fmla="*/ 3501431 h 4318692"/>
              <a:gd name="connsiteX343" fmla="*/ 5099602 w 6974209"/>
              <a:gd name="connsiteY343" fmla="*/ 3490928 h 4318692"/>
              <a:gd name="connsiteX344" fmla="*/ 5091750 w 6974209"/>
              <a:gd name="connsiteY344" fmla="*/ 3492841 h 4318692"/>
              <a:gd name="connsiteX345" fmla="*/ 5074395 w 6974209"/>
              <a:gd name="connsiteY345" fmla="*/ 3488922 h 4318692"/>
              <a:gd name="connsiteX346" fmla="*/ 4273888 w 6974209"/>
              <a:gd name="connsiteY346" fmla="*/ 3425170 h 4318692"/>
              <a:gd name="connsiteX347" fmla="*/ 3503900 w 6974209"/>
              <a:gd name="connsiteY347" fmla="*/ 3482955 h 4318692"/>
              <a:gd name="connsiteX348" fmla="*/ 3503441 w 6974209"/>
              <a:gd name="connsiteY348" fmla="*/ 3483045 h 4318692"/>
              <a:gd name="connsiteX349" fmla="*/ 3500725 w 6974209"/>
              <a:gd name="connsiteY349" fmla="*/ 3483732 h 4318692"/>
              <a:gd name="connsiteX350" fmla="*/ 3451974 w 6974209"/>
              <a:gd name="connsiteY350" fmla="*/ 3494375 h 4318692"/>
              <a:gd name="connsiteX351" fmla="*/ 3427849 w 6974209"/>
              <a:gd name="connsiteY351" fmla="*/ 3498954 h 4318692"/>
              <a:gd name="connsiteX352" fmla="*/ 3396017 w 6974209"/>
              <a:gd name="connsiteY352" fmla="*/ 3507926 h 4318692"/>
              <a:gd name="connsiteX353" fmla="*/ 3410015 w 6974209"/>
              <a:gd name="connsiteY353" fmla="*/ 3502338 h 4318692"/>
              <a:gd name="connsiteX354" fmla="*/ 3398896 w 6974209"/>
              <a:gd name="connsiteY354" fmla="*/ 3504448 h 4318692"/>
              <a:gd name="connsiteX355" fmla="*/ 2503889 w 6974209"/>
              <a:gd name="connsiteY355" fmla="*/ 3568125 h 4318692"/>
              <a:gd name="connsiteX356" fmla="*/ 1829697 w 6974209"/>
              <a:gd name="connsiteY356" fmla="*/ 3535155 h 4318692"/>
              <a:gd name="connsiteX357" fmla="*/ 1741960 w 6974209"/>
              <a:gd name="connsiteY357" fmla="*/ 3524651 h 4318692"/>
              <a:gd name="connsiteX358" fmla="*/ 1734108 w 6974209"/>
              <a:gd name="connsiteY358" fmla="*/ 3526565 h 4318692"/>
              <a:gd name="connsiteX359" fmla="*/ 1716753 w 6974209"/>
              <a:gd name="connsiteY359" fmla="*/ 3522646 h 4318692"/>
              <a:gd name="connsiteX360" fmla="*/ 916247 w 6974209"/>
              <a:gd name="connsiteY360" fmla="*/ 3458894 h 4318692"/>
              <a:gd name="connsiteX361" fmla="*/ 70243 w 6974209"/>
              <a:gd name="connsiteY361" fmla="*/ 3532668 h 4318692"/>
              <a:gd name="connsiteX362" fmla="*/ 38375 w 6974209"/>
              <a:gd name="connsiteY362" fmla="*/ 3926940 h 4318692"/>
              <a:gd name="connsiteX363" fmla="*/ 70559 w 6974209"/>
              <a:gd name="connsiteY363" fmla="*/ 3914093 h 4318692"/>
              <a:gd name="connsiteX364" fmla="*/ 1151056 w 6974209"/>
              <a:gd name="connsiteY364" fmla="*/ 3806840 h 4318692"/>
              <a:gd name="connsiteX365" fmla="*/ 1825247 w 6974209"/>
              <a:gd name="connsiteY365" fmla="*/ 3839810 h 4318692"/>
              <a:gd name="connsiteX366" fmla="*/ 1912984 w 6974209"/>
              <a:gd name="connsiteY366" fmla="*/ 3850314 h 4318692"/>
              <a:gd name="connsiteX367" fmla="*/ 1920836 w 6974209"/>
              <a:gd name="connsiteY367" fmla="*/ 3848401 h 4318692"/>
              <a:gd name="connsiteX368" fmla="*/ 1938191 w 6974209"/>
              <a:gd name="connsiteY368" fmla="*/ 3852320 h 4318692"/>
              <a:gd name="connsiteX369" fmla="*/ 2738696 w 6974209"/>
              <a:gd name="connsiteY369" fmla="*/ 3916071 h 4318692"/>
              <a:gd name="connsiteX370" fmla="*/ 3508686 w 6974209"/>
              <a:gd name="connsiteY370" fmla="*/ 3858287 h 4318692"/>
              <a:gd name="connsiteX371" fmla="*/ 3509144 w 6974209"/>
              <a:gd name="connsiteY371" fmla="*/ 3858196 h 4318692"/>
              <a:gd name="connsiteX372" fmla="*/ 3511859 w 6974209"/>
              <a:gd name="connsiteY372" fmla="*/ 3857510 h 4318692"/>
              <a:gd name="connsiteX373" fmla="*/ 3560612 w 6974209"/>
              <a:gd name="connsiteY373" fmla="*/ 3846866 h 4318692"/>
              <a:gd name="connsiteX374" fmla="*/ 3584737 w 6974209"/>
              <a:gd name="connsiteY374" fmla="*/ 3842287 h 4318692"/>
              <a:gd name="connsiteX375" fmla="*/ 3616567 w 6974209"/>
              <a:gd name="connsiteY375" fmla="*/ 3833316 h 4318692"/>
              <a:gd name="connsiteX376" fmla="*/ 3602569 w 6974209"/>
              <a:gd name="connsiteY376" fmla="*/ 3838903 h 4318692"/>
              <a:gd name="connsiteX377" fmla="*/ 3613689 w 6974209"/>
              <a:gd name="connsiteY377" fmla="*/ 3836793 h 4318692"/>
              <a:gd name="connsiteX378" fmla="*/ 4508697 w 6974209"/>
              <a:gd name="connsiteY378" fmla="*/ 3773116 h 4318692"/>
              <a:gd name="connsiteX379" fmla="*/ 5182889 w 6974209"/>
              <a:gd name="connsiteY379" fmla="*/ 3806086 h 4318692"/>
              <a:gd name="connsiteX380" fmla="*/ 5270627 w 6974209"/>
              <a:gd name="connsiteY380" fmla="*/ 3816590 h 4318692"/>
              <a:gd name="connsiteX381" fmla="*/ 5278477 w 6974209"/>
              <a:gd name="connsiteY381" fmla="*/ 3814676 h 4318692"/>
              <a:gd name="connsiteX382" fmla="*/ 5295832 w 6974209"/>
              <a:gd name="connsiteY382" fmla="*/ 3818596 h 4318692"/>
              <a:gd name="connsiteX383" fmla="*/ 6096338 w 6974209"/>
              <a:gd name="connsiteY383" fmla="*/ 3882347 h 4318692"/>
              <a:gd name="connsiteX384" fmla="*/ 6942343 w 6974209"/>
              <a:gd name="connsiteY384" fmla="*/ 3808574 h 4318692"/>
              <a:gd name="connsiteX385" fmla="*/ 6974209 w 6974209"/>
              <a:gd name="connsiteY385" fmla="*/ 3799591 h 4318692"/>
              <a:gd name="connsiteX386" fmla="*/ 6942026 w 6974209"/>
              <a:gd name="connsiteY386" fmla="*/ 3812438 h 4318692"/>
              <a:gd name="connsiteX387" fmla="*/ 5861528 w 6974209"/>
              <a:gd name="connsiteY387" fmla="*/ 3919691 h 4318692"/>
              <a:gd name="connsiteX388" fmla="*/ 5187338 w 6974209"/>
              <a:gd name="connsiteY388" fmla="*/ 3886721 h 4318692"/>
              <a:gd name="connsiteX389" fmla="*/ 5099602 w 6974209"/>
              <a:gd name="connsiteY389" fmla="*/ 3876217 h 4318692"/>
              <a:gd name="connsiteX390" fmla="*/ 5091750 w 6974209"/>
              <a:gd name="connsiteY390" fmla="*/ 3878131 h 4318692"/>
              <a:gd name="connsiteX391" fmla="*/ 5074395 w 6974209"/>
              <a:gd name="connsiteY391" fmla="*/ 3874212 h 4318692"/>
              <a:gd name="connsiteX392" fmla="*/ 4273888 w 6974209"/>
              <a:gd name="connsiteY392" fmla="*/ 3810460 h 4318692"/>
              <a:gd name="connsiteX393" fmla="*/ 3503899 w 6974209"/>
              <a:gd name="connsiteY393" fmla="*/ 3868245 h 4318692"/>
              <a:gd name="connsiteX394" fmla="*/ 3503441 w 6974209"/>
              <a:gd name="connsiteY394" fmla="*/ 3868335 h 4318692"/>
              <a:gd name="connsiteX395" fmla="*/ 3500725 w 6974209"/>
              <a:gd name="connsiteY395" fmla="*/ 3869022 h 4318692"/>
              <a:gd name="connsiteX396" fmla="*/ 3451974 w 6974209"/>
              <a:gd name="connsiteY396" fmla="*/ 3879665 h 4318692"/>
              <a:gd name="connsiteX397" fmla="*/ 3427849 w 6974209"/>
              <a:gd name="connsiteY397" fmla="*/ 3884244 h 4318692"/>
              <a:gd name="connsiteX398" fmla="*/ 3396017 w 6974209"/>
              <a:gd name="connsiteY398" fmla="*/ 3893216 h 4318692"/>
              <a:gd name="connsiteX399" fmla="*/ 3410015 w 6974209"/>
              <a:gd name="connsiteY399" fmla="*/ 3887628 h 4318692"/>
              <a:gd name="connsiteX400" fmla="*/ 3398896 w 6974209"/>
              <a:gd name="connsiteY400" fmla="*/ 3889738 h 4318692"/>
              <a:gd name="connsiteX401" fmla="*/ 2503888 w 6974209"/>
              <a:gd name="connsiteY401" fmla="*/ 3953415 h 4318692"/>
              <a:gd name="connsiteX402" fmla="*/ 1829696 w 6974209"/>
              <a:gd name="connsiteY402" fmla="*/ 3920445 h 4318692"/>
              <a:gd name="connsiteX403" fmla="*/ 1741960 w 6974209"/>
              <a:gd name="connsiteY403" fmla="*/ 3909942 h 4318692"/>
              <a:gd name="connsiteX404" fmla="*/ 1734108 w 6974209"/>
              <a:gd name="connsiteY404" fmla="*/ 3911855 h 4318692"/>
              <a:gd name="connsiteX405" fmla="*/ 1716753 w 6974209"/>
              <a:gd name="connsiteY405" fmla="*/ 3907936 h 4318692"/>
              <a:gd name="connsiteX406" fmla="*/ 916246 w 6974209"/>
              <a:gd name="connsiteY406" fmla="*/ 3844184 h 4318692"/>
              <a:gd name="connsiteX407" fmla="*/ 70243 w 6974209"/>
              <a:gd name="connsiteY407" fmla="*/ 3917958 h 4318692"/>
              <a:gd name="connsiteX408" fmla="*/ 38375 w 6974209"/>
              <a:gd name="connsiteY408" fmla="*/ 4292217 h 4318692"/>
              <a:gd name="connsiteX409" fmla="*/ 70560 w 6974209"/>
              <a:gd name="connsiteY409" fmla="*/ 4279370 h 4318692"/>
              <a:gd name="connsiteX410" fmla="*/ 1151056 w 6974209"/>
              <a:gd name="connsiteY410" fmla="*/ 4172117 h 4318692"/>
              <a:gd name="connsiteX411" fmla="*/ 1825248 w 6974209"/>
              <a:gd name="connsiteY411" fmla="*/ 4205087 h 4318692"/>
              <a:gd name="connsiteX412" fmla="*/ 1912985 w 6974209"/>
              <a:gd name="connsiteY412" fmla="*/ 4215591 h 4318692"/>
              <a:gd name="connsiteX413" fmla="*/ 1920836 w 6974209"/>
              <a:gd name="connsiteY413" fmla="*/ 4213677 h 4318692"/>
              <a:gd name="connsiteX414" fmla="*/ 1938191 w 6974209"/>
              <a:gd name="connsiteY414" fmla="*/ 4217597 h 4318692"/>
              <a:gd name="connsiteX415" fmla="*/ 2738696 w 6974209"/>
              <a:gd name="connsiteY415" fmla="*/ 4281348 h 4318692"/>
              <a:gd name="connsiteX416" fmla="*/ 3508686 w 6974209"/>
              <a:gd name="connsiteY416" fmla="*/ 4223564 h 4318692"/>
              <a:gd name="connsiteX417" fmla="*/ 3509144 w 6974209"/>
              <a:gd name="connsiteY417" fmla="*/ 4223473 h 4318692"/>
              <a:gd name="connsiteX418" fmla="*/ 3511859 w 6974209"/>
              <a:gd name="connsiteY418" fmla="*/ 4222786 h 4318692"/>
              <a:gd name="connsiteX419" fmla="*/ 3560612 w 6974209"/>
              <a:gd name="connsiteY419" fmla="*/ 4212143 h 4318692"/>
              <a:gd name="connsiteX420" fmla="*/ 3584737 w 6974209"/>
              <a:gd name="connsiteY420" fmla="*/ 4207564 h 4318692"/>
              <a:gd name="connsiteX421" fmla="*/ 3616567 w 6974209"/>
              <a:gd name="connsiteY421" fmla="*/ 4198592 h 4318692"/>
              <a:gd name="connsiteX422" fmla="*/ 3602569 w 6974209"/>
              <a:gd name="connsiteY422" fmla="*/ 4204180 h 4318692"/>
              <a:gd name="connsiteX423" fmla="*/ 3613689 w 6974209"/>
              <a:gd name="connsiteY423" fmla="*/ 4202070 h 4318692"/>
              <a:gd name="connsiteX424" fmla="*/ 4508697 w 6974209"/>
              <a:gd name="connsiteY424" fmla="*/ 4138393 h 4318692"/>
              <a:gd name="connsiteX425" fmla="*/ 5182889 w 6974209"/>
              <a:gd name="connsiteY425" fmla="*/ 4171363 h 4318692"/>
              <a:gd name="connsiteX426" fmla="*/ 5270627 w 6974209"/>
              <a:gd name="connsiteY426" fmla="*/ 4181867 h 4318692"/>
              <a:gd name="connsiteX427" fmla="*/ 5278477 w 6974209"/>
              <a:gd name="connsiteY427" fmla="*/ 4179953 h 4318692"/>
              <a:gd name="connsiteX428" fmla="*/ 5295832 w 6974209"/>
              <a:gd name="connsiteY428" fmla="*/ 4183873 h 4318692"/>
              <a:gd name="connsiteX429" fmla="*/ 6096338 w 6974209"/>
              <a:gd name="connsiteY429" fmla="*/ 4247624 h 4318692"/>
              <a:gd name="connsiteX430" fmla="*/ 6942343 w 6974209"/>
              <a:gd name="connsiteY430" fmla="*/ 4173851 h 4318692"/>
              <a:gd name="connsiteX431" fmla="*/ 6974209 w 6974209"/>
              <a:gd name="connsiteY431" fmla="*/ 4164868 h 4318692"/>
              <a:gd name="connsiteX432" fmla="*/ 6942026 w 6974209"/>
              <a:gd name="connsiteY432" fmla="*/ 4177715 h 4318692"/>
              <a:gd name="connsiteX433" fmla="*/ 5861528 w 6974209"/>
              <a:gd name="connsiteY433" fmla="*/ 4284968 h 4318692"/>
              <a:gd name="connsiteX434" fmla="*/ 5187338 w 6974209"/>
              <a:gd name="connsiteY434" fmla="*/ 4251998 h 4318692"/>
              <a:gd name="connsiteX435" fmla="*/ 5099602 w 6974209"/>
              <a:gd name="connsiteY435" fmla="*/ 4241494 h 4318692"/>
              <a:gd name="connsiteX436" fmla="*/ 5091750 w 6974209"/>
              <a:gd name="connsiteY436" fmla="*/ 4243408 h 4318692"/>
              <a:gd name="connsiteX437" fmla="*/ 5074395 w 6974209"/>
              <a:gd name="connsiteY437" fmla="*/ 4239488 h 4318692"/>
              <a:gd name="connsiteX438" fmla="*/ 4273888 w 6974209"/>
              <a:gd name="connsiteY438" fmla="*/ 4175737 h 4318692"/>
              <a:gd name="connsiteX439" fmla="*/ 3503900 w 6974209"/>
              <a:gd name="connsiteY439" fmla="*/ 4233521 h 4318692"/>
              <a:gd name="connsiteX440" fmla="*/ 3503441 w 6974209"/>
              <a:gd name="connsiteY440" fmla="*/ 4233612 h 4318692"/>
              <a:gd name="connsiteX441" fmla="*/ 3500725 w 6974209"/>
              <a:gd name="connsiteY441" fmla="*/ 4234299 h 4318692"/>
              <a:gd name="connsiteX442" fmla="*/ 3451974 w 6974209"/>
              <a:gd name="connsiteY442" fmla="*/ 4244942 h 4318692"/>
              <a:gd name="connsiteX443" fmla="*/ 3427849 w 6974209"/>
              <a:gd name="connsiteY443" fmla="*/ 4249521 h 4318692"/>
              <a:gd name="connsiteX444" fmla="*/ 3396017 w 6974209"/>
              <a:gd name="connsiteY444" fmla="*/ 4258492 h 4318692"/>
              <a:gd name="connsiteX445" fmla="*/ 3410015 w 6974209"/>
              <a:gd name="connsiteY445" fmla="*/ 4252905 h 4318692"/>
              <a:gd name="connsiteX446" fmla="*/ 3398896 w 6974209"/>
              <a:gd name="connsiteY446" fmla="*/ 4255015 h 4318692"/>
              <a:gd name="connsiteX447" fmla="*/ 2503889 w 6974209"/>
              <a:gd name="connsiteY447" fmla="*/ 4318692 h 4318692"/>
              <a:gd name="connsiteX448" fmla="*/ 1829697 w 6974209"/>
              <a:gd name="connsiteY448" fmla="*/ 4285722 h 4318692"/>
              <a:gd name="connsiteX449" fmla="*/ 1741960 w 6974209"/>
              <a:gd name="connsiteY449" fmla="*/ 4275218 h 4318692"/>
              <a:gd name="connsiteX450" fmla="*/ 1734108 w 6974209"/>
              <a:gd name="connsiteY450" fmla="*/ 4277132 h 4318692"/>
              <a:gd name="connsiteX451" fmla="*/ 1716753 w 6974209"/>
              <a:gd name="connsiteY451" fmla="*/ 4273212 h 4318692"/>
              <a:gd name="connsiteX452" fmla="*/ 916247 w 6974209"/>
              <a:gd name="connsiteY452" fmla="*/ 4209461 h 4318692"/>
              <a:gd name="connsiteX453" fmla="*/ 70243 w 6974209"/>
              <a:gd name="connsiteY453" fmla="*/ 4283234 h 4318692"/>
              <a:gd name="connsiteX454" fmla="*/ 8566 w 6974209"/>
              <a:gd name="connsiteY454" fmla="*/ 1665098 h 4318692"/>
              <a:gd name="connsiteX455" fmla="*/ 40750 w 6974209"/>
              <a:gd name="connsiteY455" fmla="*/ 1652251 h 4318692"/>
              <a:gd name="connsiteX456" fmla="*/ 1121247 w 6974209"/>
              <a:gd name="connsiteY456" fmla="*/ 1544998 h 4318692"/>
              <a:gd name="connsiteX457" fmla="*/ 1795438 w 6974209"/>
              <a:gd name="connsiteY457" fmla="*/ 1577968 h 4318692"/>
              <a:gd name="connsiteX458" fmla="*/ 1883175 w 6974209"/>
              <a:gd name="connsiteY458" fmla="*/ 1588472 h 4318692"/>
              <a:gd name="connsiteX459" fmla="*/ 1891027 w 6974209"/>
              <a:gd name="connsiteY459" fmla="*/ 1586559 h 4318692"/>
              <a:gd name="connsiteX460" fmla="*/ 1908382 w 6974209"/>
              <a:gd name="connsiteY460" fmla="*/ 1590478 h 4318692"/>
              <a:gd name="connsiteX461" fmla="*/ 2708887 w 6974209"/>
              <a:gd name="connsiteY461" fmla="*/ 1654229 h 4318692"/>
              <a:gd name="connsiteX462" fmla="*/ 3478878 w 6974209"/>
              <a:gd name="connsiteY462" fmla="*/ 1596445 h 4318692"/>
              <a:gd name="connsiteX463" fmla="*/ 3479335 w 6974209"/>
              <a:gd name="connsiteY463" fmla="*/ 1596354 h 4318692"/>
              <a:gd name="connsiteX464" fmla="*/ 3482051 w 6974209"/>
              <a:gd name="connsiteY464" fmla="*/ 1595667 h 4318692"/>
              <a:gd name="connsiteX465" fmla="*/ 3530803 w 6974209"/>
              <a:gd name="connsiteY465" fmla="*/ 1585024 h 4318692"/>
              <a:gd name="connsiteX466" fmla="*/ 3554928 w 6974209"/>
              <a:gd name="connsiteY466" fmla="*/ 1580445 h 4318692"/>
              <a:gd name="connsiteX467" fmla="*/ 3586758 w 6974209"/>
              <a:gd name="connsiteY467" fmla="*/ 1571473 h 4318692"/>
              <a:gd name="connsiteX468" fmla="*/ 3572760 w 6974209"/>
              <a:gd name="connsiteY468" fmla="*/ 1577061 h 4318692"/>
              <a:gd name="connsiteX469" fmla="*/ 3583880 w 6974209"/>
              <a:gd name="connsiteY469" fmla="*/ 1574951 h 4318692"/>
              <a:gd name="connsiteX470" fmla="*/ 4478888 w 6974209"/>
              <a:gd name="connsiteY470" fmla="*/ 1511274 h 4318692"/>
              <a:gd name="connsiteX471" fmla="*/ 5153080 w 6974209"/>
              <a:gd name="connsiteY471" fmla="*/ 1544244 h 4318692"/>
              <a:gd name="connsiteX472" fmla="*/ 5240818 w 6974209"/>
              <a:gd name="connsiteY472" fmla="*/ 1554748 h 4318692"/>
              <a:gd name="connsiteX473" fmla="*/ 5248668 w 6974209"/>
              <a:gd name="connsiteY473" fmla="*/ 1552834 h 4318692"/>
              <a:gd name="connsiteX474" fmla="*/ 5266023 w 6974209"/>
              <a:gd name="connsiteY474" fmla="*/ 1556754 h 4318692"/>
              <a:gd name="connsiteX475" fmla="*/ 6066529 w 6974209"/>
              <a:gd name="connsiteY475" fmla="*/ 1620505 h 4318692"/>
              <a:gd name="connsiteX476" fmla="*/ 6912534 w 6974209"/>
              <a:gd name="connsiteY476" fmla="*/ 1546732 h 4318692"/>
              <a:gd name="connsiteX477" fmla="*/ 6944400 w 6974209"/>
              <a:gd name="connsiteY477" fmla="*/ 1537749 h 4318692"/>
              <a:gd name="connsiteX478" fmla="*/ 6912217 w 6974209"/>
              <a:gd name="connsiteY478" fmla="*/ 1550596 h 4318692"/>
              <a:gd name="connsiteX479" fmla="*/ 5831719 w 6974209"/>
              <a:gd name="connsiteY479" fmla="*/ 1657849 h 4318692"/>
              <a:gd name="connsiteX480" fmla="*/ 5157529 w 6974209"/>
              <a:gd name="connsiteY480" fmla="*/ 1624879 h 4318692"/>
              <a:gd name="connsiteX481" fmla="*/ 5069793 w 6974209"/>
              <a:gd name="connsiteY481" fmla="*/ 1614375 h 4318692"/>
              <a:gd name="connsiteX482" fmla="*/ 5061941 w 6974209"/>
              <a:gd name="connsiteY482" fmla="*/ 1616289 h 4318692"/>
              <a:gd name="connsiteX483" fmla="*/ 5044586 w 6974209"/>
              <a:gd name="connsiteY483" fmla="*/ 1612370 h 4318692"/>
              <a:gd name="connsiteX484" fmla="*/ 4244079 w 6974209"/>
              <a:gd name="connsiteY484" fmla="*/ 1548618 h 4318692"/>
              <a:gd name="connsiteX485" fmla="*/ 3474090 w 6974209"/>
              <a:gd name="connsiteY485" fmla="*/ 1606403 h 4318692"/>
              <a:gd name="connsiteX486" fmla="*/ 3473632 w 6974209"/>
              <a:gd name="connsiteY486" fmla="*/ 1606493 h 4318692"/>
              <a:gd name="connsiteX487" fmla="*/ 3470916 w 6974209"/>
              <a:gd name="connsiteY487" fmla="*/ 1607180 h 4318692"/>
              <a:gd name="connsiteX488" fmla="*/ 3422165 w 6974209"/>
              <a:gd name="connsiteY488" fmla="*/ 1617823 h 4318692"/>
              <a:gd name="connsiteX489" fmla="*/ 3398040 w 6974209"/>
              <a:gd name="connsiteY489" fmla="*/ 1622402 h 4318692"/>
              <a:gd name="connsiteX490" fmla="*/ 3366209 w 6974209"/>
              <a:gd name="connsiteY490" fmla="*/ 1631374 h 4318692"/>
              <a:gd name="connsiteX491" fmla="*/ 3380206 w 6974209"/>
              <a:gd name="connsiteY491" fmla="*/ 1625786 h 4318692"/>
              <a:gd name="connsiteX492" fmla="*/ 3369088 w 6974209"/>
              <a:gd name="connsiteY492" fmla="*/ 1627896 h 4318692"/>
              <a:gd name="connsiteX493" fmla="*/ 2474079 w 6974209"/>
              <a:gd name="connsiteY493" fmla="*/ 1691573 h 4318692"/>
              <a:gd name="connsiteX494" fmla="*/ 1799887 w 6974209"/>
              <a:gd name="connsiteY494" fmla="*/ 1658603 h 4318692"/>
              <a:gd name="connsiteX495" fmla="*/ 1712151 w 6974209"/>
              <a:gd name="connsiteY495" fmla="*/ 1648099 h 4318692"/>
              <a:gd name="connsiteX496" fmla="*/ 1704299 w 6974209"/>
              <a:gd name="connsiteY496" fmla="*/ 1650013 h 4318692"/>
              <a:gd name="connsiteX497" fmla="*/ 1686944 w 6974209"/>
              <a:gd name="connsiteY497" fmla="*/ 1646093 h 4318692"/>
              <a:gd name="connsiteX498" fmla="*/ 886437 w 6974209"/>
              <a:gd name="connsiteY498" fmla="*/ 1582342 h 4318692"/>
              <a:gd name="connsiteX499" fmla="*/ 40434 w 6974209"/>
              <a:gd name="connsiteY499" fmla="*/ 1656115 h 4318692"/>
              <a:gd name="connsiteX500" fmla="*/ 8566 w 6974209"/>
              <a:gd name="connsiteY500" fmla="*/ 2030375 h 4318692"/>
              <a:gd name="connsiteX501" fmla="*/ 40751 w 6974209"/>
              <a:gd name="connsiteY501" fmla="*/ 2017528 h 4318692"/>
              <a:gd name="connsiteX502" fmla="*/ 1121247 w 6974209"/>
              <a:gd name="connsiteY502" fmla="*/ 1910275 h 4318692"/>
              <a:gd name="connsiteX503" fmla="*/ 1795439 w 6974209"/>
              <a:gd name="connsiteY503" fmla="*/ 1943245 h 4318692"/>
              <a:gd name="connsiteX504" fmla="*/ 1883176 w 6974209"/>
              <a:gd name="connsiteY504" fmla="*/ 1953749 h 4318692"/>
              <a:gd name="connsiteX505" fmla="*/ 1891027 w 6974209"/>
              <a:gd name="connsiteY505" fmla="*/ 1951835 h 4318692"/>
              <a:gd name="connsiteX506" fmla="*/ 1908382 w 6974209"/>
              <a:gd name="connsiteY506" fmla="*/ 1955755 h 4318692"/>
              <a:gd name="connsiteX507" fmla="*/ 2708887 w 6974209"/>
              <a:gd name="connsiteY507" fmla="*/ 2019506 h 4318692"/>
              <a:gd name="connsiteX508" fmla="*/ 3478878 w 6974209"/>
              <a:gd name="connsiteY508" fmla="*/ 1961721 h 4318692"/>
              <a:gd name="connsiteX509" fmla="*/ 3479335 w 6974209"/>
              <a:gd name="connsiteY509" fmla="*/ 1961631 h 4318692"/>
              <a:gd name="connsiteX510" fmla="*/ 3482051 w 6974209"/>
              <a:gd name="connsiteY510" fmla="*/ 1960944 h 4318692"/>
              <a:gd name="connsiteX511" fmla="*/ 3530803 w 6974209"/>
              <a:gd name="connsiteY511" fmla="*/ 1950301 h 4318692"/>
              <a:gd name="connsiteX512" fmla="*/ 3554928 w 6974209"/>
              <a:gd name="connsiteY512" fmla="*/ 1945722 h 4318692"/>
              <a:gd name="connsiteX513" fmla="*/ 3586758 w 6974209"/>
              <a:gd name="connsiteY513" fmla="*/ 1936750 h 4318692"/>
              <a:gd name="connsiteX514" fmla="*/ 3572760 w 6974209"/>
              <a:gd name="connsiteY514" fmla="*/ 1942338 h 4318692"/>
              <a:gd name="connsiteX515" fmla="*/ 3583880 w 6974209"/>
              <a:gd name="connsiteY515" fmla="*/ 1940228 h 4318692"/>
              <a:gd name="connsiteX516" fmla="*/ 4478888 w 6974209"/>
              <a:gd name="connsiteY516" fmla="*/ 1876550 h 4318692"/>
              <a:gd name="connsiteX517" fmla="*/ 5153080 w 6974209"/>
              <a:gd name="connsiteY517" fmla="*/ 1909521 h 4318692"/>
              <a:gd name="connsiteX518" fmla="*/ 5240818 w 6974209"/>
              <a:gd name="connsiteY518" fmla="*/ 1920024 h 4318692"/>
              <a:gd name="connsiteX519" fmla="*/ 5248668 w 6974209"/>
              <a:gd name="connsiteY519" fmla="*/ 1918111 h 4318692"/>
              <a:gd name="connsiteX520" fmla="*/ 5266023 w 6974209"/>
              <a:gd name="connsiteY520" fmla="*/ 1922030 h 4318692"/>
              <a:gd name="connsiteX521" fmla="*/ 6066529 w 6974209"/>
              <a:gd name="connsiteY521" fmla="*/ 1985782 h 4318692"/>
              <a:gd name="connsiteX522" fmla="*/ 6912534 w 6974209"/>
              <a:gd name="connsiteY522" fmla="*/ 1912009 h 4318692"/>
              <a:gd name="connsiteX523" fmla="*/ 6944400 w 6974209"/>
              <a:gd name="connsiteY523" fmla="*/ 1903026 h 4318692"/>
              <a:gd name="connsiteX524" fmla="*/ 6912217 w 6974209"/>
              <a:gd name="connsiteY524" fmla="*/ 1915873 h 4318692"/>
              <a:gd name="connsiteX525" fmla="*/ 5831719 w 6974209"/>
              <a:gd name="connsiteY525" fmla="*/ 2023126 h 4318692"/>
              <a:gd name="connsiteX526" fmla="*/ 5157529 w 6974209"/>
              <a:gd name="connsiteY526" fmla="*/ 1990156 h 4318692"/>
              <a:gd name="connsiteX527" fmla="*/ 5069793 w 6974209"/>
              <a:gd name="connsiteY527" fmla="*/ 1979652 h 4318692"/>
              <a:gd name="connsiteX528" fmla="*/ 5061941 w 6974209"/>
              <a:gd name="connsiteY528" fmla="*/ 1981565 h 4318692"/>
              <a:gd name="connsiteX529" fmla="*/ 5044586 w 6974209"/>
              <a:gd name="connsiteY529" fmla="*/ 1977646 h 4318692"/>
              <a:gd name="connsiteX530" fmla="*/ 4244079 w 6974209"/>
              <a:gd name="connsiteY530" fmla="*/ 1913894 h 4318692"/>
              <a:gd name="connsiteX531" fmla="*/ 3474092 w 6974209"/>
              <a:gd name="connsiteY531" fmla="*/ 1971679 h 4318692"/>
              <a:gd name="connsiteX532" fmla="*/ 3473632 w 6974209"/>
              <a:gd name="connsiteY532" fmla="*/ 1971770 h 4318692"/>
              <a:gd name="connsiteX533" fmla="*/ 3470916 w 6974209"/>
              <a:gd name="connsiteY533" fmla="*/ 1972456 h 4318692"/>
              <a:gd name="connsiteX534" fmla="*/ 3422165 w 6974209"/>
              <a:gd name="connsiteY534" fmla="*/ 1983100 h 4318692"/>
              <a:gd name="connsiteX535" fmla="*/ 3398040 w 6974209"/>
              <a:gd name="connsiteY535" fmla="*/ 1987678 h 4318692"/>
              <a:gd name="connsiteX536" fmla="*/ 3366209 w 6974209"/>
              <a:gd name="connsiteY536" fmla="*/ 1996650 h 4318692"/>
              <a:gd name="connsiteX537" fmla="*/ 3380206 w 6974209"/>
              <a:gd name="connsiteY537" fmla="*/ 1991062 h 4318692"/>
              <a:gd name="connsiteX538" fmla="*/ 3369088 w 6974209"/>
              <a:gd name="connsiteY538" fmla="*/ 1993173 h 4318692"/>
              <a:gd name="connsiteX539" fmla="*/ 2474080 w 6974209"/>
              <a:gd name="connsiteY539" fmla="*/ 2056850 h 4318692"/>
              <a:gd name="connsiteX540" fmla="*/ 1799888 w 6974209"/>
              <a:gd name="connsiteY540" fmla="*/ 2023880 h 4318692"/>
              <a:gd name="connsiteX541" fmla="*/ 1712151 w 6974209"/>
              <a:gd name="connsiteY541" fmla="*/ 2013376 h 4318692"/>
              <a:gd name="connsiteX542" fmla="*/ 1704299 w 6974209"/>
              <a:gd name="connsiteY542" fmla="*/ 2015290 h 4318692"/>
              <a:gd name="connsiteX543" fmla="*/ 1686944 w 6974209"/>
              <a:gd name="connsiteY543" fmla="*/ 2011370 h 4318692"/>
              <a:gd name="connsiteX544" fmla="*/ 886438 w 6974209"/>
              <a:gd name="connsiteY544" fmla="*/ 1947619 h 4318692"/>
              <a:gd name="connsiteX545" fmla="*/ 40434 w 6974209"/>
              <a:gd name="connsiteY545" fmla="*/ 2021392 h 4318692"/>
              <a:gd name="connsiteX546" fmla="*/ 8566 w 6974209"/>
              <a:gd name="connsiteY546" fmla="*/ 2415665 h 4318692"/>
              <a:gd name="connsiteX547" fmla="*/ 40750 w 6974209"/>
              <a:gd name="connsiteY547" fmla="*/ 2402818 h 4318692"/>
              <a:gd name="connsiteX548" fmla="*/ 1121247 w 6974209"/>
              <a:gd name="connsiteY548" fmla="*/ 2295565 h 4318692"/>
              <a:gd name="connsiteX549" fmla="*/ 1795438 w 6974209"/>
              <a:gd name="connsiteY549" fmla="*/ 2328535 h 4318692"/>
              <a:gd name="connsiteX550" fmla="*/ 1883175 w 6974209"/>
              <a:gd name="connsiteY550" fmla="*/ 2339038 h 4318692"/>
              <a:gd name="connsiteX551" fmla="*/ 1891027 w 6974209"/>
              <a:gd name="connsiteY551" fmla="*/ 2337125 h 4318692"/>
              <a:gd name="connsiteX552" fmla="*/ 1908382 w 6974209"/>
              <a:gd name="connsiteY552" fmla="*/ 2341045 h 4318692"/>
              <a:gd name="connsiteX553" fmla="*/ 2708887 w 6974209"/>
              <a:gd name="connsiteY553" fmla="*/ 2404796 h 4318692"/>
              <a:gd name="connsiteX554" fmla="*/ 3478878 w 6974209"/>
              <a:gd name="connsiteY554" fmla="*/ 2347011 h 4318692"/>
              <a:gd name="connsiteX555" fmla="*/ 3479335 w 6974209"/>
              <a:gd name="connsiteY555" fmla="*/ 2346921 h 4318692"/>
              <a:gd name="connsiteX556" fmla="*/ 3482051 w 6974209"/>
              <a:gd name="connsiteY556" fmla="*/ 2346234 h 4318692"/>
              <a:gd name="connsiteX557" fmla="*/ 3530803 w 6974209"/>
              <a:gd name="connsiteY557" fmla="*/ 2335591 h 4318692"/>
              <a:gd name="connsiteX558" fmla="*/ 3554928 w 6974209"/>
              <a:gd name="connsiteY558" fmla="*/ 2331012 h 4318692"/>
              <a:gd name="connsiteX559" fmla="*/ 3586758 w 6974209"/>
              <a:gd name="connsiteY559" fmla="*/ 2322040 h 4318692"/>
              <a:gd name="connsiteX560" fmla="*/ 3572760 w 6974209"/>
              <a:gd name="connsiteY560" fmla="*/ 2327628 h 4318692"/>
              <a:gd name="connsiteX561" fmla="*/ 3583880 w 6974209"/>
              <a:gd name="connsiteY561" fmla="*/ 2325518 h 4318692"/>
              <a:gd name="connsiteX562" fmla="*/ 4478888 w 6974209"/>
              <a:gd name="connsiteY562" fmla="*/ 2261840 h 4318692"/>
              <a:gd name="connsiteX563" fmla="*/ 5153080 w 6974209"/>
              <a:gd name="connsiteY563" fmla="*/ 2294811 h 4318692"/>
              <a:gd name="connsiteX564" fmla="*/ 5240818 w 6974209"/>
              <a:gd name="connsiteY564" fmla="*/ 2305314 h 4318692"/>
              <a:gd name="connsiteX565" fmla="*/ 5248668 w 6974209"/>
              <a:gd name="connsiteY565" fmla="*/ 2303401 h 4318692"/>
              <a:gd name="connsiteX566" fmla="*/ 5266023 w 6974209"/>
              <a:gd name="connsiteY566" fmla="*/ 2307320 h 4318692"/>
              <a:gd name="connsiteX567" fmla="*/ 6066529 w 6974209"/>
              <a:gd name="connsiteY567" fmla="*/ 2371072 h 4318692"/>
              <a:gd name="connsiteX568" fmla="*/ 6912534 w 6974209"/>
              <a:gd name="connsiteY568" fmla="*/ 2297299 h 4318692"/>
              <a:gd name="connsiteX569" fmla="*/ 6944400 w 6974209"/>
              <a:gd name="connsiteY569" fmla="*/ 2288316 h 4318692"/>
              <a:gd name="connsiteX570" fmla="*/ 6912217 w 6974209"/>
              <a:gd name="connsiteY570" fmla="*/ 2301163 h 4318692"/>
              <a:gd name="connsiteX571" fmla="*/ 5831719 w 6974209"/>
              <a:gd name="connsiteY571" fmla="*/ 2408416 h 4318692"/>
              <a:gd name="connsiteX572" fmla="*/ 5157529 w 6974209"/>
              <a:gd name="connsiteY572" fmla="*/ 2375446 h 4318692"/>
              <a:gd name="connsiteX573" fmla="*/ 5069793 w 6974209"/>
              <a:gd name="connsiteY573" fmla="*/ 2364942 h 4318692"/>
              <a:gd name="connsiteX574" fmla="*/ 5061941 w 6974209"/>
              <a:gd name="connsiteY574" fmla="*/ 2366855 h 4318692"/>
              <a:gd name="connsiteX575" fmla="*/ 5044586 w 6974209"/>
              <a:gd name="connsiteY575" fmla="*/ 2362936 h 4318692"/>
              <a:gd name="connsiteX576" fmla="*/ 4244079 w 6974209"/>
              <a:gd name="connsiteY576" fmla="*/ 2299184 h 4318692"/>
              <a:gd name="connsiteX577" fmla="*/ 3474090 w 6974209"/>
              <a:gd name="connsiteY577" fmla="*/ 2356969 h 4318692"/>
              <a:gd name="connsiteX578" fmla="*/ 3473632 w 6974209"/>
              <a:gd name="connsiteY578" fmla="*/ 2357060 h 4318692"/>
              <a:gd name="connsiteX579" fmla="*/ 3470916 w 6974209"/>
              <a:gd name="connsiteY579" fmla="*/ 2357746 h 4318692"/>
              <a:gd name="connsiteX580" fmla="*/ 3422165 w 6974209"/>
              <a:gd name="connsiteY580" fmla="*/ 2368390 h 4318692"/>
              <a:gd name="connsiteX581" fmla="*/ 3398040 w 6974209"/>
              <a:gd name="connsiteY581" fmla="*/ 2372968 h 4318692"/>
              <a:gd name="connsiteX582" fmla="*/ 3366209 w 6974209"/>
              <a:gd name="connsiteY582" fmla="*/ 2381940 h 4318692"/>
              <a:gd name="connsiteX583" fmla="*/ 3380206 w 6974209"/>
              <a:gd name="connsiteY583" fmla="*/ 2376352 h 4318692"/>
              <a:gd name="connsiteX584" fmla="*/ 3369088 w 6974209"/>
              <a:gd name="connsiteY584" fmla="*/ 2378463 h 4318692"/>
              <a:gd name="connsiteX585" fmla="*/ 2474079 w 6974209"/>
              <a:gd name="connsiteY585" fmla="*/ 2442140 h 4318692"/>
              <a:gd name="connsiteX586" fmla="*/ 1799887 w 6974209"/>
              <a:gd name="connsiteY586" fmla="*/ 2409170 h 4318692"/>
              <a:gd name="connsiteX587" fmla="*/ 1712151 w 6974209"/>
              <a:gd name="connsiteY587" fmla="*/ 2398666 h 4318692"/>
              <a:gd name="connsiteX588" fmla="*/ 1704299 w 6974209"/>
              <a:gd name="connsiteY588" fmla="*/ 2400580 h 4318692"/>
              <a:gd name="connsiteX589" fmla="*/ 1686944 w 6974209"/>
              <a:gd name="connsiteY589" fmla="*/ 2396660 h 4318692"/>
              <a:gd name="connsiteX590" fmla="*/ 886437 w 6974209"/>
              <a:gd name="connsiteY590" fmla="*/ 2332909 h 4318692"/>
              <a:gd name="connsiteX591" fmla="*/ 40434 w 6974209"/>
              <a:gd name="connsiteY591" fmla="*/ 2406682 h 4318692"/>
              <a:gd name="connsiteX592" fmla="*/ 8566 w 6974209"/>
              <a:gd name="connsiteY592" fmla="*/ 2780941 h 4318692"/>
              <a:gd name="connsiteX593" fmla="*/ 40751 w 6974209"/>
              <a:gd name="connsiteY593" fmla="*/ 2768094 h 4318692"/>
              <a:gd name="connsiteX594" fmla="*/ 1121247 w 6974209"/>
              <a:gd name="connsiteY594" fmla="*/ 2660841 h 4318692"/>
              <a:gd name="connsiteX595" fmla="*/ 1795439 w 6974209"/>
              <a:gd name="connsiteY595" fmla="*/ 2693812 h 4318692"/>
              <a:gd name="connsiteX596" fmla="*/ 1883176 w 6974209"/>
              <a:gd name="connsiteY596" fmla="*/ 2704315 h 4318692"/>
              <a:gd name="connsiteX597" fmla="*/ 1891027 w 6974209"/>
              <a:gd name="connsiteY597" fmla="*/ 2702402 h 4318692"/>
              <a:gd name="connsiteX598" fmla="*/ 1908382 w 6974209"/>
              <a:gd name="connsiteY598" fmla="*/ 2706321 h 4318692"/>
              <a:gd name="connsiteX599" fmla="*/ 2708887 w 6974209"/>
              <a:gd name="connsiteY599" fmla="*/ 2770073 h 4318692"/>
              <a:gd name="connsiteX600" fmla="*/ 3478878 w 6974209"/>
              <a:gd name="connsiteY600" fmla="*/ 2712288 h 4318692"/>
              <a:gd name="connsiteX601" fmla="*/ 3479335 w 6974209"/>
              <a:gd name="connsiteY601" fmla="*/ 2712197 h 4318692"/>
              <a:gd name="connsiteX602" fmla="*/ 3482051 w 6974209"/>
              <a:gd name="connsiteY602" fmla="*/ 2711511 h 4318692"/>
              <a:gd name="connsiteX603" fmla="*/ 3530803 w 6974209"/>
              <a:gd name="connsiteY603" fmla="*/ 2700867 h 4318692"/>
              <a:gd name="connsiteX604" fmla="*/ 3554928 w 6974209"/>
              <a:gd name="connsiteY604" fmla="*/ 2696289 h 4318692"/>
              <a:gd name="connsiteX605" fmla="*/ 3586758 w 6974209"/>
              <a:gd name="connsiteY605" fmla="*/ 2687317 h 4318692"/>
              <a:gd name="connsiteX606" fmla="*/ 3572760 w 6974209"/>
              <a:gd name="connsiteY606" fmla="*/ 2692905 h 4318692"/>
              <a:gd name="connsiteX607" fmla="*/ 3583880 w 6974209"/>
              <a:gd name="connsiteY607" fmla="*/ 2690794 h 4318692"/>
              <a:gd name="connsiteX608" fmla="*/ 4478888 w 6974209"/>
              <a:gd name="connsiteY608" fmla="*/ 2627117 h 4318692"/>
              <a:gd name="connsiteX609" fmla="*/ 5153080 w 6974209"/>
              <a:gd name="connsiteY609" fmla="*/ 2660087 h 4318692"/>
              <a:gd name="connsiteX610" fmla="*/ 5240818 w 6974209"/>
              <a:gd name="connsiteY610" fmla="*/ 2670591 h 4318692"/>
              <a:gd name="connsiteX611" fmla="*/ 5248668 w 6974209"/>
              <a:gd name="connsiteY611" fmla="*/ 2668678 h 4318692"/>
              <a:gd name="connsiteX612" fmla="*/ 5266023 w 6974209"/>
              <a:gd name="connsiteY612" fmla="*/ 2672597 h 4318692"/>
              <a:gd name="connsiteX613" fmla="*/ 6066529 w 6974209"/>
              <a:gd name="connsiteY613" fmla="*/ 2736349 h 4318692"/>
              <a:gd name="connsiteX614" fmla="*/ 6912534 w 6974209"/>
              <a:gd name="connsiteY614" fmla="*/ 2662575 h 4318692"/>
              <a:gd name="connsiteX615" fmla="*/ 6944400 w 6974209"/>
              <a:gd name="connsiteY615" fmla="*/ 2653593 h 4318692"/>
              <a:gd name="connsiteX616" fmla="*/ 6912217 w 6974209"/>
              <a:gd name="connsiteY616" fmla="*/ 2666440 h 4318692"/>
              <a:gd name="connsiteX617" fmla="*/ 5831719 w 6974209"/>
              <a:gd name="connsiteY617" fmla="*/ 2773693 h 4318692"/>
              <a:gd name="connsiteX618" fmla="*/ 5157529 w 6974209"/>
              <a:gd name="connsiteY618" fmla="*/ 2740722 h 4318692"/>
              <a:gd name="connsiteX619" fmla="*/ 5069793 w 6974209"/>
              <a:gd name="connsiteY619" fmla="*/ 2730219 h 4318692"/>
              <a:gd name="connsiteX620" fmla="*/ 5061941 w 6974209"/>
              <a:gd name="connsiteY620" fmla="*/ 2732132 h 4318692"/>
              <a:gd name="connsiteX621" fmla="*/ 5044586 w 6974209"/>
              <a:gd name="connsiteY621" fmla="*/ 2728213 h 4318692"/>
              <a:gd name="connsiteX622" fmla="*/ 4244079 w 6974209"/>
              <a:gd name="connsiteY622" fmla="*/ 2664461 h 4318692"/>
              <a:gd name="connsiteX623" fmla="*/ 3474092 w 6974209"/>
              <a:gd name="connsiteY623" fmla="*/ 2722246 h 4318692"/>
              <a:gd name="connsiteX624" fmla="*/ 3473632 w 6974209"/>
              <a:gd name="connsiteY624" fmla="*/ 2722337 h 4318692"/>
              <a:gd name="connsiteX625" fmla="*/ 3470916 w 6974209"/>
              <a:gd name="connsiteY625" fmla="*/ 2723023 h 4318692"/>
              <a:gd name="connsiteX626" fmla="*/ 3422165 w 6974209"/>
              <a:gd name="connsiteY626" fmla="*/ 2733666 h 4318692"/>
              <a:gd name="connsiteX627" fmla="*/ 3398040 w 6974209"/>
              <a:gd name="connsiteY627" fmla="*/ 2738245 h 4318692"/>
              <a:gd name="connsiteX628" fmla="*/ 3366209 w 6974209"/>
              <a:gd name="connsiteY628" fmla="*/ 2747217 h 4318692"/>
              <a:gd name="connsiteX629" fmla="*/ 3380206 w 6974209"/>
              <a:gd name="connsiteY629" fmla="*/ 2741629 h 4318692"/>
              <a:gd name="connsiteX630" fmla="*/ 3369088 w 6974209"/>
              <a:gd name="connsiteY630" fmla="*/ 2743740 h 4318692"/>
              <a:gd name="connsiteX631" fmla="*/ 2474080 w 6974209"/>
              <a:gd name="connsiteY631" fmla="*/ 2807417 h 4318692"/>
              <a:gd name="connsiteX632" fmla="*/ 1799888 w 6974209"/>
              <a:gd name="connsiteY632" fmla="*/ 2774447 h 4318692"/>
              <a:gd name="connsiteX633" fmla="*/ 1712151 w 6974209"/>
              <a:gd name="connsiteY633" fmla="*/ 2763943 h 4318692"/>
              <a:gd name="connsiteX634" fmla="*/ 1704299 w 6974209"/>
              <a:gd name="connsiteY634" fmla="*/ 2765856 h 4318692"/>
              <a:gd name="connsiteX635" fmla="*/ 1686944 w 6974209"/>
              <a:gd name="connsiteY635" fmla="*/ 2761937 h 4318692"/>
              <a:gd name="connsiteX636" fmla="*/ 886438 w 6974209"/>
              <a:gd name="connsiteY636" fmla="*/ 2698185 h 4318692"/>
              <a:gd name="connsiteX637" fmla="*/ 40434 w 6974209"/>
              <a:gd name="connsiteY637" fmla="*/ 2771959 h 4318692"/>
              <a:gd name="connsiteX638" fmla="*/ 0 w 6974209"/>
              <a:gd name="connsiteY638" fmla="*/ 153824 h 4318692"/>
              <a:gd name="connsiteX639" fmla="*/ 32184 w 6974209"/>
              <a:gd name="connsiteY639" fmla="*/ 140977 h 4318692"/>
              <a:gd name="connsiteX640" fmla="*/ 1112681 w 6974209"/>
              <a:gd name="connsiteY640" fmla="*/ 33724 h 4318692"/>
              <a:gd name="connsiteX641" fmla="*/ 1786872 w 6974209"/>
              <a:gd name="connsiteY641" fmla="*/ 66694 h 4318692"/>
              <a:gd name="connsiteX642" fmla="*/ 1874609 w 6974209"/>
              <a:gd name="connsiteY642" fmla="*/ 77198 h 4318692"/>
              <a:gd name="connsiteX643" fmla="*/ 1882461 w 6974209"/>
              <a:gd name="connsiteY643" fmla="*/ 75285 h 4318692"/>
              <a:gd name="connsiteX644" fmla="*/ 1899816 w 6974209"/>
              <a:gd name="connsiteY644" fmla="*/ 79204 h 4318692"/>
              <a:gd name="connsiteX645" fmla="*/ 2700321 w 6974209"/>
              <a:gd name="connsiteY645" fmla="*/ 142955 h 4318692"/>
              <a:gd name="connsiteX646" fmla="*/ 3470311 w 6974209"/>
              <a:gd name="connsiteY646" fmla="*/ 85171 h 4318692"/>
              <a:gd name="connsiteX647" fmla="*/ 3470769 w 6974209"/>
              <a:gd name="connsiteY647" fmla="*/ 85080 h 4318692"/>
              <a:gd name="connsiteX648" fmla="*/ 3473484 w 6974209"/>
              <a:gd name="connsiteY648" fmla="*/ 84393 h 4318692"/>
              <a:gd name="connsiteX649" fmla="*/ 3522237 w 6974209"/>
              <a:gd name="connsiteY649" fmla="*/ 73750 h 4318692"/>
              <a:gd name="connsiteX650" fmla="*/ 3546362 w 6974209"/>
              <a:gd name="connsiteY650" fmla="*/ 69171 h 4318692"/>
              <a:gd name="connsiteX651" fmla="*/ 3578192 w 6974209"/>
              <a:gd name="connsiteY651" fmla="*/ 60199 h 4318692"/>
              <a:gd name="connsiteX652" fmla="*/ 3564194 w 6974209"/>
              <a:gd name="connsiteY652" fmla="*/ 65787 h 4318692"/>
              <a:gd name="connsiteX653" fmla="*/ 3575314 w 6974209"/>
              <a:gd name="connsiteY653" fmla="*/ 63677 h 4318692"/>
              <a:gd name="connsiteX654" fmla="*/ 4470322 w 6974209"/>
              <a:gd name="connsiteY654" fmla="*/ 0 h 4318692"/>
              <a:gd name="connsiteX655" fmla="*/ 5144514 w 6974209"/>
              <a:gd name="connsiteY655" fmla="*/ 32970 h 4318692"/>
              <a:gd name="connsiteX656" fmla="*/ 5232252 w 6974209"/>
              <a:gd name="connsiteY656" fmla="*/ 43474 h 4318692"/>
              <a:gd name="connsiteX657" fmla="*/ 5240102 w 6974209"/>
              <a:gd name="connsiteY657" fmla="*/ 41560 h 4318692"/>
              <a:gd name="connsiteX658" fmla="*/ 5257457 w 6974209"/>
              <a:gd name="connsiteY658" fmla="*/ 45480 h 4318692"/>
              <a:gd name="connsiteX659" fmla="*/ 6057963 w 6974209"/>
              <a:gd name="connsiteY659" fmla="*/ 109231 h 4318692"/>
              <a:gd name="connsiteX660" fmla="*/ 6903968 w 6974209"/>
              <a:gd name="connsiteY660" fmla="*/ 35458 h 4318692"/>
              <a:gd name="connsiteX661" fmla="*/ 6935834 w 6974209"/>
              <a:gd name="connsiteY661" fmla="*/ 26475 h 4318692"/>
              <a:gd name="connsiteX662" fmla="*/ 6903651 w 6974209"/>
              <a:gd name="connsiteY662" fmla="*/ 39322 h 4318692"/>
              <a:gd name="connsiteX663" fmla="*/ 5823153 w 6974209"/>
              <a:gd name="connsiteY663" fmla="*/ 146575 h 4318692"/>
              <a:gd name="connsiteX664" fmla="*/ 5148963 w 6974209"/>
              <a:gd name="connsiteY664" fmla="*/ 113605 h 4318692"/>
              <a:gd name="connsiteX665" fmla="*/ 5061227 w 6974209"/>
              <a:gd name="connsiteY665" fmla="*/ 103101 h 4318692"/>
              <a:gd name="connsiteX666" fmla="*/ 5053375 w 6974209"/>
              <a:gd name="connsiteY666" fmla="*/ 105015 h 4318692"/>
              <a:gd name="connsiteX667" fmla="*/ 5036020 w 6974209"/>
              <a:gd name="connsiteY667" fmla="*/ 101096 h 4318692"/>
              <a:gd name="connsiteX668" fmla="*/ 4235513 w 6974209"/>
              <a:gd name="connsiteY668" fmla="*/ 37344 h 4318692"/>
              <a:gd name="connsiteX669" fmla="*/ 3465524 w 6974209"/>
              <a:gd name="connsiteY669" fmla="*/ 95129 h 4318692"/>
              <a:gd name="connsiteX670" fmla="*/ 3465066 w 6974209"/>
              <a:gd name="connsiteY670" fmla="*/ 95219 h 4318692"/>
              <a:gd name="connsiteX671" fmla="*/ 3462350 w 6974209"/>
              <a:gd name="connsiteY671" fmla="*/ 95906 h 4318692"/>
              <a:gd name="connsiteX672" fmla="*/ 3413599 w 6974209"/>
              <a:gd name="connsiteY672" fmla="*/ 106549 h 4318692"/>
              <a:gd name="connsiteX673" fmla="*/ 3389474 w 6974209"/>
              <a:gd name="connsiteY673" fmla="*/ 111128 h 4318692"/>
              <a:gd name="connsiteX674" fmla="*/ 3357642 w 6974209"/>
              <a:gd name="connsiteY674" fmla="*/ 120100 h 4318692"/>
              <a:gd name="connsiteX675" fmla="*/ 3371640 w 6974209"/>
              <a:gd name="connsiteY675" fmla="*/ 114512 h 4318692"/>
              <a:gd name="connsiteX676" fmla="*/ 3360521 w 6974209"/>
              <a:gd name="connsiteY676" fmla="*/ 116622 h 4318692"/>
              <a:gd name="connsiteX677" fmla="*/ 2465513 w 6974209"/>
              <a:gd name="connsiteY677" fmla="*/ 180299 h 4318692"/>
              <a:gd name="connsiteX678" fmla="*/ 1791321 w 6974209"/>
              <a:gd name="connsiteY678" fmla="*/ 147329 h 4318692"/>
              <a:gd name="connsiteX679" fmla="*/ 1703585 w 6974209"/>
              <a:gd name="connsiteY679" fmla="*/ 136825 h 4318692"/>
              <a:gd name="connsiteX680" fmla="*/ 1695733 w 6974209"/>
              <a:gd name="connsiteY680" fmla="*/ 138739 h 4318692"/>
              <a:gd name="connsiteX681" fmla="*/ 1678378 w 6974209"/>
              <a:gd name="connsiteY681" fmla="*/ 134819 h 4318692"/>
              <a:gd name="connsiteX682" fmla="*/ 877871 w 6974209"/>
              <a:gd name="connsiteY682" fmla="*/ 71068 h 4318692"/>
              <a:gd name="connsiteX683" fmla="*/ 31868 w 6974209"/>
              <a:gd name="connsiteY683" fmla="*/ 144841 h 4318692"/>
              <a:gd name="connsiteX684" fmla="*/ 0 w 6974209"/>
              <a:gd name="connsiteY684" fmla="*/ 519101 h 4318692"/>
              <a:gd name="connsiteX685" fmla="*/ 32185 w 6974209"/>
              <a:gd name="connsiteY685" fmla="*/ 506254 h 4318692"/>
              <a:gd name="connsiteX686" fmla="*/ 1112681 w 6974209"/>
              <a:gd name="connsiteY686" fmla="*/ 399001 h 4318692"/>
              <a:gd name="connsiteX687" fmla="*/ 1786873 w 6974209"/>
              <a:gd name="connsiteY687" fmla="*/ 431971 h 4318692"/>
              <a:gd name="connsiteX688" fmla="*/ 1874610 w 6974209"/>
              <a:gd name="connsiteY688" fmla="*/ 442475 h 4318692"/>
              <a:gd name="connsiteX689" fmla="*/ 1882461 w 6974209"/>
              <a:gd name="connsiteY689" fmla="*/ 440561 h 4318692"/>
              <a:gd name="connsiteX690" fmla="*/ 1899816 w 6974209"/>
              <a:gd name="connsiteY690" fmla="*/ 444481 h 4318692"/>
              <a:gd name="connsiteX691" fmla="*/ 2700321 w 6974209"/>
              <a:gd name="connsiteY691" fmla="*/ 508232 h 4318692"/>
              <a:gd name="connsiteX692" fmla="*/ 3470311 w 6974209"/>
              <a:gd name="connsiteY692" fmla="*/ 450447 h 4318692"/>
              <a:gd name="connsiteX693" fmla="*/ 3470769 w 6974209"/>
              <a:gd name="connsiteY693" fmla="*/ 450357 h 4318692"/>
              <a:gd name="connsiteX694" fmla="*/ 3473484 w 6974209"/>
              <a:gd name="connsiteY694" fmla="*/ 449670 h 4318692"/>
              <a:gd name="connsiteX695" fmla="*/ 3522237 w 6974209"/>
              <a:gd name="connsiteY695" fmla="*/ 439027 h 4318692"/>
              <a:gd name="connsiteX696" fmla="*/ 3546362 w 6974209"/>
              <a:gd name="connsiteY696" fmla="*/ 434448 h 4318692"/>
              <a:gd name="connsiteX697" fmla="*/ 3578192 w 6974209"/>
              <a:gd name="connsiteY697" fmla="*/ 425476 h 4318692"/>
              <a:gd name="connsiteX698" fmla="*/ 3564194 w 6974209"/>
              <a:gd name="connsiteY698" fmla="*/ 431064 h 4318692"/>
              <a:gd name="connsiteX699" fmla="*/ 3575314 w 6974209"/>
              <a:gd name="connsiteY699" fmla="*/ 428954 h 4318692"/>
              <a:gd name="connsiteX700" fmla="*/ 4470322 w 6974209"/>
              <a:gd name="connsiteY700" fmla="*/ 365276 h 4318692"/>
              <a:gd name="connsiteX701" fmla="*/ 5144514 w 6974209"/>
              <a:gd name="connsiteY701" fmla="*/ 398247 h 4318692"/>
              <a:gd name="connsiteX702" fmla="*/ 5232252 w 6974209"/>
              <a:gd name="connsiteY702" fmla="*/ 408750 h 4318692"/>
              <a:gd name="connsiteX703" fmla="*/ 5240102 w 6974209"/>
              <a:gd name="connsiteY703" fmla="*/ 406837 h 4318692"/>
              <a:gd name="connsiteX704" fmla="*/ 5257457 w 6974209"/>
              <a:gd name="connsiteY704" fmla="*/ 410756 h 4318692"/>
              <a:gd name="connsiteX705" fmla="*/ 6057963 w 6974209"/>
              <a:gd name="connsiteY705" fmla="*/ 474508 h 4318692"/>
              <a:gd name="connsiteX706" fmla="*/ 6903968 w 6974209"/>
              <a:gd name="connsiteY706" fmla="*/ 400735 h 4318692"/>
              <a:gd name="connsiteX707" fmla="*/ 6935834 w 6974209"/>
              <a:gd name="connsiteY707" fmla="*/ 391752 h 4318692"/>
              <a:gd name="connsiteX708" fmla="*/ 6903651 w 6974209"/>
              <a:gd name="connsiteY708" fmla="*/ 404599 h 4318692"/>
              <a:gd name="connsiteX709" fmla="*/ 5823153 w 6974209"/>
              <a:gd name="connsiteY709" fmla="*/ 511852 h 4318692"/>
              <a:gd name="connsiteX710" fmla="*/ 5148963 w 6974209"/>
              <a:gd name="connsiteY710" fmla="*/ 478882 h 4318692"/>
              <a:gd name="connsiteX711" fmla="*/ 5061227 w 6974209"/>
              <a:gd name="connsiteY711" fmla="*/ 468378 h 4318692"/>
              <a:gd name="connsiteX712" fmla="*/ 5053375 w 6974209"/>
              <a:gd name="connsiteY712" fmla="*/ 470291 h 4318692"/>
              <a:gd name="connsiteX713" fmla="*/ 5036020 w 6974209"/>
              <a:gd name="connsiteY713" fmla="*/ 466372 h 4318692"/>
              <a:gd name="connsiteX714" fmla="*/ 4235513 w 6974209"/>
              <a:gd name="connsiteY714" fmla="*/ 402620 h 4318692"/>
              <a:gd name="connsiteX715" fmla="*/ 3465525 w 6974209"/>
              <a:gd name="connsiteY715" fmla="*/ 460405 h 4318692"/>
              <a:gd name="connsiteX716" fmla="*/ 3465066 w 6974209"/>
              <a:gd name="connsiteY716" fmla="*/ 460496 h 4318692"/>
              <a:gd name="connsiteX717" fmla="*/ 3462350 w 6974209"/>
              <a:gd name="connsiteY717" fmla="*/ 461182 h 4318692"/>
              <a:gd name="connsiteX718" fmla="*/ 3413599 w 6974209"/>
              <a:gd name="connsiteY718" fmla="*/ 471826 h 4318692"/>
              <a:gd name="connsiteX719" fmla="*/ 3389474 w 6974209"/>
              <a:gd name="connsiteY719" fmla="*/ 476404 h 4318692"/>
              <a:gd name="connsiteX720" fmla="*/ 3357642 w 6974209"/>
              <a:gd name="connsiteY720" fmla="*/ 485376 h 4318692"/>
              <a:gd name="connsiteX721" fmla="*/ 3371640 w 6974209"/>
              <a:gd name="connsiteY721" fmla="*/ 479788 h 4318692"/>
              <a:gd name="connsiteX722" fmla="*/ 3360521 w 6974209"/>
              <a:gd name="connsiteY722" fmla="*/ 481899 h 4318692"/>
              <a:gd name="connsiteX723" fmla="*/ 2465514 w 6974209"/>
              <a:gd name="connsiteY723" fmla="*/ 545576 h 4318692"/>
              <a:gd name="connsiteX724" fmla="*/ 1791322 w 6974209"/>
              <a:gd name="connsiteY724" fmla="*/ 512606 h 4318692"/>
              <a:gd name="connsiteX725" fmla="*/ 1703585 w 6974209"/>
              <a:gd name="connsiteY725" fmla="*/ 502102 h 4318692"/>
              <a:gd name="connsiteX726" fmla="*/ 1695733 w 6974209"/>
              <a:gd name="connsiteY726" fmla="*/ 504016 h 4318692"/>
              <a:gd name="connsiteX727" fmla="*/ 1678378 w 6974209"/>
              <a:gd name="connsiteY727" fmla="*/ 500096 h 4318692"/>
              <a:gd name="connsiteX728" fmla="*/ 877872 w 6974209"/>
              <a:gd name="connsiteY728" fmla="*/ 436345 h 4318692"/>
              <a:gd name="connsiteX729" fmla="*/ 31868 w 6974209"/>
              <a:gd name="connsiteY729" fmla="*/ 510118 h 4318692"/>
              <a:gd name="connsiteX730" fmla="*/ 0 w 6974209"/>
              <a:gd name="connsiteY730" fmla="*/ 904391 h 4318692"/>
              <a:gd name="connsiteX731" fmla="*/ 32184 w 6974209"/>
              <a:gd name="connsiteY731" fmla="*/ 891544 h 4318692"/>
              <a:gd name="connsiteX732" fmla="*/ 1112681 w 6974209"/>
              <a:gd name="connsiteY732" fmla="*/ 784291 h 4318692"/>
              <a:gd name="connsiteX733" fmla="*/ 1786872 w 6974209"/>
              <a:gd name="connsiteY733" fmla="*/ 817261 h 4318692"/>
              <a:gd name="connsiteX734" fmla="*/ 1874609 w 6974209"/>
              <a:gd name="connsiteY734" fmla="*/ 827764 h 4318692"/>
              <a:gd name="connsiteX735" fmla="*/ 1882461 w 6974209"/>
              <a:gd name="connsiteY735" fmla="*/ 825851 h 4318692"/>
              <a:gd name="connsiteX736" fmla="*/ 1899816 w 6974209"/>
              <a:gd name="connsiteY736" fmla="*/ 829771 h 4318692"/>
              <a:gd name="connsiteX737" fmla="*/ 2700321 w 6974209"/>
              <a:gd name="connsiteY737" fmla="*/ 893522 h 4318692"/>
              <a:gd name="connsiteX738" fmla="*/ 3470311 w 6974209"/>
              <a:gd name="connsiteY738" fmla="*/ 835737 h 4318692"/>
              <a:gd name="connsiteX739" fmla="*/ 3470769 w 6974209"/>
              <a:gd name="connsiteY739" fmla="*/ 835647 h 4318692"/>
              <a:gd name="connsiteX740" fmla="*/ 3473484 w 6974209"/>
              <a:gd name="connsiteY740" fmla="*/ 834960 h 4318692"/>
              <a:gd name="connsiteX741" fmla="*/ 3522237 w 6974209"/>
              <a:gd name="connsiteY741" fmla="*/ 824317 h 4318692"/>
              <a:gd name="connsiteX742" fmla="*/ 3546362 w 6974209"/>
              <a:gd name="connsiteY742" fmla="*/ 819738 h 4318692"/>
              <a:gd name="connsiteX743" fmla="*/ 3578192 w 6974209"/>
              <a:gd name="connsiteY743" fmla="*/ 810766 h 4318692"/>
              <a:gd name="connsiteX744" fmla="*/ 3564194 w 6974209"/>
              <a:gd name="connsiteY744" fmla="*/ 816354 h 4318692"/>
              <a:gd name="connsiteX745" fmla="*/ 3575314 w 6974209"/>
              <a:gd name="connsiteY745" fmla="*/ 814244 h 4318692"/>
              <a:gd name="connsiteX746" fmla="*/ 4470322 w 6974209"/>
              <a:gd name="connsiteY746" fmla="*/ 750566 h 4318692"/>
              <a:gd name="connsiteX747" fmla="*/ 5144514 w 6974209"/>
              <a:gd name="connsiteY747" fmla="*/ 783537 h 4318692"/>
              <a:gd name="connsiteX748" fmla="*/ 5232252 w 6974209"/>
              <a:gd name="connsiteY748" fmla="*/ 794040 h 4318692"/>
              <a:gd name="connsiteX749" fmla="*/ 5240102 w 6974209"/>
              <a:gd name="connsiteY749" fmla="*/ 792127 h 4318692"/>
              <a:gd name="connsiteX750" fmla="*/ 5257457 w 6974209"/>
              <a:gd name="connsiteY750" fmla="*/ 796046 h 4318692"/>
              <a:gd name="connsiteX751" fmla="*/ 6057963 w 6974209"/>
              <a:gd name="connsiteY751" fmla="*/ 859798 h 4318692"/>
              <a:gd name="connsiteX752" fmla="*/ 6903968 w 6974209"/>
              <a:gd name="connsiteY752" fmla="*/ 786025 h 4318692"/>
              <a:gd name="connsiteX753" fmla="*/ 6935834 w 6974209"/>
              <a:gd name="connsiteY753" fmla="*/ 777042 h 4318692"/>
              <a:gd name="connsiteX754" fmla="*/ 6903651 w 6974209"/>
              <a:gd name="connsiteY754" fmla="*/ 789889 h 4318692"/>
              <a:gd name="connsiteX755" fmla="*/ 5823153 w 6974209"/>
              <a:gd name="connsiteY755" fmla="*/ 897142 h 4318692"/>
              <a:gd name="connsiteX756" fmla="*/ 5148963 w 6974209"/>
              <a:gd name="connsiteY756" fmla="*/ 864172 h 4318692"/>
              <a:gd name="connsiteX757" fmla="*/ 5061227 w 6974209"/>
              <a:gd name="connsiteY757" fmla="*/ 853668 h 4318692"/>
              <a:gd name="connsiteX758" fmla="*/ 5053375 w 6974209"/>
              <a:gd name="connsiteY758" fmla="*/ 855581 h 4318692"/>
              <a:gd name="connsiteX759" fmla="*/ 5036020 w 6974209"/>
              <a:gd name="connsiteY759" fmla="*/ 851662 h 4318692"/>
              <a:gd name="connsiteX760" fmla="*/ 4235513 w 6974209"/>
              <a:gd name="connsiteY760" fmla="*/ 787910 h 4318692"/>
              <a:gd name="connsiteX761" fmla="*/ 3465524 w 6974209"/>
              <a:gd name="connsiteY761" fmla="*/ 845695 h 4318692"/>
              <a:gd name="connsiteX762" fmla="*/ 3465066 w 6974209"/>
              <a:gd name="connsiteY762" fmla="*/ 845786 h 4318692"/>
              <a:gd name="connsiteX763" fmla="*/ 3462350 w 6974209"/>
              <a:gd name="connsiteY763" fmla="*/ 846472 h 4318692"/>
              <a:gd name="connsiteX764" fmla="*/ 3413599 w 6974209"/>
              <a:gd name="connsiteY764" fmla="*/ 857116 h 4318692"/>
              <a:gd name="connsiteX765" fmla="*/ 3389474 w 6974209"/>
              <a:gd name="connsiteY765" fmla="*/ 861694 h 4318692"/>
              <a:gd name="connsiteX766" fmla="*/ 3357642 w 6974209"/>
              <a:gd name="connsiteY766" fmla="*/ 870666 h 4318692"/>
              <a:gd name="connsiteX767" fmla="*/ 3371640 w 6974209"/>
              <a:gd name="connsiteY767" fmla="*/ 865078 h 4318692"/>
              <a:gd name="connsiteX768" fmla="*/ 3360521 w 6974209"/>
              <a:gd name="connsiteY768" fmla="*/ 867189 h 4318692"/>
              <a:gd name="connsiteX769" fmla="*/ 2465513 w 6974209"/>
              <a:gd name="connsiteY769" fmla="*/ 930866 h 4318692"/>
              <a:gd name="connsiteX770" fmla="*/ 1791321 w 6974209"/>
              <a:gd name="connsiteY770" fmla="*/ 897896 h 4318692"/>
              <a:gd name="connsiteX771" fmla="*/ 1703585 w 6974209"/>
              <a:gd name="connsiteY771" fmla="*/ 887392 h 4318692"/>
              <a:gd name="connsiteX772" fmla="*/ 1695733 w 6974209"/>
              <a:gd name="connsiteY772" fmla="*/ 889306 h 4318692"/>
              <a:gd name="connsiteX773" fmla="*/ 1678378 w 6974209"/>
              <a:gd name="connsiteY773" fmla="*/ 885386 h 4318692"/>
              <a:gd name="connsiteX774" fmla="*/ 877871 w 6974209"/>
              <a:gd name="connsiteY774" fmla="*/ 821635 h 4318692"/>
              <a:gd name="connsiteX775" fmla="*/ 31868 w 6974209"/>
              <a:gd name="connsiteY775" fmla="*/ 895408 h 4318692"/>
              <a:gd name="connsiteX776" fmla="*/ 0 w 6974209"/>
              <a:gd name="connsiteY776" fmla="*/ 1269667 h 4318692"/>
              <a:gd name="connsiteX777" fmla="*/ 32185 w 6974209"/>
              <a:gd name="connsiteY777" fmla="*/ 1256820 h 4318692"/>
              <a:gd name="connsiteX778" fmla="*/ 1112681 w 6974209"/>
              <a:gd name="connsiteY778" fmla="*/ 1149567 h 4318692"/>
              <a:gd name="connsiteX779" fmla="*/ 1786873 w 6974209"/>
              <a:gd name="connsiteY779" fmla="*/ 1182538 h 4318692"/>
              <a:gd name="connsiteX780" fmla="*/ 1874610 w 6974209"/>
              <a:gd name="connsiteY780" fmla="*/ 1193041 h 4318692"/>
              <a:gd name="connsiteX781" fmla="*/ 1882461 w 6974209"/>
              <a:gd name="connsiteY781" fmla="*/ 1191128 h 4318692"/>
              <a:gd name="connsiteX782" fmla="*/ 1899816 w 6974209"/>
              <a:gd name="connsiteY782" fmla="*/ 1195047 h 4318692"/>
              <a:gd name="connsiteX783" fmla="*/ 2700321 w 6974209"/>
              <a:gd name="connsiteY783" fmla="*/ 1258799 h 4318692"/>
              <a:gd name="connsiteX784" fmla="*/ 3470311 w 6974209"/>
              <a:gd name="connsiteY784" fmla="*/ 1201014 h 4318692"/>
              <a:gd name="connsiteX785" fmla="*/ 3470769 w 6974209"/>
              <a:gd name="connsiteY785" fmla="*/ 1200923 h 4318692"/>
              <a:gd name="connsiteX786" fmla="*/ 3473484 w 6974209"/>
              <a:gd name="connsiteY786" fmla="*/ 1200237 h 4318692"/>
              <a:gd name="connsiteX787" fmla="*/ 3522237 w 6974209"/>
              <a:gd name="connsiteY787" fmla="*/ 1189593 h 4318692"/>
              <a:gd name="connsiteX788" fmla="*/ 3546362 w 6974209"/>
              <a:gd name="connsiteY788" fmla="*/ 1185015 h 4318692"/>
              <a:gd name="connsiteX789" fmla="*/ 3578192 w 6974209"/>
              <a:gd name="connsiteY789" fmla="*/ 1176043 h 4318692"/>
              <a:gd name="connsiteX790" fmla="*/ 3564194 w 6974209"/>
              <a:gd name="connsiteY790" fmla="*/ 1181631 h 4318692"/>
              <a:gd name="connsiteX791" fmla="*/ 3575314 w 6974209"/>
              <a:gd name="connsiteY791" fmla="*/ 1179520 h 4318692"/>
              <a:gd name="connsiteX792" fmla="*/ 4470322 w 6974209"/>
              <a:gd name="connsiteY792" fmla="*/ 1115843 h 4318692"/>
              <a:gd name="connsiteX793" fmla="*/ 5144514 w 6974209"/>
              <a:gd name="connsiteY793" fmla="*/ 1148813 h 4318692"/>
              <a:gd name="connsiteX794" fmla="*/ 5232252 w 6974209"/>
              <a:gd name="connsiteY794" fmla="*/ 1159317 h 4318692"/>
              <a:gd name="connsiteX795" fmla="*/ 5240102 w 6974209"/>
              <a:gd name="connsiteY795" fmla="*/ 1157404 h 4318692"/>
              <a:gd name="connsiteX796" fmla="*/ 5257457 w 6974209"/>
              <a:gd name="connsiteY796" fmla="*/ 1161323 h 4318692"/>
              <a:gd name="connsiteX797" fmla="*/ 6057963 w 6974209"/>
              <a:gd name="connsiteY797" fmla="*/ 1225075 h 4318692"/>
              <a:gd name="connsiteX798" fmla="*/ 6903968 w 6974209"/>
              <a:gd name="connsiteY798" fmla="*/ 1151301 h 4318692"/>
              <a:gd name="connsiteX799" fmla="*/ 6935834 w 6974209"/>
              <a:gd name="connsiteY799" fmla="*/ 1142319 h 4318692"/>
              <a:gd name="connsiteX800" fmla="*/ 6903651 w 6974209"/>
              <a:gd name="connsiteY800" fmla="*/ 1155166 h 4318692"/>
              <a:gd name="connsiteX801" fmla="*/ 5823153 w 6974209"/>
              <a:gd name="connsiteY801" fmla="*/ 1262419 h 4318692"/>
              <a:gd name="connsiteX802" fmla="*/ 5148963 w 6974209"/>
              <a:gd name="connsiteY802" fmla="*/ 1229448 h 4318692"/>
              <a:gd name="connsiteX803" fmla="*/ 5061227 w 6974209"/>
              <a:gd name="connsiteY803" fmla="*/ 1218945 h 4318692"/>
              <a:gd name="connsiteX804" fmla="*/ 5053375 w 6974209"/>
              <a:gd name="connsiteY804" fmla="*/ 1220858 h 4318692"/>
              <a:gd name="connsiteX805" fmla="*/ 5036020 w 6974209"/>
              <a:gd name="connsiteY805" fmla="*/ 1216939 h 4318692"/>
              <a:gd name="connsiteX806" fmla="*/ 4235513 w 6974209"/>
              <a:gd name="connsiteY806" fmla="*/ 1153187 h 4318692"/>
              <a:gd name="connsiteX807" fmla="*/ 3465525 w 6974209"/>
              <a:gd name="connsiteY807" fmla="*/ 1210972 h 4318692"/>
              <a:gd name="connsiteX808" fmla="*/ 3465066 w 6974209"/>
              <a:gd name="connsiteY808" fmla="*/ 1211063 h 4318692"/>
              <a:gd name="connsiteX809" fmla="*/ 3462350 w 6974209"/>
              <a:gd name="connsiteY809" fmla="*/ 1211749 h 4318692"/>
              <a:gd name="connsiteX810" fmla="*/ 3413599 w 6974209"/>
              <a:gd name="connsiteY810" fmla="*/ 1222392 h 4318692"/>
              <a:gd name="connsiteX811" fmla="*/ 3389474 w 6974209"/>
              <a:gd name="connsiteY811" fmla="*/ 1226971 h 4318692"/>
              <a:gd name="connsiteX812" fmla="*/ 3357642 w 6974209"/>
              <a:gd name="connsiteY812" fmla="*/ 1235943 h 4318692"/>
              <a:gd name="connsiteX813" fmla="*/ 3371640 w 6974209"/>
              <a:gd name="connsiteY813" fmla="*/ 1230355 h 4318692"/>
              <a:gd name="connsiteX814" fmla="*/ 3360521 w 6974209"/>
              <a:gd name="connsiteY814" fmla="*/ 1232466 h 4318692"/>
              <a:gd name="connsiteX815" fmla="*/ 2465514 w 6974209"/>
              <a:gd name="connsiteY815" fmla="*/ 1296143 h 4318692"/>
              <a:gd name="connsiteX816" fmla="*/ 1791322 w 6974209"/>
              <a:gd name="connsiteY816" fmla="*/ 1263173 h 4318692"/>
              <a:gd name="connsiteX817" fmla="*/ 1703585 w 6974209"/>
              <a:gd name="connsiteY817" fmla="*/ 1252669 h 4318692"/>
              <a:gd name="connsiteX818" fmla="*/ 1695733 w 6974209"/>
              <a:gd name="connsiteY818" fmla="*/ 1254582 h 4318692"/>
              <a:gd name="connsiteX819" fmla="*/ 1678378 w 6974209"/>
              <a:gd name="connsiteY819" fmla="*/ 1250663 h 4318692"/>
              <a:gd name="connsiteX820" fmla="*/ 877872 w 6974209"/>
              <a:gd name="connsiteY820" fmla="*/ 1186911 h 4318692"/>
              <a:gd name="connsiteX821" fmla="*/ 31868 w 6974209"/>
              <a:gd name="connsiteY821" fmla="*/ 1260685 h 431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Lst>
            <a:rect l="l" t="t" r="r" b="b"/>
            <a:pathLst>
              <a:path w="6974209" h="4318692">
                <a:moveTo>
                  <a:pt x="6158989" y="3252246"/>
                </a:moveTo>
                <a:cubicBezTo>
                  <a:pt x="6158989" y="3225451"/>
                  <a:pt x="6232813" y="3203729"/>
                  <a:pt x="6323879" y="3203729"/>
                </a:cubicBezTo>
                <a:cubicBezTo>
                  <a:pt x="6414945" y="3203729"/>
                  <a:pt x="6488769" y="3225451"/>
                  <a:pt x="6488769" y="3252246"/>
                </a:cubicBezTo>
                <a:cubicBezTo>
                  <a:pt x="6488769" y="3279040"/>
                  <a:pt x="6414945" y="3300762"/>
                  <a:pt x="6323879" y="3300762"/>
                </a:cubicBezTo>
                <a:cubicBezTo>
                  <a:pt x="6232813" y="3300762"/>
                  <a:pt x="6158989" y="3279040"/>
                  <a:pt x="6158989" y="3252246"/>
                </a:cubicBezTo>
                <a:close/>
                <a:moveTo>
                  <a:pt x="6158989" y="4002812"/>
                </a:moveTo>
                <a:cubicBezTo>
                  <a:pt x="6158989" y="3976018"/>
                  <a:pt x="6232813" y="3954296"/>
                  <a:pt x="6323879" y="3954296"/>
                </a:cubicBezTo>
                <a:cubicBezTo>
                  <a:pt x="6414945" y="3954296"/>
                  <a:pt x="6488769" y="3976018"/>
                  <a:pt x="6488769" y="4002812"/>
                </a:cubicBezTo>
                <a:cubicBezTo>
                  <a:pt x="6488769" y="4029607"/>
                  <a:pt x="6414945" y="4051328"/>
                  <a:pt x="6323879" y="4051328"/>
                </a:cubicBezTo>
                <a:cubicBezTo>
                  <a:pt x="6232813" y="4051328"/>
                  <a:pt x="6158989" y="4029607"/>
                  <a:pt x="6158989" y="4002812"/>
                </a:cubicBezTo>
                <a:close/>
                <a:moveTo>
                  <a:pt x="6129180" y="1740970"/>
                </a:moveTo>
                <a:cubicBezTo>
                  <a:pt x="6129180" y="1714175"/>
                  <a:pt x="6203004" y="1692454"/>
                  <a:pt x="6294070" y="1692454"/>
                </a:cubicBezTo>
                <a:cubicBezTo>
                  <a:pt x="6385136" y="1692454"/>
                  <a:pt x="6458960" y="1714175"/>
                  <a:pt x="6458960" y="1740970"/>
                </a:cubicBezTo>
                <a:cubicBezTo>
                  <a:pt x="6458960" y="1767765"/>
                  <a:pt x="6385136" y="1789486"/>
                  <a:pt x="6294070" y="1789486"/>
                </a:cubicBezTo>
                <a:cubicBezTo>
                  <a:pt x="6203004" y="1789486"/>
                  <a:pt x="6129180" y="1767765"/>
                  <a:pt x="6129180" y="1740970"/>
                </a:cubicBezTo>
                <a:close/>
                <a:moveTo>
                  <a:pt x="6129180" y="2491537"/>
                </a:moveTo>
                <a:cubicBezTo>
                  <a:pt x="6129180" y="2464742"/>
                  <a:pt x="6203004" y="2443021"/>
                  <a:pt x="6294070" y="2443021"/>
                </a:cubicBezTo>
                <a:cubicBezTo>
                  <a:pt x="6385136" y="2443021"/>
                  <a:pt x="6458960" y="2464742"/>
                  <a:pt x="6458960" y="2491537"/>
                </a:cubicBezTo>
                <a:cubicBezTo>
                  <a:pt x="6458960" y="2518331"/>
                  <a:pt x="6385136" y="2540053"/>
                  <a:pt x="6294070" y="2540053"/>
                </a:cubicBezTo>
                <a:cubicBezTo>
                  <a:pt x="6203004" y="2540053"/>
                  <a:pt x="6129180" y="2518331"/>
                  <a:pt x="6129180" y="2491537"/>
                </a:cubicBezTo>
                <a:close/>
                <a:moveTo>
                  <a:pt x="6120614" y="229696"/>
                </a:moveTo>
                <a:cubicBezTo>
                  <a:pt x="6120614" y="202901"/>
                  <a:pt x="6194438" y="181180"/>
                  <a:pt x="6285504" y="181180"/>
                </a:cubicBezTo>
                <a:cubicBezTo>
                  <a:pt x="6376570" y="181180"/>
                  <a:pt x="6450394" y="202901"/>
                  <a:pt x="6450394" y="229696"/>
                </a:cubicBezTo>
                <a:cubicBezTo>
                  <a:pt x="6450394" y="256491"/>
                  <a:pt x="6376570" y="278212"/>
                  <a:pt x="6285504" y="278212"/>
                </a:cubicBezTo>
                <a:cubicBezTo>
                  <a:pt x="6194438" y="278212"/>
                  <a:pt x="6120614" y="256491"/>
                  <a:pt x="6120614" y="229696"/>
                </a:cubicBezTo>
                <a:close/>
                <a:moveTo>
                  <a:pt x="6120614" y="980263"/>
                </a:moveTo>
                <a:cubicBezTo>
                  <a:pt x="6120614" y="953468"/>
                  <a:pt x="6194438" y="931747"/>
                  <a:pt x="6285504" y="931747"/>
                </a:cubicBezTo>
                <a:cubicBezTo>
                  <a:pt x="6376570" y="931747"/>
                  <a:pt x="6450394" y="953468"/>
                  <a:pt x="6450394" y="980263"/>
                </a:cubicBezTo>
                <a:cubicBezTo>
                  <a:pt x="6450394" y="1007057"/>
                  <a:pt x="6376570" y="1028779"/>
                  <a:pt x="6285504" y="1028779"/>
                </a:cubicBezTo>
                <a:cubicBezTo>
                  <a:pt x="6194438" y="1028779"/>
                  <a:pt x="6120614" y="1007057"/>
                  <a:pt x="6120614" y="980263"/>
                </a:cubicBezTo>
                <a:close/>
                <a:moveTo>
                  <a:pt x="5442124" y="3332858"/>
                </a:moveTo>
                <a:cubicBezTo>
                  <a:pt x="5442124" y="3297944"/>
                  <a:pt x="5545736" y="3269640"/>
                  <a:pt x="5673548" y="3269640"/>
                </a:cubicBezTo>
                <a:cubicBezTo>
                  <a:pt x="5801360" y="3269640"/>
                  <a:pt x="5904973" y="3297944"/>
                  <a:pt x="5904973" y="3332858"/>
                </a:cubicBezTo>
                <a:cubicBezTo>
                  <a:pt x="5904973" y="3367773"/>
                  <a:pt x="5801360" y="3396076"/>
                  <a:pt x="5673548" y="3396076"/>
                </a:cubicBezTo>
                <a:cubicBezTo>
                  <a:pt x="5545736" y="3396076"/>
                  <a:pt x="5442124" y="3367773"/>
                  <a:pt x="5442124" y="3332858"/>
                </a:cubicBezTo>
                <a:close/>
                <a:moveTo>
                  <a:pt x="5442124" y="4083425"/>
                </a:moveTo>
                <a:cubicBezTo>
                  <a:pt x="5442124" y="4048510"/>
                  <a:pt x="5545736" y="4020207"/>
                  <a:pt x="5673548" y="4020207"/>
                </a:cubicBezTo>
                <a:cubicBezTo>
                  <a:pt x="5801360" y="4020207"/>
                  <a:pt x="5904973" y="4048510"/>
                  <a:pt x="5904973" y="4083425"/>
                </a:cubicBezTo>
                <a:cubicBezTo>
                  <a:pt x="5904973" y="4118339"/>
                  <a:pt x="5801360" y="4146643"/>
                  <a:pt x="5673548" y="4146643"/>
                </a:cubicBezTo>
                <a:cubicBezTo>
                  <a:pt x="5545736" y="4146643"/>
                  <a:pt x="5442124" y="4118339"/>
                  <a:pt x="5442124" y="4083425"/>
                </a:cubicBezTo>
                <a:close/>
                <a:moveTo>
                  <a:pt x="5412315" y="1821583"/>
                </a:moveTo>
                <a:cubicBezTo>
                  <a:pt x="5412315" y="1786668"/>
                  <a:pt x="5515927" y="1758365"/>
                  <a:pt x="5643739" y="1758365"/>
                </a:cubicBezTo>
                <a:cubicBezTo>
                  <a:pt x="5771551" y="1758365"/>
                  <a:pt x="5875164" y="1786668"/>
                  <a:pt x="5875164" y="1821583"/>
                </a:cubicBezTo>
                <a:cubicBezTo>
                  <a:pt x="5875164" y="1856497"/>
                  <a:pt x="5771551" y="1884801"/>
                  <a:pt x="5643739" y="1884801"/>
                </a:cubicBezTo>
                <a:cubicBezTo>
                  <a:pt x="5515927" y="1884801"/>
                  <a:pt x="5412315" y="1856497"/>
                  <a:pt x="5412315" y="1821583"/>
                </a:cubicBezTo>
                <a:close/>
                <a:moveTo>
                  <a:pt x="5412315" y="2572149"/>
                </a:moveTo>
                <a:cubicBezTo>
                  <a:pt x="5412315" y="2537235"/>
                  <a:pt x="5515927" y="2508931"/>
                  <a:pt x="5643739" y="2508931"/>
                </a:cubicBezTo>
                <a:cubicBezTo>
                  <a:pt x="5771551" y="2508931"/>
                  <a:pt x="5875164" y="2537235"/>
                  <a:pt x="5875164" y="2572149"/>
                </a:cubicBezTo>
                <a:cubicBezTo>
                  <a:pt x="5875164" y="2607064"/>
                  <a:pt x="5771551" y="2635368"/>
                  <a:pt x="5643739" y="2635368"/>
                </a:cubicBezTo>
                <a:cubicBezTo>
                  <a:pt x="5515927" y="2635368"/>
                  <a:pt x="5412315" y="2607064"/>
                  <a:pt x="5412315" y="2572149"/>
                </a:cubicBezTo>
                <a:close/>
                <a:moveTo>
                  <a:pt x="5403749" y="310309"/>
                </a:moveTo>
                <a:cubicBezTo>
                  <a:pt x="5403749" y="275394"/>
                  <a:pt x="5507361" y="247091"/>
                  <a:pt x="5635173" y="247091"/>
                </a:cubicBezTo>
                <a:cubicBezTo>
                  <a:pt x="5762985" y="247091"/>
                  <a:pt x="5866598" y="275394"/>
                  <a:pt x="5866598" y="310309"/>
                </a:cubicBezTo>
                <a:cubicBezTo>
                  <a:pt x="5866598" y="345223"/>
                  <a:pt x="5762985" y="373527"/>
                  <a:pt x="5635173" y="373527"/>
                </a:cubicBezTo>
                <a:cubicBezTo>
                  <a:pt x="5507361" y="373527"/>
                  <a:pt x="5403749" y="345223"/>
                  <a:pt x="5403749" y="310309"/>
                </a:cubicBezTo>
                <a:close/>
                <a:moveTo>
                  <a:pt x="5403749" y="1060875"/>
                </a:moveTo>
                <a:cubicBezTo>
                  <a:pt x="5403749" y="1025961"/>
                  <a:pt x="5507361" y="997657"/>
                  <a:pt x="5635173" y="997657"/>
                </a:cubicBezTo>
                <a:cubicBezTo>
                  <a:pt x="5762985" y="997657"/>
                  <a:pt x="5866598" y="1025961"/>
                  <a:pt x="5866598" y="1060875"/>
                </a:cubicBezTo>
                <a:cubicBezTo>
                  <a:pt x="5866598" y="1095790"/>
                  <a:pt x="5762985" y="1124094"/>
                  <a:pt x="5635173" y="1124094"/>
                </a:cubicBezTo>
                <a:cubicBezTo>
                  <a:pt x="5507361" y="1124094"/>
                  <a:pt x="5403749" y="1095790"/>
                  <a:pt x="5403749" y="1060875"/>
                </a:cubicBezTo>
                <a:close/>
                <a:moveTo>
                  <a:pt x="4488260" y="3201936"/>
                </a:moveTo>
                <a:cubicBezTo>
                  <a:pt x="4488260" y="3167022"/>
                  <a:pt x="4591872" y="3138718"/>
                  <a:pt x="4719685" y="3138718"/>
                </a:cubicBezTo>
                <a:cubicBezTo>
                  <a:pt x="4847497" y="3138718"/>
                  <a:pt x="4951109" y="3167022"/>
                  <a:pt x="4951109" y="3201936"/>
                </a:cubicBezTo>
                <a:cubicBezTo>
                  <a:pt x="4951109" y="3236850"/>
                  <a:pt x="4847497" y="3265154"/>
                  <a:pt x="4719685" y="3265154"/>
                </a:cubicBezTo>
                <a:cubicBezTo>
                  <a:pt x="4591872" y="3265154"/>
                  <a:pt x="4488260" y="3236850"/>
                  <a:pt x="4488260" y="3201936"/>
                </a:cubicBezTo>
                <a:close/>
                <a:moveTo>
                  <a:pt x="4488260" y="3952503"/>
                </a:moveTo>
                <a:cubicBezTo>
                  <a:pt x="4488260" y="3917588"/>
                  <a:pt x="4591872" y="3889285"/>
                  <a:pt x="4719685" y="3889285"/>
                </a:cubicBezTo>
                <a:cubicBezTo>
                  <a:pt x="4847497" y="3889284"/>
                  <a:pt x="4951109" y="3917588"/>
                  <a:pt x="4951109" y="3952503"/>
                </a:cubicBezTo>
                <a:cubicBezTo>
                  <a:pt x="4951109" y="3987417"/>
                  <a:pt x="4847497" y="4015721"/>
                  <a:pt x="4719685" y="4015721"/>
                </a:cubicBezTo>
                <a:cubicBezTo>
                  <a:pt x="4591872" y="4015721"/>
                  <a:pt x="4488260" y="3987417"/>
                  <a:pt x="4488260" y="3952503"/>
                </a:cubicBezTo>
                <a:close/>
                <a:moveTo>
                  <a:pt x="4458451" y="1690661"/>
                </a:moveTo>
                <a:cubicBezTo>
                  <a:pt x="4458451" y="1655746"/>
                  <a:pt x="4562063" y="1627442"/>
                  <a:pt x="4689876" y="1627442"/>
                </a:cubicBezTo>
                <a:cubicBezTo>
                  <a:pt x="4817688" y="1627442"/>
                  <a:pt x="4921300" y="1655746"/>
                  <a:pt x="4921300" y="1690661"/>
                </a:cubicBezTo>
                <a:cubicBezTo>
                  <a:pt x="4921300" y="1725575"/>
                  <a:pt x="4817688" y="1753879"/>
                  <a:pt x="4689876" y="1753879"/>
                </a:cubicBezTo>
                <a:cubicBezTo>
                  <a:pt x="4562063" y="1753879"/>
                  <a:pt x="4458451" y="1725575"/>
                  <a:pt x="4458451" y="1690661"/>
                </a:cubicBezTo>
                <a:close/>
                <a:moveTo>
                  <a:pt x="4458451" y="2441227"/>
                </a:moveTo>
                <a:cubicBezTo>
                  <a:pt x="4458451" y="2406313"/>
                  <a:pt x="4562063" y="2378009"/>
                  <a:pt x="4689876" y="2378009"/>
                </a:cubicBezTo>
                <a:cubicBezTo>
                  <a:pt x="4817688" y="2378009"/>
                  <a:pt x="4921300" y="2406313"/>
                  <a:pt x="4921300" y="2441227"/>
                </a:cubicBezTo>
                <a:cubicBezTo>
                  <a:pt x="4921300" y="2476142"/>
                  <a:pt x="4817688" y="2504445"/>
                  <a:pt x="4689876" y="2504445"/>
                </a:cubicBezTo>
                <a:cubicBezTo>
                  <a:pt x="4562063" y="2504445"/>
                  <a:pt x="4458451" y="2476142"/>
                  <a:pt x="4458451" y="2441227"/>
                </a:cubicBezTo>
                <a:close/>
                <a:moveTo>
                  <a:pt x="4449885" y="179387"/>
                </a:moveTo>
                <a:cubicBezTo>
                  <a:pt x="4449885" y="144472"/>
                  <a:pt x="4553497" y="116168"/>
                  <a:pt x="4681310" y="116168"/>
                </a:cubicBezTo>
                <a:cubicBezTo>
                  <a:pt x="4809122" y="116168"/>
                  <a:pt x="4912734" y="144472"/>
                  <a:pt x="4912734" y="179387"/>
                </a:cubicBezTo>
                <a:cubicBezTo>
                  <a:pt x="4912734" y="214301"/>
                  <a:pt x="4809122" y="242605"/>
                  <a:pt x="4681310" y="242605"/>
                </a:cubicBezTo>
                <a:cubicBezTo>
                  <a:pt x="4553497" y="242605"/>
                  <a:pt x="4449885" y="214301"/>
                  <a:pt x="4449885" y="179387"/>
                </a:cubicBezTo>
                <a:close/>
                <a:moveTo>
                  <a:pt x="4449885" y="929953"/>
                </a:moveTo>
                <a:cubicBezTo>
                  <a:pt x="4449885" y="895039"/>
                  <a:pt x="4553497" y="866735"/>
                  <a:pt x="4681310" y="866735"/>
                </a:cubicBezTo>
                <a:cubicBezTo>
                  <a:pt x="4809122" y="866735"/>
                  <a:pt x="4912734" y="895039"/>
                  <a:pt x="4912734" y="929953"/>
                </a:cubicBezTo>
                <a:cubicBezTo>
                  <a:pt x="4912734" y="964868"/>
                  <a:pt x="4809122" y="993171"/>
                  <a:pt x="4681310" y="993171"/>
                </a:cubicBezTo>
                <a:cubicBezTo>
                  <a:pt x="4553497" y="993171"/>
                  <a:pt x="4449885" y="964868"/>
                  <a:pt x="4449885" y="929953"/>
                </a:cubicBezTo>
                <a:close/>
                <a:moveTo>
                  <a:pt x="3876296" y="3281944"/>
                </a:moveTo>
                <a:cubicBezTo>
                  <a:pt x="3876296" y="3255149"/>
                  <a:pt x="3950120" y="3233427"/>
                  <a:pt x="4041187" y="3233427"/>
                </a:cubicBezTo>
                <a:cubicBezTo>
                  <a:pt x="4132254" y="3233427"/>
                  <a:pt x="4206078" y="3255149"/>
                  <a:pt x="4206078" y="3281944"/>
                </a:cubicBezTo>
                <a:cubicBezTo>
                  <a:pt x="4206078" y="3308738"/>
                  <a:pt x="4132254" y="3330460"/>
                  <a:pt x="4041187" y="3330460"/>
                </a:cubicBezTo>
                <a:cubicBezTo>
                  <a:pt x="3950120" y="3330460"/>
                  <a:pt x="3876296" y="3308738"/>
                  <a:pt x="3876296" y="3281944"/>
                </a:cubicBezTo>
                <a:close/>
                <a:moveTo>
                  <a:pt x="3876296" y="4032510"/>
                </a:moveTo>
                <a:cubicBezTo>
                  <a:pt x="3876296" y="4005716"/>
                  <a:pt x="3950120" y="3983994"/>
                  <a:pt x="4041187" y="3983994"/>
                </a:cubicBezTo>
                <a:cubicBezTo>
                  <a:pt x="4132254" y="3983994"/>
                  <a:pt x="4206078" y="4005716"/>
                  <a:pt x="4206078" y="4032510"/>
                </a:cubicBezTo>
                <a:cubicBezTo>
                  <a:pt x="4206078" y="4059305"/>
                  <a:pt x="4132254" y="4081027"/>
                  <a:pt x="4041187" y="4081027"/>
                </a:cubicBezTo>
                <a:cubicBezTo>
                  <a:pt x="3950120" y="4081027"/>
                  <a:pt x="3876296" y="4059305"/>
                  <a:pt x="3876296" y="4032510"/>
                </a:cubicBezTo>
                <a:close/>
                <a:moveTo>
                  <a:pt x="3846487" y="1770668"/>
                </a:moveTo>
                <a:cubicBezTo>
                  <a:pt x="3846487" y="1743873"/>
                  <a:pt x="3920311" y="1722152"/>
                  <a:pt x="4011378" y="1722152"/>
                </a:cubicBezTo>
                <a:cubicBezTo>
                  <a:pt x="4102445" y="1722152"/>
                  <a:pt x="4176269" y="1743873"/>
                  <a:pt x="4176269" y="1770668"/>
                </a:cubicBezTo>
                <a:cubicBezTo>
                  <a:pt x="4176269" y="1797463"/>
                  <a:pt x="4102445" y="1819185"/>
                  <a:pt x="4011378" y="1819185"/>
                </a:cubicBezTo>
                <a:cubicBezTo>
                  <a:pt x="3920311" y="1819185"/>
                  <a:pt x="3846487" y="1797463"/>
                  <a:pt x="3846487" y="1770668"/>
                </a:cubicBezTo>
                <a:close/>
                <a:moveTo>
                  <a:pt x="3846487" y="2521235"/>
                </a:moveTo>
                <a:cubicBezTo>
                  <a:pt x="3846487" y="2494440"/>
                  <a:pt x="3920311" y="2472719"/>
                  <a:pt x="4011378" y="2472719"/>
                </a:cubicBezTo>
                <a:cubicBezTo>
                  <a:pt x="4102445" y="2472719"/>
                  <a:pt x="4176269" y="2494440"/>
                  <a:pt x="4176269" y="2521235"/>
                </a:cubicBezTo>
                <a:cubicBezTo>
                  <a:pt x="4176269" y="2548030"/>
                  <a:pt x="4102445" y="2569751"/>
                  <a:pt x="4011378" y="2569751"/>
                </a:cubicBezTo>
                <a:cubicBezTo>
                  <a:pt x="3920311" y="2569751"/>
                  <a:pt x="3846487" y="2548030"/>
                  <a:pt x="3846487" y="2521235"/>
                </a:cubicBezTo>
                <a:close/>
                <a:moveTo>
                  <a:pt x="3837921" y="259394"/>
                </a:moveTo>
                <a:cubicBezTo>
                  <a:pt x="3837921" y="232599"/>
                  <a:pt x="3911745" y="210878"/>
                  <a:pt x="4002812" y="210878"/>
                </a:cubicBezTo>
                <a:cubicBezTo>
                  <a:pt x="4093879" y="210878"/>
                  <a:pt x="4167703" y="232599"/>
                  <a:pt x="4167703" y="259394"/>
                </a:cubicBezTo>
                <a:cubicBezTo>
                  <a:pt x="4167703" y="286189"/>
                  <a:pt x="4093879" y="307911"/>
                  <a:pt x="4002812" y="307911"/>
                </a:cubicBezTo>
                <a:cubicBezTo>
                  <a:pt x="3911745" y="307911"/>
                  <a:pt x="3837921" y="286189"/>
                  <a:pt x="3837921" y="259394"/>
                </a:cubicBezTo>
                <a:close/>
                <a:moveTo>
                  <a:pt x="3837921" y="1009961"/>
                </a:moveTo>
                <a:cubicBezTo>
                  <a:pt x="3837921" y="983166"/>
                  <a:pt x="3911745" y="961445"/>
                  <a:pt x="4002812" y="961445"/>
                </a:cubicBezTo>
                <a:cubicBezTo>
                  <a:pt x="4093879" y="961445"/>
                  <a:pt x="4167703" y="983166"/>
                  <a:pt x="4167703" y="1009961"/>
                </a:cubicBezTo>
                <a:cubicBezTo>
                  <a:pt x="4167703" y="1036756"/>
                  <a:pt x="4093879" y="1058477"/>
                  <a:pt x="4002812" y="1058477"/>
                </a:cubicBezTo>
                <a:cubicBezTo>
                  <a:pt x="3911745" y="1058477"/>
                  <a:pt x="3837921" y="1036756"/>
                  <a:pt x="3837921" y="1009961"/>
                </a:cubicBezTo>
                <a:close/>
                <a:moveTo>
                  <a:pt x="3176514" y="3276091"/>
                </a:moveTo>
                <a:cubicBezTo>
                  <a:pt x="3176514" y="3249296"/>
                  <a:pt x="3250336" y="3227575"/>
                  <a:pt x="3341403" y="3227575"/>
                </a:cubicBezTo>
                <a:cubicBezTo>
                  <a:pt x="3432469" y="3227575"/>
                  <a:pt x="3506292" y="3249296"/>
                  <a:pt x="3506292" y="3276091"/>
                </a:cubicBezTo>
                <a:cubicBezTo>
                  <a:pt x="3506292" y="3302886"/>
                  <a:pt x="3432469" y="3324608"/>
                  <a:pt x="3341403" y="3324608"/>
                </a:cubicBezTo>
                <a:cubicBezTo>
                  <a:pt x="3250336" y="3324608"/>
                  <a:pt x="3176514" y="3302886"/>
                  <a:pt x="3176514" y="3276091"/>
                </a:cubicBezTo>
                <a:close/>
                <a:moveTo>
                  <a:pt x="3176514" y="4026658"/>
                </a:moveTo>
                <a:cubicBezTo>
                  <a:pt x="3176514" y="3999863"/>
                  <a:pt x="3250336" y="3978142"/>
                  <a:pt x="3341403" y="3978142"/>
                </a:cubicBezTo>
                <a:cubicBezTo>
                  <a:pt x="3432469" y="3978142"/>
                  <a:pt x="3506292" y="3999863"/>
                  <a:pt x="3506292" y="4026658"/>
                </a:cubicBezTo>
                <a:cubicBezTo>
                  <a:pt x="3506292" y="4053453"/>
                  <a:pt x="3432469" y="4075174"/>
                  <a:pt x="3341403" y="4075174"/>
                </a:cubicBezTo>
                <a:cubicBezTo>
                  <a:pt x="3250336" y="4075174"/>
                  <a:pt x="3176514" y="4053453"/>
                  <a:pt x="3176514" y="4026658"/>
                </a:cubicBezTo>
                <a:close/>
                <a:moveTo>
                  <a:pt x="3146704" y="1764816"/>
                </a:moveTo>
                <a:cubicBezTo>
                  <a:pt x="3146704" y="1738021"/>
                  <a:pt x="3220527" y="1716300"/>
                  <a:pt x="3311594" y="1716300"/>
                </a:cubicBezTo>
                <a:cubicBezTo>
                  <a:pt x="3402661" y="1716300"/>
                  <a:pt x="3476483" y="1738021"/>
                  <a:pt x="3476483" y="1764816"/>
                </a:cubicBezTo>
                <a:cubicBezTo>
                  <a:pt x="3476483" y="1791611"/>
                  <a:pt x="3402661" y="1813332"/>
                  <a:pt x="3311594" y="1813332"/>
                </a:cubicBezTo>
                <a:cubicBezTo>
                  <a:pt x="3220527" y="1813332"/>
                  <a:pt x="3146704" y="1791611"/>
                  <a:pt x="3146704" y="1764816"/>
                </a:cubicBezTo>
                <a:close/>
                <a:moveTo>
                  <a:pt x="3146704" y="2515383"/>
                </a:moveTo>
                <a:cubicBezTo>
                  <a:pt x="3146704" y="2488588"/>
                  <a:pt x="3220527" y="2466866"/>
                  <a:pt x="3311594" y="2466866"/>
                </a:cubicBezTo>
                <a:cubicBezTo>
                  <a:pt x="3402661" y="2466866"/>
                  <a:pt x="3476483" y="2488588"/>
                  <a:pt x="3476483" y="2515383"/>
                </a:cubicBezTo>
                <a:cubicBezTo>
                  <a:pt x="3476483" y="2542177"/>
                  <a:pt x="3402661" y="2563899"/>
                  <a:pt x="3311594" y="2563899"/>
                </a:cubicBezTo>
                <a:cubicBezTo>
                  <a:pt x="3220527" y="2563899"/>
                  <a:pt x="3146704" y="2542177"/>
                  <a:pt x="3146704" y="2515383"/>
                </a:cubicBezTo>
                <a:close/>
                <a:moveTo>
                  <a:pt x="3138138" y="253542"/>
                </a:moveTo>
                <a:cubicBezTo>
                  <a:pt x="3138138" y="226747"/>
                  <a:pt x="3211961" y="205026"/>
                  <a:pt x="3303028" y="205026"/>
                </a:cubicBezTo>
                <a:cubicBezTo>
                  <a:pt x="3394094" y="205026"/>
                  <a:pt x="3467917" y="226747"/>
                  <a:pt x="3467917" y="253542"/>
                </a:cubicBezTo>
                <a:cubicBezTo>
                  <a:pt x="3467917" y="280337"/>
                  <a:pt x="3394094" y="302058"/>
                  <a:pt x="3303028" y="302058"/>
                </a:cubicBezTo>
                <a:cubicBezTo>
                  <a:pt x="3211961" y="302058"/>
                  <a:pt x="3138138" y="280337"/>
                  <a:pt x="3138138" y="253542"/>
                </a:cubicBezTo>
                <a:close/>
                <a:moveTo>
                  <a:pt x="3138138" y="1004109"/>
                </a:moveTo>
                <a:cubicBezTo>
                  <a:pt x="3138138" y="977314"/>
                  <a:pt x="3211961" y="955592"/>
                  <a:pt x="3303028" y="955592"/>
                </a:cubicBezTo>
                <a:cubicBezTo>
                  <a:pt x="3394094" y="955592"/>
                  <a:pt x="3467917" y="977314"/>
                  <a:pt x="3467917" y="1004109"/>
                </a:cubicBezTo>
                <a:cubicBezTo>
                  <a:pt x="3467917" y="1030903"/>
                  <a:pt x="3394094" y="1052625"/>
                  <a:pt x="3303028" y="1052625"/>
                </a:cubicBezTo>
                <a:cubicBezTo>
                  <a:pt x="3211961" y="1052625"/>
                  <a:pt x="3138138" y="1030903"/>
                  <a:pt x="3138138" y="1004109"/>
                </a:cubicBezTo>
                <a:close/>
                <a:moveTo>
                  <a:pt x="2582873" y="3393502"/>
                </a:moveTo>
                <a:cubicBezTo>
                  <a:pt x="2582873" y="3358587"/>
                  <a:pt x="2686485" y="3330283"/>
                  <a:pt x="2814298" y="3330283"/>
                </a:cubicBezTo>
                <a:cubicBezTo>
                  <a:pt x="2942110" y="3330283"/>
                  <a:pt x="3045722" y="3358587"/>
                  <a:pt x="3045722" y="3393502"/>
                </a:cubicBezTo>
                <a:cubicBezTo>
                  <a:pt x="3045722" y="3428416"/>
                  <a:pt x="2942110" y="3456720"/>
                  <a:pt x="2814298" y="3456720"/>
                </a:cubicBezTo>
                <a:cubicBezTo>
                  <a:pt x="2686485" y="3456720"/>
                  <a:pt x="2582873" y="3428416"/>
                  <a:pt x="2582873" y="3393502"/>
                </a:cubicBezTo>
                <a:close/>
                <a:moveTo>
                  <a:pt x="2582873" y="4144068"/>
                </a:moveTo>
                <a:cubicBezTo>
                  <a:pt x="2582873" y="4109154"/>
                  <a:pt x="2686485" y="4080850"/>
                  <a:pt x="2814298" y="4080850"/>
                </a:cubicBezTo>
                <a:cubicBezTo>
                  <a:pt x="2942110" y="4080850"/>
                  <a:pt x="3045722" y="4109154"/>
                  <a:pt x="3045722" y="4144068"/>
                </a:cubicBezTo>
                <a:cubicBezTo>
                  <a:pt x="3045722" y="4178983"/>
                  <a:pt x="2942110" y="4207287"/>
                  <a:pt x="2814298" y="4207287"/>
                </a:cubicBezTo>
                <a:cubicBezTo>
                  <a:pt x="2686485" y="4207287"/>
                  <a:pt x="2582873" y="4178983"/>
                  <a:pt x="2582873" y="4144068"/>
                </a:cubicBezTo>
                <a:close/>
                <a:moveTo>
                  <a:pt x="2553064" y="1882226"/>
                </a:moveTo>
                <a:cubicBezTo>
                  <a:pt x="2553064" y="1847312"/>
                  <a:pt x="2656676" y="1819008"/>
                  <a:pt x="2784489" y="1819008"/>
                </a:cubicBezTo>
                <a:cubicBezTo>
                  <a:pt x="2912301" y="1819008"/>
                  <a:pt x="3015913" y="1847312"/>
                  <a:pt x="3015913" y="1882226"/>
                </a:cubicBezTo>
                <a:cubicBezTo>
                  <a:pt x="3015913" y="1917141"/>
                  <a:pt x="2912301" y="1945444"/>
                  <a:pt x="2784489" y="1945444"/>
                </a:cubicBezTo>
                <a:cubicBezTo>
                  <a:pt x="2656676" y="1945444"/>
                  <a:pt x="2553064" y="1917141"/>
                  <a:pt x="2553064" y="1882226"/>
                </a:cubicBezTo>
                <a:close/>
                <a:moveTo>
                  <a:pt x="2553064" y="2632793"/>
                </a:moveTo>
                <a:cubicBezTo>
                  <a:pt x="2553064" y="2597879"/>
                  <a:pt x="2656676" y="2569575"/>
                  <a:pt x="2784489" y="2569575"/>
                </a:cubicBezTo>
                <a:cubicBezTo>
                  <a:pt x="2912301" y="2569575"/>
                  <a:pt x="3015913" y="2597879"/>
                  <a:pt x="3015913" y="2632793"/>
                </a:cubicBezTo>
                <a:cubicBezTo>
                  <a:pt x="3015913" y="2667707"/>
                  <a:pt x="2912301" y="2696011"/>
                  <a:pt x="2784489" y="2696011"/>
                </a:cubicBezTo>
                <a:cubicBezTo>
                  <a:pt x="2656676" y="2696011"/>
                  <a:pt x="2553064" y="2667707"/>
                  <a:pt x="2553064" y="2632793"/>
                </a:cubicBezTo>
                <a:close/>
                <a:moveTo>
                  <a:pt x="2544498" y="370952"/>
                </a:moveTo>
                <a:cubicBezTo>
                  <a:pt x="2544498" y="336038"/>
                  <a:pt x="2648110" y="307734"/>
                  <a:pt x="2775923" y="307734"/>
                </a:cubicBezTo>
                <a:cubicBezTo>
                  <a:pt x="2903735" y="307734"/>
                  <a:pt x="3007347" y="336038"/>
                  <a:pt x="3007347" y="370952"/>
                </a:cubicBezTo>
                <a:cubicBezTo>
                  <a:pt x="3007347" y="405867"/>
                  <a:pt x="2903735" y="434170"/>
                  <a:pt x="2775923" y="434170"/>
                </a:cubicBezTo>
                <a:cubicBezTo>
                  <a:pt x="2648110" y="434170"/>
                  <a:pt x="2544498" y="405867"/>
                  <a:pt x="2544498" y="370952"/>
                </a:cubicBezTo>
                <a:close/>
                <a:moveTo>
                  <a:pt x="2544498" y="1121519"/>
                </a:moveTo>
                <a:cubicBezTo>
                  <a:pt x="2544498" y="1086605"/>
                  <a:pt x="2648110" y="1058301"/>
                  <a:pt x="2775923" y="1058301"/>
                </a:cubicBezTo>
                <a:cubicBezTo>
                  <a:pt x="2903735" y="1058301"/>
                  <a:pt x="3007347" y="1086605"/>
                  <a:pt x="3007347" y="1121519"/>
                </a:cubicBezTo>
                <a:cubicBezTo>
                  <a:pt x="3007347" y="1156433"/>
                  <a:pt x="2903735" y="1184737"/>
                  <a:pt x="2775923" y="1184737"/>
                </a:cubicBezTo>
                <a:cubicBezTo>
                  <a:pt x="2648110" y="1184737"/>
                  <a:pt x="2544498" y="1156433"/>
                  <a:pt x="2544498" y="1121519"/>
                </a:cubicBezTo>
                <a:close/>
                <a:moveTo>
                  <a:pt x="1943695" y="3370919"/>
                </a:moveTo>
                <a:cubicBezTo>
                  <a:pt x="1943695" y="3344124"/>
                  <a:pt x="2017519" y="3322402"/>
                  <a:pt x="2108585" y="3322402"/>
                </a:cubicBezTo>
                <a:cubicBezTo>
                  <a:pt x="2199652" y="3322402"/>
                  <a:pt x="2273475" y="3344124"/>
                  <a:pt x="2273475" y="3370919"/>
                </a:cubicBezTo>
                <a:cubicBezTo>
                  <a:pt x="2273475" y="3397713"/>
                  <a:pt x="2199652" y="3419435"/>
                  <a:pt x="2108585" y="3419435"/>
                </a:cubicBezTo>
                <a:cubicBezTo>
                  <a:pt x="2017519" y="3419435"/>
                  <a:pt x="1943695" y="3397713"/>
                  <a:pt x="1943695" y="3370919"/>
                </a:cubicBezTo>
                <a:close/>
                <a:moveTo>
                  <a:pt x="1943695" y="4121485"/>
                </a:moveTo>
                <a:cubicBezTo>
                  <a:pt x="1943695" y="4094691"/>
                  <a:pt x="2017519" y="4072969"/>
                  <a:pt x="2108585" y="4072969"/>
                </a:cubicBezTo>
                <a:cubicBezTo>
                  <a:pt x="2199652" y="4072969"/>
                  <a:pt x="2273475" y="4094691"/>
                  <a:pt x="2273475" y="4121485"/>
                </a:cubicBezTo>
                <a:cubicBezTo>
                  <a:pt x="2273475" y="4148280"/>
                  <a:pt x="2199652" y="4170002"/>
                  <a:pt x="2108585" y="4170002"/>
                </a:cubicBezTo>
                <a:cubicBezTo>
                  <a:pt x="2017519" y="4170002"/>
                  <a:pt x="1943695" y="4148280"/>
                  <a:pt x="1943695" y="4121485"/>
                </a:cubicBezTo>
                <a:close/>
                <a:moveTo>
                  <a:pt x="1913886" y="1859643"/>
                </a:moveTo>
                <a:cubicBezTo>
                  <a:pt x="1913886" y="1832848"/>
                  <a:pt x="1987710" y="1811127"/>
                  <a:pt x="2078776" y="1811127"/>
                </a:cubicBezTo>
                <a:cubicBezTo>
                  <a:pt x="2169843" y="1811127"/>
                  <a:pt x="2243666" y="1832848"/>
                  <a:pt x="2243666" y="1859643"/>
                </a:cubicBezTo>
                <a:cubicBezTo>
                  <a:pt x="2243666" y="1886438"/>
                  <a:pt x="2169843" y="1908160"/>
                  <a:pt x="2078776" y="1908160"/>
                </a:cubicBezTo>
                <a:cubicBezTo>
                  <a:pt x="1987710" y="1908160"/>
                  <a:pt x="1913886" y="1886438"/>
                  <a:pt x="1913886" y="1859643"/>
                </a:cubicBezTo>
                <a:close/>
                <a:moveTo>
                  <a:pt x="1913886" y="2610210"/>
                </a:moveTo>
                <a:cubicBezTo>
                  <a:pt x="1913886" y="2583415"/>
                  <a:pt x="1987710" y="2561694"/>
                  <a:pt x="2078776" y="2561694"/>
                </a:cubicBezTo>
                <a:cubicBezTo>
                  <a:pt x="2169843" y="2561694"/>
                  <a:pt x="2243666" y="2583415"/>
                  <a:pt x="2243666" y="2610210"/>
                </a:cubicBezTo>
                <a:cubicBezTo>
                  <a:pt x="2243666" y="2637005"/>
                  <a:pt x="2169843" y="2658726"/>
                  <a:pt x="2078776" y="2658726"/>
                </a:cubicBezTo>
                <a:cubicBezTo>
                  <a:pt x="1987710" y="2658726"/>
                  <a:pt x="1913886" y="2637005"/>
                  <a:pt x="1913886" y="2610210"/>
                </a:cubicBezTo>
                <a:close/>
                <a:moveTo>
                  <a:pt x="1905320" y="348369"/>
                </a:moveTo>
                <a:cubicBezTo>
                  <a:pt x="1905320" y="321574"/>
                  <a:pt x="1979144" y="299853"/>
                  <a:pt x="2070210" y="299853"/>
                </a:cubicBezTo>
                <a:cubicBezTo>
                  <a:pt x="2161277" y="299853"/>
                  <a:pt x="2235100" y="321574"/>
                  <a:pt x="2235100" y="348369"/>
                </a:cubicBezTo>
                <a:cubicBezTo>
                  <a:pt x="2235100" y="375164"/>
                  <a:pt x="2161277" y="396886"/>
                  <a:pt x="2070210" y="396886"/>
                </a:cubicBezTo>
                <a:cubicBezTo>
                  <a:pt x="1979144" y="396886"/>
                  <a:pt x="1905320" y="375164"/>
                  <a:pt x="1905320" y="348369"/>
                </a:cubicBezTo>
                <a:close/>
                <a:moveTo>
                  <a:pt x="1905320" y="1098936"/>
                </a:moveTo>
                <a:cubicBezTo>
                  <a:pt x="1905320" y="1072141"/>
                  <a:pt x="1979144" y="1050420"/>
                  <a:pt x="2070210" y="1050420"/>
                </a:cubicBezTo>
                <a:cubicBezTo>
                  <a:pt x="2161277" y="1050420"/>
                  <a:pt x="2235100" y="1072141"/>
                  <a:pt x="2235100" y="1098936"/>
                </a:cubicBezTo>
                <a:cubicBezTo>
                  <a:pt x="2235100" y="1125731"/>
                  <a:pt x="2161277" y="1147452"/>
                  <a:pt x="2070210" y="1147452"/>
                </a:cubicBezTo>
                <a:cubicBezTo>
                  <a:pt x="1979144" y="1147452"/>
                  <a:pt x="1905320" y="1125731"/>
                  <a:pt x="1905320" y="1098936"/>
                </a:cubicBezTo>
                <a:close/>
                <a:moveTo>
                  <a:pt x="1376918" y="3253821"/>
                </a:moveTo>
                <a:cubicBezTo>
                  <a:pt x="1376918" y="3227026"/>
                  <a:pt x="1461103" y="3205304"/>
                  <a:pt x="1564950" y="3205304"/>
                </a:cubicBezTo>
                <a:cubicBezTo>
                  <a:pt x="1668797" y="3205304"/>
                  <a:pt x="1752982" y="3227026"/>
                  <a:pt x="1752982" y="3253821"/>
                </a:cubicBezTo>
                <a:cubicBezTo>
                  <a:pt x="1752982" y="3280615"/>
                  <a:pt x="1668797" y="3302337"/>
                  <a:pt x="1564950" y="3302337"/>
                </a:cubicBezTo>
                <a:cubicBezTo>
                  <a:pt x="1461103" y="3302337"/>
                  <a:pt x="1376918" y="3280615"/>
                  <a:pt x="1376918" y="3253821"/>
                </a:cubicBezTo>
                <a:close/>
                <a:moveTo>
                  <a:pt x="1376918" y="4004387"/>
                </a:moveTo>
                <a:cubicBezTo>
                  <a:pt x="1376918" y="3977593"/>
                  <a:pt x="1461103" y="3955871"/>
                  <a:pt x="1564950" y="3955871"/>
                </a:cubicBezTo>
                <a:cubicBezTo>
                  <a:pt x="1668797" y="3955871"/>
                  <a:pt x="1752982" y="3977593"/>
                  <a:pt x="1752982" y="4004387"/>
                </a:cubicBezTo>
                <a:cubicBezTo>
                  <a:pt x="1752982" y="4031182"/>
                  <a:pt x="1668797" y="4052904"/>
                  <a:pt x="1564950" y="4052904"/>
                </a:cubicBezTo>
                <a:cubicBezTo>
                  <a:pt x="1461103" y="4052904"/>
                  <a:pt x="1376918" y="4031182"/>
                  <a:pt x="1376918" y="4004387"/>
                </a:cubicBezTo>
                <a:close/>
                <a:moveTo>
                  <a:pt x="1347109" y="1742545"/>
                </a:moveTo>
                <a:cubicBezTo>
                  <a:pt x="1347109" y="1715750"/>
                  <a:pt x="1431294" y="1694029"/>
                  <a:pt x="1535141" y="1694029"/>
                </a:cubicBezTo>
                <a:cubicBezTo>
                  <a:pt x="1638988" y="1694029"/>
                  <a:pt x="1723173" y="1715750"/>
                  <a:pt x="1723173" y="1742545"/>
                </a:cubicBezTo>
                <a:cubicBezTo>
                  <a:pt x="1723173" y="1769340"/>
                  <a:pt x="1638988" y="1791062"/>
                  <a:pt x="1535141" y="1791062"/>
                </a:cubicBezTo>
                <a:cubicBezTo>
                  <a:pt x="1431294" y="1791062"/>
                  <a:pt x="1347109" y="1769340"/>
                  <a:pt x="1347109" y="1742545"/>
                </a:cubicBezTo>
                <a:close/>
                <a:moveTo>
                  <a:pt x="1347109" y="2493112"/>
                </a:moveTo>
                <a:cubicBezTo>
                  <a:pt x="1347109" y="2466317"/>
                  <a:pt x="1431294" y="2444596"/>
                  <a:pt x="1535141" y="2444596"/>
                </a:cubicBezTo>
                <a:cubicBezTo>
                  <a:pt x="1638988" y="2444596"/>
                  <a:pt x="1723173" y="2466317"/>
                  <a:pt x="1723173" y="2493112"/>
                </a:cubicBezTo>
                <a:cubicBezTo>
                  <a:pt x="1723173" y="2519907"/>
                  <a:pt x="1638988" y="2541628"/>
                  <a:pt x="1535141" y="2541628"/>
                </a:cubicBezTo>
                <a:cubicBezTo>
                  <a:pt x="1431294" y="2541628"/>
                  <a:pt x="1347109" y="2519907"/>
                  <a:pt x="1347109" y="2493112"/>
                </a:cubicBezTo>
                <a:close/>
                <a:moveTo>
                  <a:pt x="1338543" y="231271"/>
                </a:moveTo>
                <a:cubicBezTo>
                  <a:pt x="1338543" y="204476"/>
                  <a:pt x="1422728" y="182755"/>
                  <a:pt x="1526575" y="182755"/>
                </a:cubicBezTo>
                <a:cubicBezTo>
                  <a:pt x="1630422" y="182755"/>
                  <a:pt x="1714607" y="204476"/>
                  <a:pt x="1714607" y="231271"/>
                </a:cubicBezTo>
                <a:cubicBezTo>
                  <a:pt x="1714607" y="258066"/>
                  <a:pt x="1630422" y="279788"/>
                  <a:pt x="1526575" y="279788"/>
                </a:cubicBezTo>
                <a:cubicBezTo>
                  <a:pt x="1422728" y="279788"/>
                  <a:pt x="1338543" y="258066"/>
                  <a:pt x="1338543" y="231271"/>
                </a:cubicBezTo>
                <a:close/>
                <a:moveTo>
                  <a:pt x="1338543" y="981838"/>
                </a:moveTo>
                <a:cubicBezTo>
                  <a:pt x="1338543" y="955043"/>
                  <a:pt x="1422728" y="933322"/>
                  <a:pt x="1526575" y="933322"/>
                </a:cubicBezTo>
                <a:cubicBezTo>
                  <a:pt x="1630422" y="933322"/>
                  <a:pt x="1714607" y="955043"/>
                  <a:pt x="1714607" y="981838"/>
                </a:cubicBezTo>
                <a:cubicBezTo>
                  <a:pt x="1714607" y="1008633"/>
                  <a:pt x="1630422" y="1030354"/>
                  <a:pt x="1526575" y="1030354"/>
                </a:cubicBezTo>
                <a:cubicBezTo>
                  <a:pt x="1422728" y="1030354"/>
                  <a:pt x="1338543" y="1008633"/>
                  <a:pt x="1338543" y="981838"/>
                </a:cubicBezTo>
                <a:close/>
                <a:moveTo>
                  <a:pt x="476221" y="3267065"/>
                </a:moveTo>
                <a:cubicBezTo>
                  <a:pt x="476221" y="3232151"/>
                  <a:pt x="579834" y="3203847"/>
                  <a:pt x="707647" y="3203847"/>
                </a:cubicBezTo>
                <a:cubicBezTo>
                  <a:pt x="835459" y="3203847"/>
                  <a:pt x="939071" y="3232151"/>
                  <a:pt x="939071" y="3267065"/>
                </a:cubicBezTo>
                <a:cubicBezTo>
                  <a:pt x="939071" y="3301980"/>
                  <a:pt x="835459" y="3330283"/>
                  <a:pt x="707647" y="3330283"/>
                </a:cubicBezTo>
                <a:cubicBezTo>
                  <a:pt x="579834" y="3330283"/>
                  <a:pt x="476221" y="3301980"/>
                  <a:pt x="476221" y="3267065"/>
                </a:cubicBezTo>
                <a:close/>
                <a:moveTo>
                  <a:pt x="476221" y="4017632"/>
                </a:moveTo>
                <a:cubicBezTo>
                  <a:pt x="476221" y="3982718"/>
                  <a:pt x="579834" y="3954414"/>
                  <a:pt x="707647" y="3954414"/>
                </a:cubicBezTo>
                <a:cubicBezTo>
                  <a:pt x="835459" y="3954414"/>
                  <a:pt x="939071" y="3982718"/>
                  <a:pt x="939071" y="4017632"/>
                </a:cubicBezTo>
                <a:cubicBezTo>
                  <a:pt x="939071" y="4052546"/>
                  <a:pt x="835459" y="4080850"/>
                  <a:pt x="707647" y="4080850"/>
                </a:cubicBezTo>
                <a:cubicBezTo>
                  <a:pt x="579834" y="4080850"/>
                  <a:pt x="476221" y="4052546"/>
                  <a:pt x="476221" y="4017632"/>
                </a:cubicBezTo>
                <a:close/>
                <a:moveTo>
                  <a:pt x="446412" y="1755790"/>
                </a:moveTo>
                <a:cubicBezTo>
                  <a:pt x="446412" y="1720875"/>
                  <a:pt x="550025" y="1692572"/>
                  <a:pt x="677838" y="1692572"/>
                </a:cubicBezTo>
                <a:cubicBezTo>
                  <a:pt x="805650" y="1692572"/>
                  <a:pt x="909262" y="1720875"/>
                  <a:pt x="909262" y="1755790"/>
                </a:cubicBezTo>
                <a:cubicBezTo>
                  <a:pt x="909262" y="1790704"/>
                  <a:pt x="805650" y="1819008"/>
                  <a:pt x="677838" y="1819008"/>
                </a:cubicBezTo>
                <a:cubicBezTo>
                  <a:pt x="550025" y="1819008"/>
                  <a:pt x="446412" y="1790704"/>
                  <a:pt x="446412" y="1755790"/>
                </a:cubicBezTo>
                <a:close/>
                <a:moveTo>
                  <a:pt x="446412" y="2506357"/>
                </a:moveTo>
                <a:cubicBezTo>
                  <a:pt x="446412" y="2471442"/>
                  <a:pt x="550025" y="2443138"/>
                  <a:pt x="677838" y="2443138"/>
                </a:cubicBezTo>
                <a:cubicBezTo>
                  <a:pt x="805650" y="2443138"/>
                  <a:pt x="909262" y="2471442"/>
                  <a:pt x="909262" y="2506357"/>
                </a:cubicBezTo>
                <a:cubicBezTo>
                  <a:pt x="909262" y="2541271"/>
                  <a:pt x="805650" y="2569575"/>
                  <a:pt x="677838" y="2569575"/>
                </a:cubicBezTo>
                <a:cubicBezTo>
                  <a:pt x="550025" y="2569575"/>
                  <a:pt x="446412" y="2541271"/>
                  <a:pt x="446412" y="2506357"/>
                </a:cubicBezTo>
                <a:close/>
                <a:moveTo>
                  <a:pt x="437846" y="244516"/>
                </a:moveTo>
                <a:cubicBezTo>
                  <a:pt x="437846" y="209601"/>
                  <a:pt x="541459" y="181298"/>
                  <a:pt x="669272" y="181298"/>
                </a:cubicBezTo>
                <a:cubicBezTo>
                  <a:pt x="797084" y="181298"/>
                  <a:pt x="900696" y="209601"/>
                  <a:pt x="900696" y="244516"/>
                </a:cubicBezTo>
                <a:cubicBezTo>
                  <a:pt x="900696" y="279430"/>
                  <a:pt x="797084" y="307734"/>
                  <a:pt x="669272" y="307734"/>
                </a:cubicBezTo>
                <a:cubicBezTo>
                  <a:pt x="541459" y="307734"/>
                  <a:pt x="437846" y="279430"/>
                  <a:pt x="437846" y="244516"/>
                </a:cubicBezTo>
                <a:close/>
                <a:moveTo>
                  <a:pt x="437846" y="995083"/>
                </a:moveTo>
                <a:cubicBezTo>
                  <a:pt x="437846" y="960168"/>
                  <a:pt x="541459" y="931864"/>
                  <a:pt x="669272" y="931864"/>
                </a:cubicBezTo>
                <a:cubicBezTo>
                  <a:pt x="797084" y="931864"/>
                  <a:pt x="900696" y="960168"/>
                  <a:pt x="900696" y="995083"/>
                </a:cubicBezTo>
                <a:cubicBezTo>
                  <a:pt x="900696" y="1029997"/>
                  <a:pt x="797084" y="1058301"/>
                  <a:pt x="669272" y="1058301"/>
                </a:cubicBezTo>
                <a:cubicBezTo>
                  <a:pt x="541459" y="1058301"/>
                  <a:pt x="437846" y="1029997"/>
                  <a:pt x="437846" y="995083"/>
                </a:cubicBezTo>
                <a:close/>
                <a:moveTo>
                  <a:pt x="38375" y="3176373"/>
                </a:moveTo>
                <a:lnTo>
                  <a:pt x="70559" y="3163526"/>
                </a:lnTo>
                <a:cubicBezTo>
                  <a:pt x="267872" y="3099959"/>
                  <a:pt x="677597" y="3056273"/>
                  <a:pt x="1151056" y="3056273"/>
                </a:cubicBezTo>
                <a:cubicBezTo>
                  <a:pt x="1400792" y="3056273"/>
                  <a:pt x="1632795" y="3068428"/>
                  <a:pt x="1825247" y="3089244"/>
                </a:cubicBezTo>
                <a:lnTo>
                  <a:pt x="1912984" y="3099747"/>
                </a:lnTo>
                <a:lnTo>
                  <a:pt x="1920836" y="3097834"/>
                </a:lnTo>
                <a:lnTo>
                  <a:pt x="1938191" y="3101753"/>
                </a:lnTo>
                <a:cubicBezTo>
                  <a:pt x="2128465" y="3140688"/>
                  <a:pt x="2416419" y="3165505"/>
                  <a:pt x="2738696" y="3165505"/>
                </a:cubicBezTo>
                <a:cubicBezTo>
                  <a:pt x="3044189" y="3165505"/>
                  <a:pt x="3318841" y="3143205"/>
                  <a:pt x="3508686" y="3107720"/>
                </a:cubicBezTo>
                <a:lnTo>
                  <a:pt x="3509144" y="3107629"/>
                </a:lnTo>
                <a:lnTo>
                  <a:pt x="3511859" y="3106943"/>
                </a:lnTo>
                <a:cubicBezTo>
                  <a:pt x="3527365" y="3103304"/>
                  <a:pt x="3543629" y="3099754"/>
                  <a:pt x="3560612" y="3096299"/>
                </a:cubicBezTo>
                <a:lnTo>
                  <a:pt x="3584737" y="3091721"/>
                </a:lnTo>
                <a:lnTo>
                  <a:pt x="3616567" y="3082749"/>
                </a:lnTo>
                <a:lnTo>
                  <a:pt x="3602569" y="3088337"/>
                </a:lnTo>
                <a:lnTo>
                  <a:pt x="3613689" y="3086226"/>
                </a:lnTo>
                <a:cubicBezTo>
                  <a:pt x="3834361" y="3047122"/>
                  <a:pt x="4153604" y="3022549"/>
                  <a:pt x="4508697" y="3022549"/>
                </a:cubicBezTo>
                <a:cubicBezTo>
                  <a:pt x="4758433" y="3022549"/>
                  <a:pt x="4990437" y="3034704"/>
                  <a:pt x="5182889" y="3055519"/>
                </a:cubicBezTo>
                <a:lnTo>
                  <a:pt x="5270627" y="3066023"/>
                </a:lnTo>
                <a:lnTo>
                  <a:pt x="5278477" y="3064110"/>
                </a:lnTo>
                <a:lnTo>
                  <a:pt x="5295832" y="3068029"/>
                </a:lnTo>
                <a:cubicBezTo>
                  <a:pt x="5486107" y="3106964"/>
                  <a:pt x="5774060" y="3131780"/>
                  <a:pt x="6096338" y="3131780"/>
                </a:cubicBezTo>
                <a:cubicBezTo>
                  <a:pt x="6445473" y="3131780"/>
                  <a:pt x="6754324" y="3102655"/>
                  <a:pt x="6942343" y="3058007"/>
                </a:cubicBezTo>
                <a:lnTo>
                  <a:pt x="6974209" y="3049025"/>
                </a:lnTo>
                <a:lnTo>
                  <a:pt x="6942026" y="3061872"/>
                </a:lnTo>
                <a:cubicBezTo>
                  <a:pt x="6744713" y="3125439"/>
                  <a:pt x="6334986" y="3169125"/>
                  <a:pt x="5861528" y="3169125"/>
                </a:cubicBezTo>
                <a:cubicBezTo>
                  <a:pt x="5611794" y="3169125"/>
                  <a:pt x="5379790" y="3156970"/>
                  <a:pt x="5187338" y="3136154"/>
                </a:cubicBezTo>
                <a:lnTo>
                  <a:pt x="5099602" y="3125651"/>
                </a:lnTo>
                <a:lnTo>
                  <a:pt x="5091750" y="3127564"/>
                </a:lnTo>
                <a:lnTo>
                  <a:pt x="5074395" y="3123645"/>
                </a:lnTo>
                <a:cubicBezTo>
                  <a:pt x="4884120" y="3084710"/>
                  <a:pt x="4596165" y="3059893"/>
                  <a:pt x="4273888" y="3059893"/>
                </a:cubicBezTo>
                <a:cubicBezTo>
                  <a:pt x="3968396" y="3059893"/>
                  <a:pt x="3693744" y="3082192"/>
                  <a:pt x="3503899" y="3117678"/>
                </a:cubicBezTo>
                <a:lnTo>
                  <a:pt x="3503441" y="3117769"/>
                </a:lnTo>
                <a:lnTo>
                  <a:pt x="3500725" y="3118455"/>
                </a:lnTo>
                <a:cubicBezTo>
                  <a:pt x="3485220" y="3122094"/>
                  <a:pt x="3468957" y="3125644"/>
                  <a:pt x="3451974" y="3129099"/>
                </a:cubicBezTo>
                <a:lnTo>
                  <a:pt x="3427849" y="3133677"/>
                </a:lnTo>
                <a:lnTo>
                  <a:pt x="3396017" y="3142649"/>
                </a:lnTo>
                <a:lnTo>
                  <a:pt x="3410015" y="3137061"/>
                </a:lnTo>
                <a:lnTo>
                  <a:pt x="3398896" y="3139172"/>
                </a:lnTo>
                <a:cubicBezTo>
                  <a:pt x="3178226" y="3178276"/>
                  <a:pt x="2858982" y="3202849"/>
                  <a:pt x="2503888" y="3202849"/>
                </a:cubicBezTo>
                <a:cubicBezTo>
                  <a:pt x="2254152" y="3202849"/>
                  <a:pt x="2022148" y="3190694"/>
                  <a:pt x="1829696" y="3169878"/>
                </a:cubicBezTo>
                <a:lnTo>
                  <a:pt x="1741960" y="3159375"/>
                </a:lnTo>
                <a:lnTo>
                  <a:pt x="1734108" y="3161288"/>
                </a:lnTo>
                <a:lnTo>
                  <a:pt x="1716753" y="3157369"/>
                </a:lnTo>
                <a:cubicBezTo>
                  <a:pt x="1526479" y="3118434"/>
                  <a:pt x="1238524" y="3093617"/>
                  <a:pt x="916246" y="3093617"/>
                </a:cubicBezTo>
                <a:cubicBezTo>
                  <a:pt x="567113" y="3093617"/>
                  <a:pt x="258261" y="3122743"/>
                  <a:pt x="70243" y="3167391"/>
                </a:cubicBezTo>
                <a:close/>
                <a:moveTo>
                  <a:pt x="38375" y="3541650"/>
                </a:moveTo>
                <a:lnTo>
                  <a:pt x="70560" y="3528803"/>
                </a:lnTo>
                <a:cubicBezTo>
                  <a:pt x="267872" y="3465236"/>
                  <a:pt x="677598" y="3421550"/>
                  <a:pt x="1151056" y="3421550"/>
                </a:cubicBezTo>
                <a:cubicBezTo>
                  <a:pt x="1400792" y="3421550"/>
                  <a:pt x="1632796" y="3433705"/>
                  <a:pt x="1825248" y="3454520"/>
                </a:cubicBezTo>
                <a:lnTo>
                  <a:pt x="1912985" y="3465024"/>
                </a:lnTo>
                <a:lnTo>
                  <a:pt x="1920836" y="3463111"/>
                </a:lnTo>
                <a:lnTo>
                  <a:pt x="1938191" y="3467030"/>
                </a:lnTo>
                <a:cubicBezTo>
                  <a:pt x="2128465" y="3505965"/>
                  <a:pt x="2416419" y="3530781"/>
                  <a:pt x="2738696" y="3530781"/>
                </a:cubicBezTo>
                <a:cubicBezTo>
                  <a:pt x="3044189" y="3530781"/>
                  <a:pt x="3318841" y="3508482"/>
                  <a:pt x="3508686" y="3472997"/>
                </a:cubicBezTo>
                <a:lnTo>
                  <a:pt x="3509144" y="3472906"/>
                </a:lnTo>
                <a:lnTo>
                  <a:pt x="3511859" y="3472219"/>
                </a:lnTo>
                <a:cubicBezTo>
                  <a:pt x="3527365" y="3468580"/>
                  <a:pt x="3543629" y="3465031"/>
                  <a:pt x="3560612" y="3461576"/>
                </a:cubicBezTo>
                <a:lnTo>
                  <a:pt x="3584737" y="3456997"/>
                </a:lnTo>
                <a:lnTo>
                  <a:pt x="3616567" y="3448026"/>
                </a:lnTo>
                <a:lnTo>
                  <a:pt x="3602569" y="3453613"/>
                </a:lnTo>
                <a:lnTo>
                  <a:pt x="3613689" y="3451503"/>
                </a:lnTo>
                <a:cubicBezTo>
                  <a:pt x="3834361" y="3412399"/>
                  <a:pt x="4153604" y="3387826"/>
                  <a:pt x="4508697" y="3387826"/>
                </a:cubicBezTo>
                <a:cubicBezTo>
                  <a:pt x="4758433" y="3387826"/>
                  <a:pt x="4990437" y="3399980"/>
                  <a:pt x="5182889" y="3420796"/>
                </a:cubicBezTo>
                <a:lnTo>
                  <a:pt x="5270627" y="3431300"/>
                </a:lnTo>
                <a:lnTo>
                  <a:pt x="5278477" y="3429387"/>
                </a:lnTo>
                <a:lnTo>
                  <a:pt x="5295832" y="3433306"/>
                </a:lnTo>
                <a:cubicBezTo>
                  <a:pt x="5486107" y="3472240"/>
                  <a:pt x="5774060" y="3497057"/>
                  <a:pt x="6096338" y="3497057"/>
                </a:cubicBezTo>
                <a:cubicBezTo>
                  <a:pt x="6445473" y="3497057"/>
                  <a:pt x="6754324" y="3467932"/>
                  <a:pt x="6942343" y="3423284"/>
                </a:cubicBezTo>
                <a:lnTo>
                  <a:pt x="6974209" y="3414301"/>
                </a:lnTo>
                <a:lnTo>
                  <a:pt x="6942026" y="3427148"/>
                </a:lnTo>
                <a:cubicBezTo>
                  <a:pt x="6744713" y="3490716"/>
                  <a:pt x="6334986" y="3534401"/>
                  <a:pt x="5861528" y="3534401"/>
                </a:cubicBezTo>
                <a:cubicBezTo>
                  <a:pt x="5611794" y="3534401"/>
                  <a:pt x="5379790" y="3522247"/>
                  <a:pt x="5187338" y="3501431"/>
                </a:cubicBezTo>
                <a:lnTo>
                  <a:pt x="5099602" y="3490928"/>
                </a:lnTo>
                <a:lnTo>
                  <a:pt x="5091750" y="3492841"/>
                </a:lnTo>
                <a:lnTo>
                  <a:pt x="5074395" y="3488922"/>
                </a:lnTo>
                <a:cubicBezTo>
                  <a:pt x="4884120" y="3449987"/>
                  <a:pt x="4596165" y="3425170"/>
                  <a:pt x="4273888" y="3425170"/>
                </a:cubicBezTo>
                <a:cubicBezTo>
                  <a:pt x="3968396" y="3425170"/>
                  <a:pt x="3693744" y="3447469"/>
                  <a:pt x="3503900" y="3482955"/>
                </a:cubicBezTo>
                <a:lnTo>
                  <a:pt x="3503441" y="3483045"/>
                </a:lnTo>
                <a:lnTo>
                  <a:pt x="3500725" y="3483732"/>
                </a:lnTo>
                <a:cubicBezTo>
                  <a:pt x="3485220" y="3487371"/>
                  <a:pt x="3468957" y="3490921"/>
                  <a:pt x="3451974" y="3494375"/>
                </a:cubicBezTo>
                <a:lnTo>
                  <a:pt x="3427849" y="3498954"/>
                </a:lnTo>
                <a:lnTo>
                  <a:pt x="3396017" y="3507926"/>
                </a:lnTo>
                <a:lnTo>
                  <a:pt x="3410015" y="3502338"/>
                </a:lnTo>
                <a:lnTo>
                  <a:pt x="3398896" y="3504448"/>
                </a:lnTo>
                <a:cubicBezTo>
                  <a:pt x="3178226" y="3543552"/>
                  <a:pt x="2858982" y="3568125"/>
                  <a:pt x="2503889" y="3568125"/>
                </a:cubicBezTo>
                <a:cubicBezTo>
                  <a:pt x="2254152" y="3568125"/>
                  <a:pt x="2022149" y="3555971"/>
                  <a:pt x="1829697" y="3535155"/>
                </a:cubicBezTo>
                <a:lnTo>
                  <a:pt x="1741960" y="3524651"/>
                </a:lnTo>
                <a:lnTo>
                  <a:pt x="1734108" y="3526565"/>
                </a:lnTo>
                <a:lnTo>
                  <a:pt x="1716753" y="3522646"/>
                </a:lnTo>
                <a:cubicBezTo>
                  <a:pt x="1526479" y="3483711"/>
                  <a:pt x="1238524" y="3458894"/>
                  <a:pt x="916247" y="3458894"/>
                </a:cubicBezTo>
                <a:cubicBezTo>
                  <a:pt x="567113" y="3458894"/>
                  <a:pt x="258261" y="3488020"/>
                  <a:pt x="70243" y="3532668"/>
                </a:cubicBezTo>
                <a:close/>
                <a:moveTo>
                  <a:pt x="38375" y="3926940"/>
                </a:moveTo>
                <a:lnTo>
                  <a:pt x="70559" y="3914093"/>
                </a:lnTo>
                <a:cubicBezTo>
                  <a:pt x="267872" y="3850526"/>
                  <a:pt x="677597" y="3806840"/>
                  <a:pt x="1151056" y="3806840"/>
                </a:cubicBezTo>
                <a:cubicBezTo>
                  <a:pt x="1400792" y="3806840"/>
                  <a:pt x="1632795" y="3818995"/>
                  <a:pt x="1825247" y="3839810"/>
                </a:cubicBezTo>
                <a:lnTo>
                  <a:pt x="1912984" y="3850314"/>
                </a:lnTo>
                <a:lnTo>
                  <a:pt x="1920836" y="3848401"/>
                </a:lnTo>
                <a:lnTo>
                  <a:pt x="1938191" y="3852320"/>
                </a:lnTo>
                <a:cubicBezTo>
                  <a:pt x="2128465" y="3891255"/>
                  <a:pt x="2416419" y="3916071"/>
                  <a:pt x="2738696" y="3916071"/>
                </a:cubicBezTo>
                <a:cubicBezTo>
                  <a:pt x="3044189" y="3916071"/>
                  <a:pt x="3318841" y="3893772"/>
                  <a:pt x="3508686" y="3858287"/>
                </a:cubicBezTo>
                <a:lnTo>
                  <a:pt x="3509144" y="3858196"/>
                </a:lnTo>
                <a:lnTo>
                  <a:pt x="3511859" y="3857510"/>
                </a:lnTo>
                <a:cubicBezTo>
                  <a:pt x="3527365" y="3853870"/>
                  <a:pt x="3543629" y="3850321"/>
                  <a:pt x="3560612" y="3846866"/>
                </a:cubicBezTo>
                <a:lnTo>
                  <a:pt x="3584737" y="3842287"/>
                </a:lnTo>
                <a:lnTo>
                  <a:pt x="3616567" y="3833316"/>
                </a:lnTo>
                <a:lnTo>
                  <a:pt x="3602569" y="3838903"/>
                </a:lnTo>
                <a:lnTo>
                  <a:pt x="3613689" y="3836793"/>
                </a:lnTo>
                <a:cubicBezTo>
                  <a:pt x="3834361" y="3797689"/>
                  <a:pt x="4153604" y="3773116"/>
                  <a:pt x="4508697" y="3773116"/>
                </a:cubicBezTo>
                <a:cubicBezTo>
                  <a:pt x="4758433" y="3773116"/>
                  <a:pt x="4990437" y="3785270"/>
                  <a:pt x="5182889" y="3806086"/>
                </a:cubicBezTo>
                <a:lnTo>
                  <a:pt x="5270627" y="3816590"/>
                </a:lnTo>
                <a:lnTo>
                  <a:pt x="5278477" y="3814676"/>
                </a:lnTo>
                <a:lnTo>
                  <a:pt x="5295832" y="3818596"/>
                </a:lnTo>
                <a:cubicBezTo>
                  <a:pt x="5486107" y="3857530"/>
                  <a:pt x="5774060" y="3882347"/>
                  <a:pt x="6096338" y="3882347"/>
                </a:cubicBezTo>
                <a:cubicBezTo>
                  <a:pt x="6445473" y="3882347"/>
                  <a:pt x="6754324" y="3853222"/>
                  <a:pt x="6942343" y="3808574"/>
                </a:cubicBezTo>
                <a:lnTo>
                  <a:pt x="6974209" y="3799591"/>
                </a:lnTo>
                <a:lnTo>
                  <a:pt x="6942026" y="3812438"/>
                </a:lnTo>
                <a:cubicBezTo>
                  <a:pt x="6744713" y="3876006"/>
                  <a:pt x="6334986" y="3919691"/>
                  <a:pt x="5861528" y="3919691"/>
                </a:cubicBezTo>
                <a:cubicBezTo>
                  <a:pt x="5611794" y="3919691"/>
                  <a:pt x="5379790" y="3907537"/>
                  <a:pt x="5187338" y="3886721"/>
                </a:cubicBezTo>
                <a:lnTo>
                  <a:pt x="5099602" y="3876217"/>
                </a:lnTo>
                <a:lnTo>
                  <a:pt x="5091750" y="3878131"/>
                </a:lnTo>
                <a:lnTo>
                  <a:pt x="5074395" y="3874212"/>
                </a:lnTo>
                <a:cubicBezTo>
                  <a:pt x="4884120" y="3835277"/>
                  <a:pt x="4596165" y="3810460"/>
                  <a:pt x="4273888" y="3810460"/>
                </a:cubicBezTo>
                <a:cubicBezTo>
                  <a:pt x="3968396" y="3810460"/>
                  <a:pt x="3693744" y="3832759"/>
                  <a:pt x="3503899" y="3868245"/>
                </a:cubicBezTo>
                <a:lnTo>
                  <a:pt x="3503441" y="3868335"/>
                </a:lnTo>
                <a:lnTo>
                  <a:pt x="3500725" y="3869022"/>
                </a:lnTo>
                <a:cubicBezTo>
                  <a:pt x="3485220" y="3872661"/>
                  <a:pt x="3468957" y="3876211"/>
                  <a:pt x="3451974" y="3879665"/>
                </a:cubicBezTo>
                <a:lnTo>
                  <a:pt x="3427849" y="3884244"/>
                </a:lnTo>
                <a:lnTo>
                  <a:pt x="3396017" y="3893216"/>
                </a:lnTo>
                <a:lnTo>
                  <a:pt x="3410015" y="3887628"/>
                </a:lnTo>
                <a:lnTo>
                  <a:pt x="3398896" y="3889738"/>
                </a:lnTo>
                <a:cubicBezTo>
                  <a:pt x="3178226" y="3928842"/>
                  <a:pt x="2858982" y="3953415"/>
                  <a:pt x="2503888" y="3953415"/>
                </a:cubicBezTo>
                <a:cubicBezTo>
                  <a:pt x="2254152" y="3953415"/>
                  <a:pt x="2022148" y="3941261"/>
                  <a:pt x="1829696" y="3920445"/>
                </a:cubicBezTo>
                <a:lnTo>
                  <a:pt x="1741960" y="3909942"/>
                </a:lnTo>
                <a:lnTo>
                  <a:pt x="1734108" y="3911855"/>
                </a:lnTo>
                <a:lnTo>
                  <a:pt x="1716753" y="3907936"/>
                </a:lnTo>
                <a:cubicBezTo>
                  <a:pt x="1526479" y="3869001"/>
                  <a:pt x="1238524" y="3844184"/>
                  <a:pt x="916246" y="3844184"/>
                </a:cubicBezTo>
                <a:cubicBezTo>
                  <a:pt x="567113" y="3844184"/>
                  <a:pt x="258261" y="3873310"/>
                  <a:pt x="70243" y="3917958"/>
                </a:cubicBezTo>
                <a:close/>
                <a:moveTo>
                  <a:pt x="38375" y="4292217"/>
                </a:moveTo>
                <a:lnTo>
                  <a:pt x="70560" y="4279370"/>
                </a:lnTo>
                <a:cubicBezTo>
                  <a:pt x="267872" y="4215802"/>
                  <a:pt x="677598" y="4172117"/>
                  <a:pt x="1151056" y="4172117"/>
                </a:cubicBezTo>
                <a:cubicBezTo>
                  <a:pt x="1400792" y="4172117"/>
                  <a:pt x="1632796" y="4184271"/>
                  <a:pt x="1825248" y="4205087"/>
                </a:cubicBezTo>
                <a:lnTo>
                  <a:pt x="1912985" y="4215591"/>
                </a:lnTo>
                <a:lnTo>
                  <a:pt x="1920836" y="4213677"/>
                </a:lnTo>
                <a:lnTo>
                  <a:pt x="1938191" y="4217597"/>
                </a:lnTo>
                <a:cubicBezTo>
                  <a:pt x="2128465" y="4256531"/>
                  <a:pt x="2416419" y="4281348"/>
                  <a:pt x="2738696" y="4281348"/>
                </a:cubicBezTo>
                <a:cubicBezTo>
                  <a:pt x="3044189" y="4281348"/>
                  <a:pt x="3318841" y="4259049"/>
                  <a:pt x="3508686" y="4223564"/>
                </a:cubicBezTo>
                <a:lnTo>
                  <a:pt x="3509144" y="4223473"/>
                </a:lnTo>
                <a:lnTo>
                  <a:pt x="3511859" y="4222786"/>
                </a:lnTo>
                <a:cubicBezTo>
                  <a:pt x="3527365" y="4219147"/>
                  <a:pt x="3543629" y="4215598"/>
                  <a:pt x="3560612" y="4212143"/>
                </a:cubicBezTo>
                <a:lnTo>
                  <a:pt x="3584737" y="4207564"/>
                </a:lnTo>
                <a:lnTo>
                  <a:pt x="3616567" y="4198592"/>
                </a:lnTo>
                <a:lnTo>
                  <a:pt x="3602569" y="4204180"/>
                </a:lnTo>
                <a:lnTo>
                  <a:pt x="3613689" y="4202070"/>
                </a:lnTo>
                <a:cubicBezTo>
                  <a:pt x="3834361" y="4162966"/>
                  <a:pt x="4153604" y="4138393"/>
                  <a:pt x="4508697" y="4138393"/>
                </a:cubicBezTo>
                <a:cubicBezTo>
                  <a:pt x="4758433" y="4138393"/>
                  <a:pt x="4990437" y="4150547"/>
                  <a:pt x="5182889" y="4171363"/>
                </a:cubicBezTo>
                <a:lnTo>
                  <a:pt x="5270627" y="4181867"/>
                </a:lnTo>
                <a:lnTo>
                  <a:pt x="5278477" y="4179953"/>
                </a:lnTo>
                <a:lnTo>
                  <a:pt x="5295832" y="4183873"/>
                </a:lnTo>
                <a:cubicBezTo>
                  <a:pt x="5486107" y="4222807"/>
                  <a:pt x="5774060" y="4247624"/>
                  <a:pt x="6096338" y="4247624"/>
                </a:cubicBezTo>
                <a:cubicBezTo>
                  <a:pt x="6445473" y="4247624"/>
                  <a:pt x="6754324" y="4218498"/>
                  <a:pt x="6942343" y="4173851"/>
                </a:cubicBezTo>
                <a:lnTo>
                  <a:pt x="6974209" y="4164868"/>
                </a:lnTo>
                <a:lnTo>
                  <a:pt x="6942026" y="4177715"/>
                </a:lnTo>
                <a:cubicBezTo>
                  <a:pt x="6744713" y="4241282"/>
                  <a:pt x="6334986" y="4284968"/>
                  <a:pt x="5861528" y="4284968"/>
                </a:cubicBezTo>
                <a:cubicBezTo>
                  <a:pt x="5611794" y="4284968"/>
                  <a:pt x="5379790" y="4272814"/>
                  <a:pt x="5187338" y="4251998"/>
                </a:cubicBezTo>
                <a:lnTo>
                  <a:pt x="5099602" y="4241494"/>
                </a:lnTo>
                <a:lnTo>
                  <a:pt x="5091750" y="4243408"/>
                </a:lnTo>
                <a:lnTo>
                  <a:pt x="5074395" y="4239488"/>
                </a:lnTo>
                <a:cubicBezTo>
                  <a:pt x="4884120" y="4200554"/>
                  <a:pt x="4596165" y="4175737"/>
                  <a:pt x="4273888" y="4175737"/>
                </a:cubicBezTo>
                <a:cubicBezTo>
                  <a:pt x="3968396" y="4175737"/>
                  <a:pt x="3693744" y="4198036"/>
                  <a:pt x="3503900" y="4233521"/>
                </a:cubicBezTo>
                <a:lnTo>
                  <a:pt x="3503441" y="4233612"/>
                </a:lnTo>
                <a:lnTo>
                  <a:pt x="3500725" y="4234299"/>
                </a:lnTo>
                <a:cubicBezTo>
                  <a:pt x="3485220" y="4237938"/>
                  <a:pt x="3468957" y="4241487"/>
                  <a:pt x="3451974" y="4244942"/>
                </a:cubicBezTo>
                <a:lnTo>
                  <a:pt x="3427849" y="4249521"/>
                </a:lnTo>
                <a:lnTo>
                  <a:pt x="3396017" y="4258492"/>
                </a:lnTo>
                <a:lnTo>
                  <a:pt x="3410015" y="4252905"/>
                </a:lnTo>
                <a:lnTo>
                  <a:pt x="3398896" y="4255015"/>
                </a:lnTo>
                <a:cubicBezTo>
                  <a:pt x="3178226" y="4294119"/>
                  <a:pt x="2858982" y="4318692"/>
                  <a:pt x="2503889" y="4318692"/>
                </a:cubicBezTo>
                <a:cubicBezTo>
                  <a:pt x="2254152" y="4318692"/>
                  <a:pt x="2022149" y="4306538"/>
                  <a:pt x="1829697" y="4285722"/>
                </a:cubicBezTo>
                <a:lnTo>
                  <a:pt x="1741960" y="4275218"/>
                </a:lnTo>
                <a:lnTo>
                  <a:pt x="1734108" y="4277132"/>
                </a:lnTo>
                <a:lnTo>
                  <a:pt x="1716753" y="4273212"/>
                </a:lnTo>
                <a:cubicBezTo>
                  <a:pt x="1526479" y="4234278"/>
                  <a:pt x="1238524" y="4209461"/>
                  <a:pt x="916247" y="4209461"/>
                </a:cubicBezTo>
                <a:cubicBezTo>
                  <a:pt x="567113" y="4209461"/>
                  <a:pt x="258261" y="4238586"/>
                  <a:pt x="70243" y="4283234"/>
                </a:cubicBezTo>
                <a:close/>
                <a:moveTo>
                  <a:pt x="8566" y="1665098"/>
                </a:moveTo>
                <a:lnTo>
                  <a:pt x="40750" y="1652251"/>
                </a:lnTo>
                <a:cubicBezTo>
                  <a:pt x="238063" y="1588683"/>
                  <a:pt x="647788" y="1544998"/>
                  <a:pt x="1121247" y="1544998"/>
                </a:cubicBezTo>
                <a:cubicBezTo>
                  <a:pt x="1370983" y="1544998"/>
                  <a:pt x="1602986" y="1557152"/>
                  <a:pt x="1795438" y="1577968"/>
                </a:cubicBezTo>
                <a:lnTo>
                  <a:pt x="1883175" y="1588472"/>
                </a:lnTo>
                <a:lnTo>
                  <a:pt x="1891027" y="1586559"/>
                </a:lnTo>
                <a:lnTo>
                  <a:pt x="1908382" y="1590478"/>
                </a:lnTo>
                <a:cubicBezTo>
                  <a:pt x="2098656" y="1629413"/>
                  <a:pt x="2386610" y="1654229"/>
                  <a:pt x="2708887" y="1654229"/>
                </a:cubicBezTo>
                <a:cubicBezTo>
                  <a:pt x="3014380" y="1654229"/>
                  <a:pt x="3289032" y="1631930"/>
                  <a:pt x="3478878" y="1596445"/>
                </a:cubicBezTo>
                <a:lnTo>
                  <a:pt x="3479335" y="1596354"/>
                </a:lnTo>
                <a:lnTo>
                  <a:pt x="3482051" y="1595667"/>
                </a:lnTo>
                <a:cubicBezTo>
                  <a:pt x="3497556" y="1592028"/>
                  <a:pt x="3513820" y="1588479"/>
                  <a:pt x="3530803" y="1585024"/>
                </a:cubicBezTo>
                <a:lnTo>
                  <a:pt x="3554928" y="1580445"/>
                </a:lnTo>
                <a:lnTo>
                  <a:pt x="3586758" y="1571473"/>
                </a:lnTo>
                <a:lnTo>
                  <a:pt x="3572760" y="1577061"/>
                </a:lnTo>
                <a:lnTo>
                  <a:pt x="3583880" y="1574951"/>
                </a:lnTo>
                <a:cubicBezTo>
                  <a:pt x="3804552" y="1535847"/>
                  <a:pt x="4123795" y="1511274"/>
                  <a:pt x="4478888" y="1511274"/>
                </a:cubicBezTo>
                <a:cubicBezTo>
                  <a:pt x="4728624" y="1511274"/>
                  <a:pt x="4960628" y="1523428"/>
                  <a:pt x="5153080" y="1544244"/>
                </a:cubicBezTo>
                <a:lnTo>
                  <a:pt x="5240818" y="1554748"/>
                </a:lnTo>
                <a:lnTo>
                  <a:pt x="5248668" y="1552834"/>
                </a:lnTo>
                <a:lnTo>
                  <a:pt x="5266023" y="1556754"/>
                </a:lnTo>
                <a:cubicBezTo>
                  <a:pt x="5456298" y="1595688"/>
                  <a:pt x="5744251" y="1620505"/>
                  <a:pt x="6066529" y="1620505"/>
                </a:cubicBezTo>
                <a:cubicBezTo>
                  <a:pt x="6415664" y="1620505"/>
                  <a:pt x="6724515" y="1591380"/>
                  <a:pt x="6912534" y="1546732"/>
                </a:cubicBezTo>
                <a:lnTo>
                  <a:pt x="6944400" y="1537749"/>
                </a:lnTo>
                <a:lnTo>
                  <a:pt x="6912217" y="1550596"/>
                </a:lnTo>
                <a:cubicBezTo>
                  <a:pt x="6714904" y="1614164"/>
                  <a:pt x="6305177" y="1657849"/>
                  <a:pt x="5831719" y="1657849"/>
                </a:cubicBezTo>
                <a:cubicBezTo>
                  <a:pt x="5581985" y="1657849"/>
                  <a:pt x="5349981" y="1645695"/>
                  <a:pt x="5157529" y="1624879"/>
                </a:cubicBezTo>
                <a:lnTo>
                  <a:pt x="5069793" y="1614375"/>
                </a:lnTo>
                <a:lnTo>
                  <a:pt x="5061941" y="1616289"/>
                </a:lnTo>
                <a:lnTo>
                  <a:pt x="5044586" y="1612370"/>
                </a:lnTo>
                <a:cubicBezTo>
                  <a:pt x="4854311" y="1573435"/>
                  <a:pt x="4566356" y="1548618"/>
                  <a:pt x="4244079" y="1548618"/>
                </a:cubicBezTo>
                <a:cubicBezTo>
                  <a:pt x="3938587" y="1548618"/>
                  <a:pt x="3663935" y="1570917"/>
                  <a:pt x="3474090" y="1606403"/>
                </a:cubicBezTo>
                <a:lnTo>
                  <a:pt x="3473632" y="1606493"/>
                </a:lnTo>
                <a:lnTo>
                  <a:pt x="3470916" y="1607180"/>
                </a:lnTo>
                <a:cubicBezTo>
                  <a:pt x="3455412" y="1610819"/>
                  <a:pt x="3439148" y="1614369"/>
                  <a:pt x="3422165" y="1617823"/>
                </a:cubicBezTo>
                <a:lnTo>
                  <a:pt x="3398040" y="1622402"/>
                </a:lnTo>
                <a:lnTo>
                  <a:pt x="3366209" y="1631374"/>
                </a:lnTo>
                <a:lnTo>
                  <a:pt x="3380206" y="1625786"/>
                </a:lnTo>
                <a:lnTo>
                  <a:pt x="3369088" y="1627896"/>
                </a:lnTo>
                <a:cubicBezTo>
                  <a:pt x="3148417" y="1667000"/>
                  <a:pt x="2829173" y="1691573"/>
                  <a:pt x="2474079" y="1691573"/>
                </a:cubicBezTo>
                <a:cubicBezTo>
                  <a:pt x="2224343" y="1691573"/>
                  <a:pt x="1992339" y="1679419"/>
                  <a:pt x="1799887" y="1658603"/>
                </a:cubicBezTo>
                <a:lnTo>
                  <a:pt x="1712151" y="1648099"/>
                </a:lnTo>
                <a:lnTo>
                  <a:pt x="1704299" y="1650013"/>
                </a:lnTo>
                <a:lnTo>
                  <a:pt x="1686944" y="1646093"/>
                </a:lnTo>
                <a:cubicBezTo>
                  <a:pt x="1496670" y="1607159"/>
                  <a:pt x="1208715" y="1582342"/>
                  <a:pt x="886437" y="1582342"/>
                </a:cubicBezTo>
                <a:cubicBezTo>
                  <a:pt x="537304" y="1582342"/>
                  <a:pt x="228452" y="1611467"/>
                  <a:pt x="40434" y="1656115"/>
                </a:cubicBezTo>
                <a:close/>
                <a:moveTo>
                  <a:pt x="8566" y="2030375"/>
                </a:moveTo>
                <a:lnTo>
                  <a:pt x="40751" y="2017528"/>
                </a:lnTo>
                <a:cubicBezTo>
                  <a:pt x="238063" y="1953960"/>
                  <a:pt x="647789" y="1910275"/>
                  <a:pt x="1121247" y="1910275"/>
                </a:cubicBezTo>
                <a:cubicBezTo>
                  <a:pt x="1370983" y="1910275"/>
                  <a:pt x="1602987" y="1922429"/>
                  <a:pt x="1795439" y="1943245"/>
                </a:cubicBezTo>
                <a:lnTo>
                  <a:pt x="1883176" y="1953749"/>
                </a:lnTo>
                <a:lnTo>
                  <a:pt x="1891027" y="1951835"/>
                </a:lnTo>
                <a:lnTo>
                  <a:pt x="1908382" y="1955755"/>
                </a:lnTo>
                <a:cubicBezTo>
                  <a:pt x="2098656" y="1994689"/>
                  <a:pt x="2386610" y="2019506"/>
                  <a:pt x="2708887" y="2019506"/>
                </a:cubicBezTo>
                <a:cubicBezTo>
                  <a:pt x="3014380" y="2019506"/>
                  <a:pt x="3289032" y="1997207"/>
                  <a:pt x="3478878" y="1961721"/>
                </a:cubicBezTo>
                <a:lnTo>
                  <a:pt x="3479335" y="1961631"/>
                </a:lnTo>
                <a:lnTo>
                  <a:pt x="3482051" y="1960944"/>
                </a:lnTo>
                <a:cubicBezTo>
                  <a:pt x="3497556" y="1957305"/>
                  <a:pt x="3513820" y="1953755"/>
                  <a:pt x="3530803" y="1950301"/>
                </a:cubicBezTo>
                <a:lnTo>
                  <a:pt x="3554928" y="1945722"/>
                </a:lnTo>
                <a:lnTo>
                  <a:pt x="3586758" y="1936750"/>
                </a:lnTo>
                <a:lnTo>
                  <a:pt x="3572760" y="1942338"/>
                </a:lnTo>
                <a:lnTo>
                  <a:pt x="3583880" y="1940228"/>
                </a:lnTo>
                <a:cubicBezTo>
                  <a:pt x="3804552" y="1901123"/>
                  <a:pt x="4123795" y="1876550"/>
                  <a:pt x="4478888" y="1876550"/>
                </a:cubicBezTo>
                <a:cubicBezTo>
                  <a:pt x="4728624" y="1876550"/>
                  <a:pt x="4960628" y="1888705"/>
                  <a:pt x="5153080" y="1909521"/>
                </a:cubicBezTo>
                <a:lnTo>
                  <a:pt x="5240818" y="1920024"/>
                </a:lnTo>
                <a:lnTo>
                  <a:pt x="5248668" y="1918111"/>
                </a:lnTo>
                <a:lnTo>
                  <a:pt x="5266023" y="1922030"/>
                </a:lnTo>
                <a:cubicBezTo>
                  <a:pt x="5456298" y="1960965"/>
                  <a:pt x="5744251" y="1985782"/>
                  <a:pt x="6066529" y="1985782"/>
                </a:cubicBezTo>
                <a:cubicBezTo>
                  <a:pt x="6415664" y="1985782"/>
                  <a:pt x="6724515" y="1956656"/>
                  <a:pt x="6912534" y="1912009"/>
                </a:cubicBezTo>
                <a:lnTo>
                  <a:pt x="6944400" y="1903026"/>
                </a:lnTo>
                <a:lnTo>
                  <a:pt x="6912217" y="1915873"/>
                </a:lnTo>
                <a:cubicBezTo>
                  <a:pt x="6714904" y="1979440"/>
                  <a:pt x="6305177" y="2023126"/>
                  <a:pt x="5831719" y="2023126"/>
                </a:cubicBezTo>
                <a:cubicBezTo>
                  <a:pt x="5581985" y="2023126"/>
                  <a:pt x="5349981" y="2010972"/>
                  <a:pt x="5157529" y="1990156"/>
                </a:cubicBezTo>
                <a:lnTo>
                  <a:pt x="5069793" y="1979652"/>
                </a:lnTo>
                <a:lnTo>
                  <a:pt x="5061941" y="1981565"/>
                </a:lnTo>
                <a:lnTo>
                  <a:pt x="5044586" y="1977646"/>
                </a:lnTo>
                <a:cubicBezTo>
                  <a:pt x="4854311" y="1938712"/>
                  <a:pt x="4566356" y="1913894"/>
                  <a:pt x="4244079" y="1913894"/>
                </a:cubicBezTo>
                <a:cubicBezTo>
                  <a:pt x="3938587" y="1913894"/>
                  <a:pt x="3663935" y="1936194"/>
                  <a:pt x="3474092" y="1971679"/>
                </a:cubicBezTo>
                <a:lnTo>
                  <a:pt x="3473632" y="1971770"/>
                </a:lnTo>
                <a:lnTo>
                  <a:pt x="3470916" y="1972456"/>
                </a:lnTo>
                <a:cubicBezTo>
                  <a:pt x="3455412" y="1976096"/>
                  <a:pt x="3439148" y="1979645"/>
                  <a:pt x="3422165" y="1983100"/>
                </a:cubicBezTo>
                <a:lnTo>
                  <a:pt x="3398040" y="1987678"/>
                </a:lnTo>
                <a:lnTo>
                  <a:pt x="3366209" y="1996650"/>
                </a:lnTo>
                <a:lnTo>
                  <a:pt x="3380206" y="1991062"/>
                </a:lnTo>
                <a:lnTo>
                  <a:pt x="3369088" y="1993173"/>
                </a:lnTo>
                <a:cubicBezTo>
                  <a:pt x="3148417" y="2032277"/>
                  <a:pt x="2829173" y="2056850"/>
                  <a:pt x="2474080" y="2056850"/>
                </a:cubicBezTo>
                <a:cubicBezTo>
                  <a:pt x="2224343" y="2056850"/>
                  <a:pt x="1992340" y="2044696"/>
                  <a:pt x="1799888" y="2023880"/>
                </a:cubicBezTo>
                <a:lnTo>
                  <a:pt x="1712151" y="2013376"/>
                </a:lnTo>
                <a:lnTo>
                  <a:pt x="1704299" y="2015290"/>
                </a:lnTo>
                <a:lnTo>
                  <a:pt x="1686944" y="2011370"/>
                </a:lnTo>
                <a:cubicBezTo>
                  <a:pt x="1496670" y="1972436"/>
                  <a:pt x="1208715" y="1947619"/>
                  <a:pt x="886438" y="1947619"/>
                </a:cubicBezTo>
                <a:cubicBezTo>
                  <a:pt x="537304" y="1947619"/>
                  <a:pt x="228452" y="1976744"/>
                  <a:pt x="40434" y="2021392"/>
                </a:cubicBezTo>
                <a:close/>
                <a:moveTo>
                  <a:pt x="8566" y="2415665"/>
                </a:moveTo>
                <a:lnTo>
                  <a:pt x="40750" y="2402818"/>
                </a:lnTo>
                <a:cubicBezTo>
                  <a:pt x="238063" y="2339250"/>
                  <a:pt x="647788" y="2295565"/>
                  <a:pt x="1121247" y="2295565"/>
                </a:cubicBezTo>
                <a:cubicBezTo>
                  <a:pt x="1370983" y="2295565"/>
                  <a:pt x="1602986" y="2307719"/>
                  <a:pt x="1795438" y="2328535"/>
                </a:cubicBezTo>
                <a:lnTo>
                  <a:pt x="1883175" y="2339038"/>
                </a:lnTo>
                <a:lnTo>
                  <a:pt x="1891027" y="2337125"/>
                </a:lnTo>
                <a:lnTo>
                  <a:pt x="1908382" y="2341045"/>
                </a:lnTo>
                <a:cubicBezTo>
                  <a:pt x="2098656" y="2379979"/>
                  <a:pt x="2386610" y="2404796"/>
                  <a:pt x="2708887" y="2404796"/>
                </a:cubicBezTo>
                <a:cubicBezTo>
                  <a:pt x="3014380" y="2404796"/>
                  <a:pt x="3289032" y="2382497"/>
                  <a:pt x="3478878" y="2347011"/>
                </a:cubicBezTo>
                <a:lnTo>
                  <a:pt x="3479335" y="2346921"/>
                </a:lnTo>
                <a:lnTo>
                  <a:pt x="3482051" y="2346234"/>
                </a:lnTo>
                <a:cubicBezTo>
                  <a:pt x="3497556" y="2342595"/>
                  <a:pt x="3513820" y="2339045"/>
                  <a:pt x="3530803" y="2335591"/>
                </a:cubicBezTo>
                <a:lnTo>
                  <a:pt x="3554928" y="2331012"/>
                </a:lnTo>
                <a:lnTo>
                  <a:pt x="3586758" y="2322040"/>
                </a:lnTo>
                <a:lnTo>
                  <a:pt x="3572760" y="2327628"/>
                </a:lnTo>
                <a:lnTo>
                  <a:pt x="3583880" y="2325518"/>
                </a:lnTo>
                <a:cubicBezTo>
                  <a:pt x="3804552" y="2286413"/>
                  <a:pt x="4123795" y="2261840"/>
                  <a:pt x="4478888" y="2261840"/>
                </a:cubicBezTo>
                <a:cubicBezTo>
                  <a:pt x="4728624" y="2261840"/>
                  <a:pt x="4960628" y="2273995"/>
                  <a:pt x="5153080" y="2294811"/>
                </a:cubicBezTo>
                <a:lnTo>
                  <a:pt x="5240818" y="2305314"/>
                </a:lnTo>
                <a:lnTo>
                  <a:pt x="5248668" y="2303401"/>
                </a:lnTo>
                <a:lnTo>
                  <a:pt x="5266023" y="2307320"/>
                </a:lnTo>
                <a:cubicBezTo>
                  <a:pt x="5456298" y="2346255"/>
                  <a:pt x="5744251" y="2371072"/>
                  <a:pt x="6066529" y="2371072"/>
                </a:cubicBezTo>
                <a:cubicBezTo>
                  <a:pt x="6415664" y="2371072"/>
                  <a:pt x="6724515" y="2341946"/>
                  <a:pt x="6912534" y="2297299"/>
                </a:cubicBezTo>
                <a:lnTo>
                  <a:pt x="6944400" y="2288316"/>
                </a:lnTo>
                <a:lnTo>
                  <a:pt x="6912217" y="2301163"/>
                </a:lnTo>
                <a:cubicBezTo>
                  <a:pt x="6714904" y="2364731"/>
                  <a:pt x="6305177" y="2408416"/>
                  <a:pt x="5831719" y="2408416"/>
                </a:cubicBezTo>
                <a:cubicBezTo>
                  <a:pt x="5581985" y="2408416"/>
                  <a:pt x="5349981" y="2396262"/>
                  <a:pt x="5157529" y="2375446"/>
                </a:cubicBezTo>
                <a:lnTo>
                  <a:pt x="5069793" y="2364942"/>
                </a:lnTo>
                <a:lnTo>
                  <a:pt x="5061941" y="2366855"/>
                </a:lnTo>
                <a:lnTo>
                  <a:pt x="5044586" y="2362936"/>
                </a:lnTo>
                <a:cubicBezTo>
                  <a:pt x="4854311" y="2324002"/>
                  <a:pt x="4566356" y="2299184"/>
                  <a:pt x="4244079" y="2299184"/>
                </a:cubicBezTo>
                <a:cubicBezTo>
                  <a:pt x="3938587" y="2299184"/>
                  <a:pt x="3663935" y="2321484"/>
                  <a:pt x="3474090" y="2356969"/>
                </a:cubicBezTo>
                <a:lnTo>
                  <a:pt x="3473632" y="2357060"/>
                </a:lnTo>
                <a:lnTo>
                  <a:pt x="3470916" y="2357746"/>
                </a:lnTo>
                <a:cubicBezTo>
                  <a:pt x="3455412" y="2361385"/>
                  <a:pt x="3439148" y="2364935"/>
                  <a:pt x="3422165" y="2368390"/>
                </a:cubicBezTo>
                <a:lnTo>
                  <a:pt x="3398040" y="2372968"/>
                </a:lnTo>
                <a:lnTo>
                  <a:pt x="3366209" y="2381940"/>
                </a:lnTo>
                <a:lnTo>
                  <a:pt x="3380206" y="2376352"/>
                </a:lnTo>
                <a:lnTo>
                  <a:pt x="3369088" y="2378463"/>
                </a:lnTo>
                <a:cubicBezTo>
                  <a:pt x="3148417" y="2417567"/>
                  <a:pt x="2829173" y="2442140"/>
                  <a:pt x="2474079" y="2442140"/>
                </a:cubicBezTo>
                <a:cubicBezTo>
                  <a:pt x="2224343" y="2442140"/>
                  <a:pt x="1992339" y="2429986"/>
                  <a:pt x="1799887" y="2409170"/>
                </a:cubicBezTo>
                <a:lnTo>
                  <a:pt x="1712151" y="2398666"/>
                </a:lnTo>
                <a:lnTo>
                  <a:pt x="1704299" y="2400580"/>
                </a:lnTo>
                <a:lnTo>
                  <a:pt x="1686944" y="2396660"/>
                </a:lnTo>
                <a:cubicBezTo>
                  <a:pt x="1496670" y="2357726"/>
                  <a:pt x="1208715" y="2332909"/>
                  <a:pt x="886437" y="2332909"/>
                </a:cubicBezTo>
                <a:cubicBezTo>
                  <a:pt x="537304" y="2332909"/>
                  <a:pt x="228452" y="2362034"/>
                  <a:pt x="40434" y="2406682"/>
                </a:cubicBezTo>
                <a:close/>
                <a:moveTo>
                  <a:pt x="8566" y="2780941"/>
                </a:moveTo>
                <a:lnTo>
                  <a:pt x="40751" y="2768094"/>
                </a:lnTo>
                <a:cubicBezTo>
                  <a:pt x="238063" y="2704527"/>
                  <a:pt x="647789" y="2660841"/>
                  <a:pt x="1121247" y="2660841"/>
                </a:cubicBezTo>
                <a:cubicBezTo>
                  <a:pt x="1370983" y="2660841"/>
                  <a:pt x="1602987" y="2672996"/>
                  <a:pt x="1795439" y="2693812"/>
                </a:cubicBezTo>
                <a:lnTo>
                  <a:pt x="1883176" y="2704315"/>
                </a:lnTo>
                <a:lnTo>
                  <a:pt x="1891027" y="2702402"/>
                </a:lnTo>
                <a:lnTo>
                  <a:pt x="1908382" y="2706321"/>
                </a:lnTo>
                <a:cubicBezTo>
                  <a:pt x="2098656" y="2745256"/>
                  <a:pt x="2386610" y="2770073"/>
                  <a:pt x="2708887" y="2770073"/>
                </a:cubicBezTo>
                <a:cubicBezTo>
                  <a:pt x="3014380" y="2770073"/>
                  <a:pt x="3289032" y="2747773"/>
                  <a:pt x="3478878" y="2712288"/>
                </a:cubicBezTo>
                <a:lnTo>
                  <a:pt x="3479335" y="2712197"/>
                </a:lnTo>
                <a:lnTo>
                  <a:pt x="3482051" y="2711511"/>
                </a:lnTo>
                <a:cubicBezTo>
                  <a:pt x="3497556" y="2707872"/>
                  <a:pt x="3513820" y="2704322"/>
                  <a:pt x="3530803" y="2700867"/>
                </a:cubicBezTo>
                <a:lnTo>
                  <a:pt x="3554928" y="2696289"/>
                </a:lnTo>
                <a:lnTo>
                  <a:pt x="3586758" y="2687317"/>
                </a:lnTo>
                <a:lnTo>
                  <a:pt x="3572760" y="2692905"/>
                </a:lnTo>
                <a:lnTo>
                  <a:pt x="3583880" y="2690794"/>
                </a:lnTo>
                <a:cubicBezTo>
                  <a:pt x="3804552" y="2651690"/>
                  <a:pt x="4123795" y="2627117"/>
                  <a:pt x="4478888" y="2627117"/>
                </a:cubicBezTo>
                <a:cubicBezTo>
                  <a:pt x="4728624" y="2627117"/>
                  <a:pt x="4960628" y="2639272"/>
                  <a:pt x="5153080" y="2660087"/>
                </a:cubicBezTo>
                <a:lnTo>
                  <a:pt x="5240818" y="2670591"/>
                </a:lnTo>
                <a:lnTo>
                  <a:pt x="5248668" y="2668678"/>
                </a:lnTo>
                <a:lnTo>
                  <a:pt x="5266023" y="2672597"/>
                </a:lnTo>
                <a:cubicBezTo>
                  <a:pt x="5456298" y="2711532"/>
                  <a:pt x="5744251" y="2736349"/>
                  <a:pt x="6066529" y="2736349"/>
                </a:cubicBezTo>
                <a:cubicBezTo>
                  <a:pt x="6415664" y="2736349"/>
                  <a:pt x="6724515" y="2707223"/>
                  <a:pt x="6912534" y="2662575"/>
                </a:cubicBezTo>
                <a:lnTo>
                  <a:pt x="6944400" y="2653593"/>
                </a:lnTo>
                <a:lnTo>
                  <a:pt x="6912217" y="2666440"/>
                </a:lnTo>
                <a:cubicBezTo>
                  <a:pt x="6714904" y="2730007"/>
                  <a:pt x="6305177" y="2773693"/>
                  <a:pt x="5831719" y="2773693"/>
                </a:cubicBezTo>
                <a:cubicBezTo>
                  <a:pt x="5581985" y="2773693"/>
                  <a:pt x="5349981" y="2761538"/>
                  <a:pt x="5157529" y="2740722"/>
                </a:cubicBezTo>
                <a:lnTo>
                  <a:pt x="5069793" y="2730219"/>
                </a:lnTo>
                <a:lnTo>
                  <a:pt x="5061941" y="2732132"/>
                </a:lnTo>
                <a:lnTo>
                  <a:pt x="5044586" y="2728213"/>
                </a:lnTo>
                <a:cubicBezTo>
                  <a:pt x="4854311" y="2689278"/>
                  <a:pt x="4566356" y="2664461"/>
                  <a:pt x="4244079" y="2664461"/>
                </a:cubicBezTo>
                <a:cubicBezTo>
                  <a:pt x="3938587" y="2664461"/>
                  <a:pt x="3663935" y="2686760"/>
                  <a:pt x="3474092" y="2722246"/>
                </a:cubicBezTo>
                <a:lnTo>
                  <a:pt x="3473632" y="2722337"/>
                </a:lnTo>
                <a:lnTo>
                  <a:pt x="3470916" y="2723023"/>
                </a:lnTo>
                <a:cubicBezTo>
                  <a:pt x="3455412" y="2726662"/>
                  <a:pt x="3439148" y="2730212"/>
                  <a:pt x="3422165" y="2733666"/>
                </a:cubicBezTo>
                <a:lnTo>
                  <a:pt x="3398040" y="2738245"/>
                </a:lnTo>
                <a:lnTo>
                  <a:pt x="3366209" y="2747217"/>
                </a:lnTo>
                <a:lnTo>
                  <a:pt x="3380206" y="2741629"/>
                </a:lnTo>
                <a:lnTo>
                  <a:pt x="3369088" y="2743740"/>
                </a:lnTo>
                <a:cubicBezTo>
                  <a:pt x="3148417" y="2782844"/>
                  <a:pt x="2829173" y="2807417"/>
                  <a:pt x="2474080" y="2807417"/>
                </a:cubicBezTo>
                <a:cubicBezTo>
                  <a:pt x="2224343" y="2807417"/>
                  <a:pt x="1992340" y="2795262"/>
                  <a:pt x="1799888" y="2774447"/>
                </a:cubicBezTo>
                <a:lnTo>
                  <a:pt x="1712151" y="2763943"/>
                </a:lnTo>
                <a:lnTo>
                  <a:pt x="1704299" y="2765856"/>
                </a:lnTo>
                <a:lnTo>
                  <a:pt x="1686944" y="2761937"/>
                </a:lnTo>
                <a:cubicBezTo>
                  <a:pt x="1496670" y="2723002"/>
                  <a:pt x="1208715" y="2698185"/>
                  <a:pt x="886438" y="2698185"/>
                </a:cubicBezTo>
                <a:cubicBezTo>
                  <a:pt x="537304" y="2698185"/>
                  <a:pt x="228452" y="2727311"/>
                  <a:pt x="40434" y="2771959"/>
                </a:cubicBezTo>
                <a:close/>
                <a:moveTo>
                  <a:pt x="0" y="153824"/>
                </a:moveTo>
                <a:lnTo>
                  <a:pt x="32184" y="140977"/>
                </a:lnTo>
                <a:cubicBezTo>
                  <a:pt x="229497" y="77409"/>
                  <a:pt x="639222" y="33724"/>
                  <a:pt x="1112681" y="33724"/>
                </a:cubicBezTo>
                <a:cubicBezTo>
                  <a:pt x="1362417" y="33724"/>
                  <a:pt x="1594420" y="45878"/>
                  <a:pt x="1786872" y="66694"/>
                </a:cubicBezTo>
                <a:lnTo>
                  <a:pt x="1874609" y="77198"/>
                </a:lnTo>
                <a:lnTo>
                  <a:pt x="1882461" y="75285"/>
                </a:lnTo>
                <a:lnTo>
                  <a:pt x="1899816" y="79204"/>
                </a:lnTo>
                <a:cubicBezTo>
                  <a:pt x="2090090" y="118139"/>
                  <a:pt x="2378044" y="142955"/>
                  <a:pt x="2700321" y="142955"/>
                </a:cubicBezTo>
                <a:cubicBezTo>
                  <a:pt x="3005814" y="142955"/>
                  <a:pt x="3280466" y="120656"/>
                  <a:pt x="3470311" y="85171"/>
                </a:cubicBezTo>
                <a:lnTo>
                  <a:pt x="3470769" y="85080"/>
                </a:lnTo>
                <a:lnTo>
                  <a:pt x="3473484" y="84393"/>
                </a:lnTo>
                <a:cubicBezTo>
                  <a:pt x="3488990" y="80754"/>
                  <a:pt x="3505254" y="77205"/>
                  <a:pt x="3522237" y="73750"/>
                </a:cubicBezTo>
                <a:lnTo>
                  <a:pt x="3546362" y="69171"/>
                </a:lnTo>
                <a:lnTo>
                  <a:pt x="3578192" y="60199"/>
                </a:lnTo>
                <a:lnTo>
                  <a:pt x="3564194" y="65787"/>
                </a:lnTo>
                <a:lnTo>
                  <a:pt x="3575314" y="63677"/>
                </a:lnTo>
                <a:cubicBezTo>
                  <a:pt x="3795986" y="24573"/>
                  <a:pt x="4115229" y="0"/>
                  <a:pt x="4470322" y="0"/>
                </a:cubicBezTo>
                <a:cubicBezTo>
                  <a:pt x="4720058" y="0"/>
                  <a:pt x="4952062" y="12154"/>
                  <a:pt x="5144514" y="32970"/>
                </a:cubicBezTo>
                <a:lnTo>
                  <a:pt x="5232252" y="43474"/>
                </a:lnTo>
                <a:lnTo>
                  <a:pt x="5240102" y="41560"/>
                </a:lnTo>
                <a:lnTo>
                  <a:pt x="5257457" y="45480"/>
                </a:lnTo>
                <a:cubicBezTo>
                  <a:pt x="5447732" y="84414"/>
                  <a:pt x="5735685" y="109231"/>
                  <a:pt x="6057963" y="109231"/>
                </a:cubicBezTo>
                <a:cubicBezTo>
                  <a:pt x="6407098" y="109231"/>
                  <a:pt x="6715949" y="80106"/>
                  <a:pt x="6903968" y="35458"/>
                </a:cubicBezTo>
                <a:lnTo>
                  <a:pt x="6935834" y="26475"/>
                </a:lnTo>
                <a:lnTo>
                  <a:pt x="6903651" y="39322"/>
                </a:lnTo>
                <a:cubicBezTo>
                  <a:pt x="6706338" y="102890"/>
                  <a:pt x="6296611" y="146575"/>
                  <a:pt x="5823153" y="146575"/>
                </a:cubicBezTo>
                <a:cubicBezTo>
                  <a:pt x="5573419" y="146575"/>
                  <a:pt x="5341415" y="134421"/>
                  <a:pt x="5148963" y="113605"/>
                </a:cubicBezTo>
                <a:lnTo>
                  <a:pt x="5061227" y="103101"/>
                </a:lnTo>
                <a:lnTo>
                  <a:pt x="5053375" y="105015"/>
                </a:lnTo>
                <a:lnTo>
                  <a:pt x="5036020" y="101096"/>
                </a:lnTo>
                <a:cubicBezTo>
                  <a:pt x="4845745" y="62161"/>
                  <a:pt x="4557790" y="37344"/>
                  <a:pt x="4235513" y="37344"/>
                </a:cubicBezTo>
                <a:cubicBezTo>
                  <a:pt x="3930021" y="37344"/>
                  <a:pt x="3655369" y="59643"/>
                  <a:pt x="3465524" y="95129"/>
                </a:cubicBezTo>
                <a:lnTo>
                  <a:pt x="3465066" y="95219"/>
                </a:lnTo>
                <a:lnTo>
                  <a:pt x="3462350" y="95906"/>
                </a:lnTo>
                <a:cubicBezTo>
                  <a:pt x="3446845" y="99545"/>
                  <a:pt x="3430582" y="103095"/>
                  <a:pt x="3413599" y="106549"/>
                </a:cubicBezTo>
                <a:lnTo>
                  <a:pt x="3389474" y="111128"/>
                </a:lnTo>
                <a:lnTo>
                  <a:pt x="3357642" y="120100"/>
                </a:lnTo>
                <a:lnTo>
                  <a:pt x="3371640" y="114512"/>
                </a:lnTo>
                <a:lnTo>
                  <a:pt x="3360521" y="116622"/>
                </a:lnTo>
                <a:cubicBezTo>
                  <a:pt x="3139851" y="155726"/>
                  <a:pt x="2820607" y="180299"/>
                  <a:pt x="2465513" y="180299"/>
                </a:cubicBezTo>
                <a:cubicBezTo>
                  <a:pt x="2215777" y="180299"/>
                  <a:pt x="1983773" y="168145"/>
                  <a:pt x="1791321" y="147329"/>
                </a:cubicBezTo>
                <a:lnTo>
                  <a:pt x="1703585" y="136825"/>
                </a:lnTo>
                <a:lnTo>
                  <a:pt x="1695733" y="138739"/>
                </a:lnTo>
                <a:lnTo>
                  <a:pt x="1678378" y="134819"/>
                </a:lnTo>
                <a:cubicBezTo>
                  <a:pt x="1488104" y="95885"/>
                  <a:pt x="1200149" y="71068"/>
                  <a:pt x="877871" y="71068"/>
                </a:cubicBezTo>
                <a:cubicBezTo>
                  <a:pt x="528738" y="71068"/>
                  <a:pt x="219885" y="100193"/>
                  <a:pt x="31868" y="144841"/>
                </a:cubicBezTo>
                <a:close/>
                <a:moveTo>
                  <a:pt x="0" y="519101"/>
                </a:moveTo>
                <a:lnTo>
                  <a:pt x="32185" y="506254"/>
                </a:lnTo>
                <a:cubicBezTo>
                  <a:pt x="229497" y="442686"/>
                  <a:pt x="639223" y="399001"/>
                  <a:pt x="1112681" y="399001"/>
                </a:cubicBezTo>
                <a:cubicBezTo>
                  <a:pt x="1362417" y="399001"/>
                  <a:pt x="1594421" y="411155"/>
                  <a:pt x="1786873" y="431971"/>
                </a:cubicBezTo>
                <a:lnTo>
                  <a:pt x="1874610" y="442475"/>
                </a:lnTo>
                <a:lnTo>
                  <a:pt x="1882461" y="440561"/>
                </a:lnTo>
                <a:lnTo>
                  <a:pt x="1899816" y="444481"/>
                </a:lnTo>
                <a:cubicBezTo>
                  <a:pt x="2090090" y="483415"/>
                  <a:pt x="2378044" y="508232"/>
                  <a:pt x="2700321" y="508232"/>
                </a:cubicBezTo>
                <a:cubicBezTo>
                  <a:pt x="3005814" y="508232"/>
                  <a:pt x="3280466" y="485933"/>
                  <a:pt x="3470311" y="450447"/>
                </a:cubicBezTo>
                <a:lnTo>
                  <a:pt x="3470769" y="450357"/>
                </a:lnTo>
                <a:lnTo>
                  <a:pt x="3473484" y="449670"/>
                </a:lnTo>
                <a:cubicBezTo>
                  <a:pt x="3488990" y="446031"/>
                  <a:pt x="3505254" y="442481"/>
                  <a:pt x="3522237" y="439027"/>
                </a:cubicBezTo>
                <a:lnTo>
                  <a:pt x="3546362" y="434448"/>
                </a:lnTo>
                <a:lnTo>
                  <a:pt x="3578192" y="425476"/>
                </a:lnTo>
                <a:lnTo>
                  <a:pt x="3564194" y="431064"/>
                </a:lnTo>
                <a:lnTo>
                  <a:pt x="3575314" y="428954"/>
                </a:lnTo>
                <a:cubicBezTo>
                  <a:pt x="3795986" y="389849"/>
                  <a:pt x="4115229" y="365276"/>
                  <a:pt x="4470322" y="365276"/>
                </a:cubicBezTo>
                <a:cubicBezTo>
                  <a:pt x="4720058" y="365276"/>
                  <a:pt x="4952062" y="377431"/>
                  <a:pt x="5144514" y="398247"/>
                </a:cubicBezTo>
                <a:lnTo>
                  <a:pt x="5232252" y="408750"/>
                </a:lnTo>
                <a:lnTo>
                  <a:pt x="5240102" y="406837"/>
                </a:lnTo>
                <a:lnTo>
                  <a:pt x="5257457" y="410756"/>
                </a:lnTo>
                <a:cubicBezTo>
                  <a:pt x="5447732" y="449691"/>
                  <a:pt x="5735685" y="474508"/>
                  <a:pt x="6057963" y="474508"/>
                </a:cubicBezTo>
                <a:cubicBezTo>
                  <a:pt x="6407098" y="474508"/>
                  <a:pt x="6715949" y="445382"/>
                  <a:pt x="6903968" y="400735"/>
                </a:cubicBezTo>
                <a:lnTo>
                  <a:pt x="6935834" y="391752"/>
                </a:lnTo>
                <a:lnTo>
                  <a:pt x="6903651" y="404599"/>
                </a:lnTo>
                <a:cubicBezTo>
                  <a:pt x="6706338" y="468166"/>
                  <a:pt x="6296611" y="511852"/>
                  <a:pt x="5823153" y="511852"/>
                </a:cubicBezTo>
                <a:cubicBezTo>
                  <a:pt x="5573419" y="511852"/>
                  <a:pt x="5341415" y="499698"/>
                  <a:pt x="5148963" y="478882"/>
                </a:cubicBezTo>
                <a:lnTo>
                  <a:pt x="5061227" y="468378"/>
                </a:lnTo>
                <a:lnTo>
                  <a:pt x="5053375" y="470291"/>
                </a:lnTo>
                <a:lnTo>
                  <a:pt x="5036020" y="466372"/>
                </a:lnTo>
                <a:cubicBezTo>
                  <a:pt x="4845745" y="427438"/>
                  <a:pt x="4557790" y="402620"/>
                  <a:pt x="4235513" y="402620"/>
                </a:cubicBezTo>
                <a:cubicBezTo>
                  <a:pt x="3930021" y="402620"/>
                  <a:pt x="3655369" y="424920"/>
                  <a:pt x="3465525" y="460405"/>
                </a:cubicBezTo>
                <a:lnTo>
                  <a:pt x="3465066" y="460496"/>
                </a:lnTo>
                <a:lnTo>
                  <a:pt x="3462350" y="461182"/>
                </a:lnTo>
                <a:cubicBezTo>
                  <a:pt x="3446845" y="464822"/>
                  <a:pt x="3430582" y="468371"/>
                  <a:pt x="3413599" y="471826"/>
                </a:cubicBezTo>
                <a:lnTo>
                  <a:pt x="3389474" y="476404"/>
                </a:lnTo>
                <a:lnTo>
                  <a:pt x="3357642" y="485376"/>
                </a:lnTo>
                <a:lnTo>
                  <a:pt x="3371640" y="479788"/>
                </a:lnTo>
                <a:lnTo>
                  <a:pt x="3360521" y="481899"/>
                </a:lnTo>
                <a:cubicBezTo>
                  <a:pt x="3139851" y="521003"/>
                  <a:pt x="2820607" y="545576"/>
                  <a:pt x="2465514" y="545576"/>
                </a:cubicBezTo>
                <a:cubicBezTo>
                  <a:pt x="2215777" y="545576"/>
                  <a:pt x="1983774" y="533422"/>
                  <a:pt x="1791322" y="512606"/>
                </a:cubicBezTo>
                <a:lnTo>
                  <a:pt x="1703585" y="502102"/>
                </a:lnTo>
                <a:lnTo>
                  <a:pt x="1695733" y="504016"/>
                </a:lnTo>
                <a:lnTo>
                  <a:pt x="1678378" y="500096"/>
                </a:lnTo>
                <a:cubicBezTo>
                  <a:pt x="1488104" y="461162"/>
                  <a:pt x="1200149" y="436345"/>
                  <a:pt x="877872" y="436345"/>
                </a:cubicBezTo>
                <a:cubicBezTo>
                  <a:pt x="528738" y="436345"/>
                  <a:pt x="219885" y="465470"/>
                  <a:pt x="31868" y="510118"/>
                </a:cubicBezTo>
                <a:close/>
                <a:moveTo>
                  <a:pt x="0" y="904391"/>
                </a:moveTo>
                <a:lnTo>
                  <a:pt x="32184" y="891544"/>
                </a:lnTo>
                <a:cubicBezTo>
                  <a:pt x="229497" y="827976"/>
                  <a:pt x="639222" y="784291"/>
                  <a:pt x="1112681" y="784291"/>
                </a:cubicBezTo>
                <a:cubicBezTo>
                  <a:pt x="1362417" y="784291"/>
                  <a:pt x="1594420" y="796445"/>
                  <a:pt x="1786872" y="817261"/>
                </a:cubicBezTo>
                <a:lnTo>
                  <a:pt x="1874609" y="827764"/>
                </a:lnTo>
                <a:lnTo>
                  <a:pt x="1882461" y="825851"/>
                </a:lnTo>
                <a:lnTo>
                  <a:pt x="1899816" y="829771"/>
                </a:lnTo>
                <a:cubicBezTo>
                  <a:pt x="2090090" y="868705"/>
                  <a:pt x="2378044" y="893522"/>
                  <a:pt x="2700321" y="893522"/>
                </a:cubicBezTo>
                <a:cubicBezTo>
                  <a:pt x="3005814" y="893522"/>
                  <a:pt x="3280466" y="871223"/>
                  <a:pt x="3470311" y="835737"/>
                </a:cubicBezTo>
                <a:lnTo>
                  <a:pt x="3470769" y="835647"/>
                </a:lnTo>
                <a:lnTo>
                  <a:pt x="3473484" y="834960"/>
                </a:lnTo>
                <a:cubicBezTo>
                  <a:pt x="3488990" y="831321"/>
                  <a:pt x="3505254" y="827771"/>
                  <a:pt x="3522237" y="824317"/>
                </a:cubicBezTo>
                <a:lnTo>
                  <a:pt x="3546362" y="819738"/>
                </a:lnTo>
                <a:lnTo>
                  <a:pt x="3578192" y="810766"/>
                </a:lnTo>
                <a:lnTo>
                  <a:pt x="3564194" y="816354"/>
                </a:lnTo>
                <a:lnTo>
                  <a:pt x="3575314" y="814244"/>
                </a:lnTo>
                <a:cubicBezTo>
                  <a:pt x="3795986" y="775139"/>
                  <a:pt x="4115229" y="750566"/>
                  <a:pt x="4470322" y="750566"/>
                </a:cubicBezTo>
                <a:cubicBezTo>
                  <a:pt x="4720058" y="750566"/>
                  <a:pt x="4952062" y="762721"/>
                  <a:pt x="5144514" y="783537"/>
                </a:cubicBezTo>
                <a:lnTo>
                  <a:pt x="5232252" y="794040"/>
                </a:lnTo>
                <a:lnTo>
                  <a:pt x="5240102" y="792127"/>
                </a:lnTo>
                <a:lnTo>
                  <a:pt x="5257457" y="796046"/>
                </a:lnTo>
                <a:cubicBezTo>
                  <a:pt x="5447732" y="834981"/>
                  <a:pt x="5735685" y="859798"/>
                  <a:pt x="6057963" y="859798"/>
                </a:cubicBezTo>
                <a:cubicBezTo>
                  <a:pt x="6407098" y="859798"/>
                  <a:pt x="6715949" y="830672"/>
                  <a:pt x="6903968" y="786025"/>
                </a:cubicBezTo>
                <a:lnTo>
                  <a:pt x="6935834" y="777042"/>
                </a:lnTo>
                <a:lnTo>
                  <a:pt x="6903651" y="789889"/>
                </a:lnTo>
                <a:cubicBezTo>
                  <a:pt x="6706338" y="853457"/>
                  <a:pt x="6296611" y="897142"/>
                  <a:pt x="5823153" y="897142"/>
                </a:cubicBezTo>
                <a:cubicBezTo>
                  <a:pt x="5573419" y="897142"/>
                  <a:pt x="5341415" y="884988"/>
                  <a:pt x="5148963" y="864172"/>
                </a:cubicBezTo>
                <a:lnTo>
                  <a:pt x="5061227" y="853668"/>
                </a:lnTo>
                <a:lnTo>
                  <a:pt x="5053375" y="855581"/>
                </a:lnTo>
                <a:lnTo>
                  <a:pt x="5036020" y="851662"/>
                </a:lnTo>
                <a:cubicBezTo>
                  <a:pt x="4845745" y="812728"/>
                  <a:pt x="4557790" y="787910"/>
                  <a:pt x="4235513" y="787910"/>
                </a:cubicBezTo>
                <a:cubicBezTo>
                  <a:pt x="3930021" y="787910"/>
                  <a:pt x="3655369" y="810210"/>
                  <a:pt x="3465524" y="845695"/>
                </a:cubicBezTo>
                <a:lnTo>
                  <a:pt x="3465066" y="845786"/>
                </a:lnTo>
                <a:lnTo>
                  <a:pt x="3462350" y="846472"/>
                </a:lnTo>
                <a:cubicBezTo>
                  <a:pt x="3446845" y="850111"/>
                  <a:pt x="3430582" y="853661"/>
                  <a:pt x="3413599" y="857116"/>
                </a:cubicBezTo>
                <a:lnTo>
                  <a:pt x="3389474" y="861694"/>
                </a:lnTo>
                <a:lnTo>
                  <a:pt x="3357642" y="870666"/>
                </a:lnTo>
                <a:lnTo>
                  <a:pt x="3371640" y="865078"/>
                </a:lnTo>
                <a:lnTo>
                  <a:pt x="3360521" y="867189"/>
                </a:lnTo>
                <a:cubicBezTo>
                  <a:pt x="3139851" y="906293"/>
                  <a:pt x="2820607" y="930866"/>
                  <a:pt x="2465513" y="930866"/>
                </a:cubicBezTo>
                <a:cubicBezTo>
                  <a:pt x="2215777" y="930866"/>
                  <a:pt x="1983773" y="918712"/>
                  <a:pt x="1791321" y="897896"/>
                </a:cubicBezTo>
                <a:lnTo>
                  <a:pt x="1703585" y="887392"/>
                </a:lnTo>
                <a:lnTo>
                  <a:pt x="1695733" y="889306"/>
                </a:lnTo>
                <a:lnTo>
                  <a:pt x="1678378" y="885386"/>
                </a:lnTo>
                <a:cubicBezTo>
                  <a:pt x="1488104" y="846452"/>
                  <a:pt x="1200149" y="821635"/>
                  <a:pt x="877871" y="821635"/>
                </a:cubicBezTo>
                <a:cubicBezTo>
                  <a:pt x="528738" y="821635"/>
                  <a:pt x="219885" y="850760"/>
                  <a:pt x="31868" y="895408"/>
                </a:cubicBezTo>
                <a:close/>
                <a:moveTo>
                  <a:pt x="0" y="1269667"/>
                </a:moveTo>
                <a:lnTo>
                  <a:pt x="32185" y="1256820"/>
                </a:lnTo>
                <a:cubicBezTo>
                  <a:pt x="229497" y="1193253"/>
                  <a:pt x="639223" y="1149567"/>
                  <a:pt x="1112681" y="1149567"/>
                </a:cubicBezTo>
                <a:cubicBezTo>
                  <a:pt x="1362417" y="1149567"/>
                  <a:pt x="1594421" y="1161722"/>
                  <a:pt x="1786873" y="1182538"/>
                </a:cubicBezTo>
                <a:lnTo>
                  <a:pt x="1874610" y="1193041"/>
                </a:lnTo>
                <a:lnTo>
                  <a:pt x="1882461" y="1191128"/>
                </a:lnTo>
                <a:lnTo>
                  <a:pt x="1899816" y="1195047"/>
                </a:lnTo>
                <a:cubicBezTo>
                  <a:pt x="2090090" y="1233982"/>
                  <a:pt x="2378044" y="1258799"/>
                  <a:pt x="2700321" y="1258799"/>
                </a:cubicBezTo>
                <a:cubicBezTo>
                  <a:pt x="3005814" y="1258799"/>
                  <a:pt x="3280466" y="1236499"/>
                  <a:pt x="3470311" y="1201014"/>
                </a:cubicBezTo>
                <a:lnTo>
                  <a:pt x="3470769" y="1200923"/>
                </a:lnTo>
                <a:lnTo>
                  <a:pt x="3473484" y="1200237"/>
                </a:lnTo>
                <a:cubicBezTo>
                  <a:pt x="3488990" y="1196598"/>
                  <a:pt x="3505254" y="1193048"/>
                  <a:pt x="3522237" y="1189593"/>
                </a:cubicBezTo>
                <a:lnTo>
                  <a:pt x="3546362" y="1185015"/>
                </a:lnTo>
                <a:lnTo>
                  <a:pt x="3578192" y="1176043"/>
                </a:lnTo>
                <a:lnTo>
                  <a:pt x="3564194" y="1181631"/>
                </a:lnTo>
                <a:lnTo>
                  <a:pt x="3575314" y="1179520"/>
                </a:lnTo>
                <a:cubicBezTo>
                  <a:pt x="3795986" y="1140416"/>
                  <a:pt x="4115229" y="1115843"/>
                  <a:pt x="4470322" y="1115843"/>
                </a:cubicBezTo>
                <a:cubicBezTo>
                  <a:pt x="4720058" y="1115843"/>
                  <a:pt x="4952062" y="1127998"/>
                  <a:pt x="5144514" y="1148813"/>
                </a:cubicBezTo>
                <a:lnTo>
                  <a:pt x="5232252" y="1159317"/>
                </a:lnTo>
                <a:lnTo>
                  <a:pt x="5240102" y="1157404"/>
                </a:lnTo>
                <a:lnTo>
                  <a:pt x="5257457" y="1161323"/>
                </a:lnTo>
                <a:cubicBezTo>
                  <a:pt x="5447732" y="1200258"/>
                  <a:pt x="5735685" y="1225075"/>
                  <a:pt x="6057963" y="1225075"/>
                </a:cubicBezTo>
                <a:cubicBezTo>
                  <a:pt x="6407098" y="1225075"/>
                  <a:pt x="6715949" y="1195949"/>
                  <a:pt x="6903968" y="1151301"/>
                </a:cubicBezTo>
                <a:lnTo>
                  <a:pt x="6935834" y="1142319"/>
                </a:lnTo>
                <a:lnTo>
                  <a:pt x="6903651" y="1155166"/>
                </a:lnTo>
                <a:cubicBezTo>
                  <a:pt x="6706338" y="1218733"/>
                  <a:pt x="6296611" y="1262419"/>
                  <a:pt x="5823153" y="1262419"/>
                </a:cubicBezTo>
                <a:cubicBezTo>
                  <a:pt x="5573419" y="1262419"/>
                  <a:pt x="5341415" y="1250264"/>
                  <a:pt x="5148963" y="1229448"/>
                </a:cubicBezTo>
                <a:lnTo>
                  <a:pt x="5061227" y="1218945"/>
                </a:lnTo>
                <a:lnTo>
                  <a:pt x="5053375" y="1220858"/>
                </a:lnTo>
                <a:lnTo>
                  <a:pt x="5036020" y="1216939"/>
                </a:lnTo>
                <a:cubicBezTo>
                  <a:pt x="4845745" y="1178004"/>
                  <a:pt x="4557790" y="1153187"/>
                  <a:pt x="4235513" y="1153187"/>
                </a:cubicBezTo>
                <a:cubicBezTo>
                  <a:pt x="3930021" y="1153187"/>
                  <a:pt x="3655369" y="1175486"/>
                  <a:pt x="3465525" y="1210972"/>
                </a:cubicBezTo>
                <a:lnTo>
                  <a:pt x="3465066" y="1211063"/>
                </a:lnTo>
                <a:lnTo>
                  <a:pt x="3462350" y="1211749"/>
                </a:lnTo>
                <a:cubicBezTo>
                  <a:pt x="3446845" y="1215388"/>
                  <a:pt x="3430582" y="1218938"/>
                  <a:pt x="3413599" y="1222392"/>
                </a:cubicBezTo>
                <a:lnTo>
                  <a:pt x="3389474" y="1226971"/>
                </a:lnTo>
                <a:lnTo>
                  <a:pt x="3357642" y="1235943"/>
                </a:lnTo>
                <a:lnTo>
                  <a:pt x="3371640" y="1230355"/>
                </a:lnTo>
                <a:lnTo>
                  <a:pt x="3360521" y="1232466"/>
                </a:lnTo>
                <a:cubicBezTo>
                  <a:pt x="3139851" y="1271570"/>
                  <a:pt x="2820607" y="1296143"/>
                  <a:pt x="2465514" y="1296143"/>
                </a:cubicBezTo>
                <a:cubicBezTo>
                  <a:pt x="2215777" y="1296143"/>
                  <a:pt x="1983774" y="1283988"/>
                  <a:pt x="1791322" y="1263173"/>
                </a:cubicBezTo>
                <a:lnTo>
                  <a:pt x="1703585" y="1252669"/>
                </a:lnTo>
                <a:lnTo>
                  <a:pt x="1695733" y="1254582"/>
                </a:lnTo>
                <a:lnTo>
                  <a:pt x="1678378" y="1250663"/>
                </a:lnTo>
                <a:cubicBezTo>
                  <a:pt x="1488104" y="1211728"/>
                  <a:pt x="1200149" y="1186911"/>
                  <a:pt x="877872" y="1186911"/>
                </a:cubicBezTo>
                <a:cubicBezTo>
                  <a:pt x="528738" y="1186911"/>
                  <a:pt x="219885" y="1216037"/>
                  <a:pt x="31868" y="1260685"/>
                </a:cubicBezTo>
                <a:close/>
              </a:path>
            </a:pathLst>
          </a:custGeom>
          <a:gradFill>
            <a:gsLst>
              <a:gs pos="47500">
                <a:srgbClr val="FFFFCC"/>
              </a:gs>
              <a:gs pos="56000">
                <a:srgbClr val="3DAA06"/>
              </a:gs>
              <a:gs pos="2000">
                <a:srgbClr val="C00000"/>
              </a:gs>
              <a:gs pos="100000">
                <a:srgbClr val="99FF66"/>
              </a:gs>
              <a:gs pos="39000">
                <a:srgbClr val="FF0000"/>
              </a:gs>
            </a:gsLst>
            <a:lin ang="18900000" scaled="1"/>
          </a:gradFill>
          <a:ln w="19050">
            <a:noFill/>
          </a:ln>
          <a:scene3d>
            <a:camera prst="orthographicFront"/>
            <a:lightRig rig="flood"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4"/>
          <p:cNvSpPr/>
          <p:nvPr/>
        </p:nvSpPr>
        <p:spPr>
          <a:xfrm rot="18877792">
            <a:off x="4397823" y="3069206"/>
            <a:ext cx="4511028" cy="2762916"/>
          </a:xfrm>
          <a:custGeom>
            <a:avLst/>
            <a:gdLst>
              <a:gd name="connsiteX0" fmla="*/ 6158989 w 6974209"/>
              <a:gd name="connsiteY0" fmla="*/ 3252246 h 4318692"/>
              <a:gd name="connsiteX1" fmla="*/ 6323879 w 6974209"/>
              <a:gd name="connsiteY1" fmla="*/ 3203729 h 4318692"/>
              <a:gd name="connsiteX2" fmla="*/ 6488769 w 6974209"/>
              <a:gd name="connsiteY2" fmla="*/ 3252246 h 4318692"/>
              <a:gd name="connsiteX3" fmla="*/ 6323879 w 6974209"/>
              <a:gd name="connsiteY3" fmla="*/ 3300762 h 4318692"/>
              <a:gd name="connsiteX4" fmla="*/ 6158989 w 6974209"/>
              <a:gd name="connsiteY4" fmla="*/ 3252246 h 4318692"/>
              <a:gd name="connsiteX5" fmla="*/ 6158989 w 6974209"/>
              <a:gd name="connsiteY5" fmla="*/ 4002812 h 4318692"/>
              <a:gd name="connsiteX6" fmla="*/ 6323879 w 6974209"/>
              <a:gd name="connsiteY6" fmla="*/ 3954296 h 4318692"/>
              <a:gd name="connsiteX7" fmla="*/ 6488769 w 6974209"/>
              <a:gd name="connsiteY7" fmla="*/ 4002812 h 4318692"/>
              <a:gd name="connsiteX8" fmla="*/ 6323879 w 6974209"/>
              <a:gd name="connsiteY8" fmla="*/ 4051328 h 4318692"/>
              <a:gd name="connsiteX9" fmla="*/ 6158989 w 6974209"/>
              <a:gd name="connsiteY9" fmla="*/ 4002812 h 4318692"/>
              <a:gd name="connsiteX10" fmla="*/ 6129180 w 6974209"/>
              <a:gd name="connsiteY10" fmla="*/ 1740970 h 4318692"/>
              <a:gd name="connsiteX11" fmla="*/ 6294070 w 6974209"/>
              <a:gd name="connsiteY11" fmla="*/ 1692454 h 4318692"/>
              <a:gd name="connsiteX12" fmla="*/ 6458960 w 6974209"/>
              <a:gd name="connsiteY12" fmla="*/ 1740970 h 4318692"/>
              <a:gd name="connsiteX13" fmla="*/ 6294070 w 6974209"/>
              <a:gd name="connsiteY13" fmla="*/ 1789486 h 4318692"/>
              <a:gd name="connsiteX14" fmla="*/ 6129180 w 6974209"/>
              <a:gd name="connsiteY14" fmla="*/ 1740970 h 4318692"/>
              <a:gd name="connsiteX15" fmla="*/ 6129180 w 6974209"/>
              <a:gd name="connsiteY15" fmla="*/ 2491537 h 4318692"/>
              <a:gd name="connsiteX16" fmla="*/ 6294070 w 6974209"/>
              <a:gd name="connsiteY16" fmla="*/ 2443021 h 4318692"/>
              <a:gd name="connsiteX17" fmla="*/ 6458960 w 6974209"/>
              <a:gd name="connsiteY17" fmla="*/ 2491537 h 4318692"/>
              <a:gd name="connsiteX18" fmla="*/ 6294070 w 6974209"/>
              <a:gd name="connsiteY18" fmla="*/ 2540053 h 4318692"/>
              <a:gd name="connsiteX19" fmla="*/ 6129180 w 6974209"/>
              <a:gd name="connsiteY19" fmla="*/ 2491537 h 4318692"/>
              <a:gd name="connsiteX20" fmla="*/ 6120614 w 6974209"/>
              <a:gd name="connsiteY20" fmla="*/ 229696 h 4318692"/>
              <a:gd name="connsiteX21" fmla="*/ 6285504 w 6974209"/>
              <a:gd name="connsiteY21" fmla="*/ 181180 h 4318692"/>
              <a:gd name="connsiteX22" fmla="*/ 6450394 w 6974209"/>
              <a:gd name="connsiteY22" fmla="*/ 229696 h 4318692"/>
              <a:gd name="connsiteX23" fmla="*/ 6285504 w 6974209"/>
              <a:gd name="connsiteY23" fmla="*/ 278212 h 4318692"/>
              <a:gd name="connsiteX24" fmla="*/ 6120614 w 6974209"/>
              <a:gd name="connsiteY24" fmla="*/ 229696 h 4318692"/>
              <a:gd name="connsiteX25" fmla="*/ 6120614 w 6974209"/>
              <a:gd name="connsiteY25" fmla="*/ 980263 h 4318692"/>
              <a:gd name="connsiteX26" fmla="*/ 6285504 w 6974209"/>
              <a:gd name="connsiteY26" fmla="*/ 931747 h 4318692"/>
              <a:gd name="connsiteX27" fmla="*/ 6450394 w 6974209"/>
              <a:gd name="connsiteY27" fmla="*/ 980263 h 4318692"/>
              <a:gd name="connsiteX28" fmla="*/ 6285504 w 6974209"/>
              <a:gd name="connsiteY28" fmla="*/ 1028779 h 4318692"/>
              <a:gd name="connsiteX29" fmla="*/ 6120614 w 6974209"/>
              <a:gd name="connsiteY29" fmla="*/ 980263 h 4318692"/>
              <a:gd name="connsiteX30" fmla="*/ 5442124 w 6974209"/>
              <a:gd name="connsiteY30" fmla="*/ 3332858 h 4318692"/>
              <a:gd name="connsiteX31" fmla="*/ 5673548 w 6974209"/>
              <a:gd name="connsiteY31" fmla="*/ 3269640 h 4318692"/>
              <a:gd name="connsiteX32" fmla="*/ 5904973 w 6974209"/>
              <a:gd name="connsiteY32" fmla="*/ 3332858 h 4318692"/>
              <a:gd name="connsiteX33" fmla="*/ 5673548 w 6974209"/>
              <a:gd name="connsiteY33" fmla="*/ 3396076 h 4318692"/>
              <a:gd name="connsiteX34" fmla="*/ 5442124 w 6974209"/>
              <a:gd name="connsiteY34" fmla="*/ 3332858 h 4318692"/>
              <a:gd name="connsiteX35" fmla="*/ 5442124 w 6974209"/>
              <a:gd name="connsiteY35" fmla="*/ 4083425 h 4318692"/>
              <a:gd name="connsiteX36" fmla="*/ 5673548 w 6974209"/>
              <a:gd name="connsiteY36" fmla="*/ 4020207 h 4318692"/>
              <a:gd name="connsiteX37" fmla="*/ 5904973 w 6974209"/>
              <a:gd name="connsiteY37" fmla="*/ 4083425 h 4318692"/>
              <a:gd name="connsiteX38" fmla="*/ 5673548 w 6974209"/>
              <a:gd name="connsiteY38" fmla="*/ 4146643 h 4318692"/>
              <a:gd name="connsiteX39" fmla="*/ 5442124 w 6974209"/>
              <a:gd name="connsiteY39" fmla="*/ 4083425 h 4318692"/>
              <a:gd name="connsiteX40" fmla="*/ 5412315 w 6974209"/>
              <a:gd name="connsiteY40" fmla="*/ 1821583 h 4318692"/>
              <a:gd name="connsiteX41" fmla="*/ 5643739 w 6974209"/>
              <a:gd name="connsiteY41" fmla="*/ 1758365 h 4318692"/>
              <a:gd name="connsiteX42" fmla="*/ 5875164 w 6974209"/>
              <a:gd name="connsiteY42" fmla="*/ 1821583 h 4318692"/>
              <a:gd name="connsiteX43" fmla="*/ 5643739 w 6974209"/>
              <a:gd name="connsiteY43" fmla="*/ 1884801 h 4318692"/>
              <a:gd name="connsiteX44" fmla="*/ 5412315 w 6974209"/>
              <a:gd name="connsiteY44" fmla="*/ 1821583 h 4318692"/>
              <a:gd name="connsiteX45" fmla="*/ 5412315 w 6974209"/>
              <a:gd name="connsiteY45" fmla="*/ 2572149 h 4318692"/>
              <a:gd name="connsiteX46" fmla="*/ 5643739 w 6974209"/>
              <a:gd name="connsiteY46" fmla="*/ 2508931 h 4318692"/>
              <a:gd name="connsiteX47" fmla="*/ 5875164 w 6974209"/>
              <a:gd name="connsiteY47" fmla="*/ 2572149 h 4318692"/>
              <a:gd name="connsiteX48" fmla="*/ 5643739 w 6974209"/>
              <a:gd name="connsiteY48" fmla="*/ 2635368 h 4318692"/>
              <a:gd name="connsiteX49" fmla="*/ 5412315 w 6974209"/>
              <a:gd name="connsiteY49" fmla="*/ 2572149 h 4318692"/>
              <a:gd name="connsiteX50" fmla="*/ 5403749 w 6974209"/>
              <a:gd name="connsiteY50" fmla="*/ 310309 h 4318692"/>
              <a:gd name="connsiteX51" fmla="*/ 5635173 w 6974209"/>
              <a:gd name="connsiteY51" fmla="*/ 247091 h 4318692"/>
              <a:gd name="connsiteX52" fmla="*/ 5866598 w 6974209"/>
              <a:gd name="connsiteY52" fmla="*/ 310309 h 4318692"/>
              <a:gd name="connsiteX53" fmla="*/ 5635173 w 6974209"/>
              <a:gd name="connsiteY53" fmla="*/ 373527 h 4318692"/>
              <a:gd name="connsiteX54" fmla="*/ 5403749 w 6974209"/>
              <a:gd name="connsiteY54" fmla="*/ 310309 h 4318692"/>
              <a:gd name="connsiteX55" fmla="*/ 5403749 w 6974209"/>
              <a:gd name="connsiteY55" fmla="*/ 1060875 h 4318692"/>
              <a:gd name="connsiteX56" fmla="*/ 5635173 w 6974209"/>
              <a:gd name="connsiteY56" fmla="*/ 997657 h 4318692"/>
              <a:gd name="connsiteX57" fmla="*/ 5866598 w 6974209"/>
              <a:gd name="connsiteY57" fmla="*/ 1060875 h 4318692"/>
              <a:gd name="connsiteX58" fmla="*/ 5635173 w 6974209"/>
              <a:gd name="connsiteY58" fmla="*/ 1124094 h 4318692"/>
              <a:gd name="connsiteX59" fmla="*/ 5403749 w 6974209"/>
              <a:gd name="connsiteY59" fmla="*/ 1060875 h 4318692"/>
              <a:gd name="connsiteX60" fmla="*/ 4488260 w 6974209"/>
              <a:gd name="connsiteY60" fmla="*/ 3201936 h 4318692"/>
              <a:gd name="connsiteX61" fmla="*/ 4719685 w 6974209"/>
              <a:gd name="connsiteY61" fmla="*/ 3138718 h 4318692"/>
              <a:gd name="connsiteX62" fmla="*/ 4951109 w 6974209"/>
              <a:gd name="connsiteY62" fmla="*/ 3201936 h 4318692"/>
              <a:gd name="connsiteX63" fmla="*/ 4719685 w 6974209"/>
              <a:gd name="connsiteY63" fmla="*/ 3265154 h 4318692"/>
              <a:gd name="connsiteX64" fmla="*/ 4488260 w 6974209"/>
              <a:gd name="connsiteY64" fmla="*/ 3201936 h 4318692"/>
              <a:gd name="connsiteX65" fmla="*/ 4488260 w 6974209"/>
              <a:gd name="connsiteY65" fmla="*/ 3952503 h 4318692"/>
              <a:gd name="connsiteX66" fmla="*/ 4719685 w 6974209"/>
              <a:gd name="connsiteY66" fmla="*/ 3889285 h 4318692"/>
              <a:gd name="connsiteX67" fmla="*/ 4951109 w 6974209"/>
              <a:gd name="connsiteY67" fmla="*/ 3952503 h 4318692"/>
              <a:gd name="connsiteX68" fmla="*/ 4719685 w 6974209"/>
              <a:gd name="connsiteY68" fmla="*/ 4015721 h 4318692"/>
              <a:gd name="connsiteX69" fmla="*/ 4488260 w 6974209"/>
              <a:gd name="connsiteY69" fmla="*/ 3952503 h 4318692"/>
              <a:gd name="connsiteX70" fmla="*/ 4458451 w 6974209"/>
              <a:gd name="connsiteY70" fmla="*/ 1690661 h 4318692"/>
              <a:gd name="connsiteX71" fmla="*/ 4689876 w 6974209"/>
              <a:gd name="connsiteY71" fmla="*/ 1627442 h 4318692"/>
              <a:gd name="connsiteX72" fmla="*/ 4921300 w 6974209"/>
              <a:gd name="connsiteY72" fmla="*/ 1690661 h 4318692"/>
              <a:gd name="connsiteX73" fmla="*/ 4689876 w 6974209"/>
              <a:gd name="connsiteY73" fmla="*/ 1753879 h 4318692"/>
              <a:gd name="connsiteX74" fmla="*/ 4458451 w 6974209"/>
              <a:gd name="connsiteY74" fmla="*/ 1690661 h 4318692"/>
              <a:gd name="connsiteX75" fmla="*/ 4458451 w 6974209"/>
              <a:gd name="connsiteY75" fmla="*/ 2441227 h 4318692"/>
              <a:gd name="connsiteX76" fmla="*/ 4689876 w 6974209"/>
              <a:gd name="connsiteY76" fmla="*/ 2378009 h 4318692"/>
              <a:gd name="connsiteX77" fmla="*/ 4921300 w 6974209"/>
              <a:gd name="connsiteY77" fmla="*/ 2441227 h 4318692"/>
              <a:gd name="connsiteX78" fmla="*/ 4689876 w 6974209"/>
              <a:gd name="connsiteY78" fmla="*/ 2504445 h 4318692"/>
              <a:gd name="connsiteX79" fmla="*/ 4458451 w 6974209"/>
              <a:gd name="connsiteY79" fmla="*/ 2441227 h 4318692"/>
              <a:gd name="connsiteX80" fmla="*/ 4449885 w 6974209"/>
              <a:gd name="connsiteY80" fmla="*/ 179387 h 4318692"/>
              <a:gd name="connsiteX81" fmla="*/ 4681310 w 6974209"/>
              <a:gd name="connsiteY81" fmla="*/ 116168 h 4318692"/>
              <a:gd name="connsiteX82" fmla="*/ 4912734 w 6974209"/>
              <a:gd name="connsiteY82" fmla="*/ 179387 h 4318692"/>
              <a:gd name="connsiteX83" fmla="*/ 4681310 w 6974209"/>
              <a:gd name="connsiteY83" fmla="*/ 242605 h 4318692"/>
              <a:gd name="connsiteX84" fmla="*/ 4449885 w 6974209"/>
              <a:gd name="connsiteY84" fmla="*/ 179387 h 4318692"/>
              <a:gd name="connsiteX85" fmla="*/ 4449885 w 6974209"/>
              <a:gd name="connsiteY85" fmla="*/ 929953 h 4318692"/>
              <a:gd name="connsiteX86" fmla="*/ 4681310 w 6974209"/>
              <a:gd name="connsiteY86" fmla="*/ 866735 h 4318692"/>
              <a:gd name="connsiteX87" fmla="*/ 4912734 w 6974209"/>
              <a:gd name="connsiteY87" fmla="*/ 929953 h 4318692"/>
              <a:gd name="connsiteX88" fmla="*/ 4681310 w 6974209"/>
              <a:gd name="connsiteY88" fmla="*/ 993171 h 4318692"/>
              <a:gd name="connsiteX89" fmla="*/ 4449885 w 6974209"/>
              <a:gd name="connsiteY89" fmla="*/ 929953 h 4318692"/>
              <a:gd name="connsiteX90" fmla="*/ 3876296 w 6974209"/>
              <a:gd name="connsiteY90" fmla="*/ 3281944 h 4318692"/>
              <a:gd name="connsiteX91" fmla="*/ 4041187 w 6974209"/>
              <a:gd name="connsiteY91" fmla="*/ 3233427 h 4318692"/>
              <a:gd name="connsiteX92" fmla="*/ 4206078 w 6974209"/>
              <a:gd name="connsiteY92" fmla="*/ 3281944 h 4318692"/>
              <a:gd name="connsiteX93" fmla="*/ 4041187 w 6974209"/>
              <a:gd name="connsiteY93" fmla="*/ 3330460 h 4318692"/>
              <a:gd name="connsiteX94" fmla="*/ 3876296 w 6974209"/>
              <a:gd name="connsiteY94" fmla="*/ 3281944 h 4318692"/>
              <a:gd name="connsiteX95" fmla="*/ 3876296 w 6974209"/>
              <a:gd name="connsiteY95" fmla="*/ 4032510 h 4318692"/>
              <a:gd name="connsiteX96" fmla="*/ 4041187 w 6974209"/>
              <a:gd name="connsiteY96" fmla="*/ 3983994 h 4318692"/>
              <a:gd name="connsiteX97" fmla="*/ 4206078 w 6974209"/>
              <a:gd name="connsiteY97" fmla="*/ 4032510 h 4318692"/>
              <a:gd name="connsiteX98" fmla="*/ 4041187 w 6974209"/>
              <a:gd name="connsiteY98" fmla="*/ 4081027 h 4318692"/>
              <a:gd name="connsiteX99" fmla="*/ 3876296 w 6974209"/>
              <a:gd name="connsiteY99" fmla="*/ 4032510 h 4318692"/>
              <a:gd name="connsiteX100" fmla="*/ 3846487 w 6974209"/>
              <a:gd name="connsiteY100" fmla="*/ 1770668 h 4318692"/>
              <a:gd name="connsiteX101" fmla="*/ 4011378 w 6974209"/>
              <a:gd name="connsiteY101" fmla="*/ 1722152 h 4318692"/>
              <a:gd name="connsiteX102" fmla="*/ 4176269 w 6974209"/>
              <a:gd name="connsiteY102" fmla="*/ 1770668 h 4318692"/>
              <a:gd name="connsiteX103" fmla="*/ 4011378 w 6974209"/>
              <a:gd name="connsiteY103" fmla="*/ 1819185 h 4318692"/>
              <a:gd name="connsiteX104" fmla="*/ 3846487 w 6974209"/>
              <a:gd name="connsiteY104" fmla="*/ 1770668 h 4318692"/>
              <a:gd name="connsiteX105" fmla="*/ 3846487 w 6974209"/>
              <a:gd name="connsiteY105" fmla="*/ 2521235 h 4318692"/>
              <a:gd name="connsiteX106" fmla="*/ 4011378 w 6974209"/>
              <a:gd name="connsiteY106" fmla="*/ 2472719 h 4318692"/>
              <a:gd name="connsiteX107" fmla="*/ 4176269 w 6974209"/>
              <a:gd name="connsiteY107" fmla="*/ 2521235 h 4318692"/>
              <a:gd name="connsiteX108" fmla="*/ 4011378 w 6974209"/>
              <a:gd name="connsiteY108" fmla="*/ 2569751 h 4318692"/>
              <a:gd name="connsiteX109" fmla="*/ 3846487 w 6974209"/>
              <a:gd name="connsiteY109" fmla="*/ 2521235 h 4318692"/>
              <a:gd name="connsiteX110" fmla="*/ 3837921 w 6974209"/>
              <a:gd name="connsiteY110" fmla="*/ 259394 h 4318692"/>
              <a:gd name="connsiteX111" fmla="*/ 4002812 w 6974209"/>
              <a:gd name="connsiteY111" fmla="*/ 210878 h 4318692"/>
              <a:gd name="connsiteX112" fmla="*/ 4167703 w 6974209"/>
              <a:gd name="connsiteY112" fmla="*/ 259394 h 4318692"/>
              <a:gd name="connsiteX113" fmla="*/ 4002812 w 6974209"/>
              <a:gd name="connsiteY113" fmla="*/ 307911 h 4318692"/>
              <a:gd name="connsiteX114" fmla="*/ 3837921 w 6974209"/>
              <a:gd name="connsiteY114" fmla="*/ 259394 h 4318692"/>
              <a:gd name="connsiteX115" fmla="*/ 3837921 w 6974209"/>
              <a:gd name="connsiteY115" fmla="*/ 1009961 h 4318692"/>
              <a:gd name="connsiteX116" fmla="*/ 4002812 w 6974209"/>
              <a:gd name="connsiteY116" fmla="*/ 961445 h 4318692"/>
              <a:gd name="connsiteX117" fmla="*/ 4167703 w 6974209"/>
              <a:gd name="connsiteY117" fmla="*/ 1009961 h 4318692"/>
              <a:gd name="connsiteX118" fmla="*/ 4002812 w 6974209"/>
              <a:gd name="connsiteY118" fmla="*/ 1058477 h 4318692"/>
              <a:gd name="connsiteX119" fmla="*/ 3837921 w 6974209"/>
              <a:gd name="connsiteY119" fmla="*/ 1009961 h 4318692"/>
              <a:gd name="connsiteX120" fmla="*/ 3176514 w 6974209"/>
              <a:gd name="connsiteY120" fmla="*/ 3276091 h 4318692"/>
              <a:gd name="connsiteX121" fmla="*/ 3341403 w 6974209"/>
              <a:gd name="connsiteY121" fmla="*/ 3227575 h 4318692"/>
              <a:gd name="connsiteX122" fmla="*/ 3506292 w 6974209"/>
              <a:gd name="connsiteY122" fmla="*/ 3276091 h 4318692"/>
              <a:gd name="connsiteX123" fmla="*/ 3341403 w 6974209"/>
              <a:gd name="connsiteY123" fmla="*/ 3324608 h 4318692"/>
              <a:gd name="connsiteX124" fmla="*/ 3176514 w 6974209"/>
              <a:gd name="connsiteY124" fmla="*/ 3276091 h 4318692"/>
              <a:gd name="connsiteX125" fmla="*/ 3176514 w 6974209"/>
              <a:gd name="connsiteY125" fmla="*/ 4026658 h 4318692"/>
              <a:gd name="connsiteX126" fmla="*/ 3341403 w 6974209"/>
              <a:gd name="connsiteY126" fmla="*/ 3978142 h 4318692"/>
              <a:gd name="connsiteX127" fmla="*/ 3506292 w 6974209"/>
              <a:gd name="connsiteY127" fmla="*/ 4026658 h 4318692"/>
              <a:gd name="connsiteX128" fmla="*/ 3341403 w 6974209"/>
              <a:gd name="connsiteY128" fmla="*/ 4075174 h 4318692"/>
              <a:gd name="connsiteX129" fmla="*/ 3176514 w 6974209"/>
              <a:gd name="connsiteY129" fmla="*/ 4026658 h 4318692"/>
              <a:gd name="connsiteX130" fmla="*/ 3146704 w 6974209"/>
              <a:gd name="connsiteY130" fmla="*/ 1764816 h 4318692"/>
              <a:gd name="connsiteX131" fmla="*/ 3311594 w 6974209"/>
              <a:gd name="connsiteY131" fmla="*/ 1716300 h 4318692"/>
              <a:gd name="connsiteX132" fmla="*/ 3476483 w 6974209"/>
              <a:gd name="connsiteY132" fmla="*/ 1764816 h 4318692"/>
              <a:gd name="connsiteX133" fmla="*/ 3311594 w 6974209"/>
              <a:gd name="connsiteY133" fmla="*/ 1813332 h 4318692"/>
              <a:gd name="connsiteX134" fmla="*/ 3146704 w 6974209"/>
              <a:gd name="connsiteY134" fmla="*/ 1764816 h 4318692"/>
              <a:gd name="connsiteX135" fmla="*/ 3146704 w 6974209"/>
              <a:gd name="connsiteY135" fmla="*/ 2515383 h 4318692"/>
              <a:gd name="connsiteX136" fmla="*/ 3311594 w 6974209"/>
              <a:gd name="connsiteY136" fmla="*/ 2466866 h 4318692"/>
              <a:gd name="connsiteX137" fmla="*/ 3476483 w 6974209"/>
              <a:gd name="connsiteY137" fmla="*/ 2515383 h 4318692"/>
              <a:gd name="connsiteX138" fmla="*/ 3311594 w 6974209"/>
              <a:gd name="connsiteY138" fmla="*/ 2563899 h 4318692"/>
              <a:gd name="connsiteX139" fmla="*/ 3146704 w 6974209"/>
              <a:gd name="connsiteY139" fmla="*/ 2515383 h 4318692"/>
              <a:gd name="connsiteX140" fmla="*/ 3138138 w 6974209"/>
              <a:gd name="connsiteY140" fmla="*/ 253542 h 4318692"/>
              <a:gd name="connsiteX141" fmla="*/ 3303028 w 6974209"/>
              <a:gd name="connsiteY141" fmla="*/ 205026 h 4318692"/>
              <a:gd name="connsiteX142" fmla="*/ 3467917 w 6974209"/>
              <a:gd name="connsiteY142" fmla="*/ 253542 h 4318692"/>
              <a:gd name="connsiteX143" fmla="*/ 3303028 w 6974209"/>
              <a:gd name="connsiteY143" fmla="*/ 302058 h 4318692"/>
              <a:gd name="connsiteX144" fmla="*/ 3138138 w 6974209"/>
              <a:gd name="connsiteY144" fmla="*/ 253542 h 4318692"/>
              <a:gd name="connsiteX145" fmla="*/ 3138138 w 6974209"/>
              <a:gd name="connsiteY145" fmla="*/ 1004109 h 4318692"/>
              <a:gd name="connsiteX146" fmla="*/ 3303028 w 6974209"/>
              <a:gd name="connsiteY146" fmla="*/ 955592 h 4318692"/>
              <a:gd name="connsiteX147" fmla="*/ 3467917 w 6974209"/>
              <a:gd name="connsiteY147" fmla="*/ 1004109 h 4318692"/>
              <a:gd name="connsiteX148" fmla="*/ 3303028 w 6974209"/>
              <a:gd name="connsiteY148" fmla="*/ 1052625 h 4318692"/>
              <a:gd name="connsiteX149" fmla="*/ 3138138 w 6974209"/>
              <a:gd name="connsiteY149" fmla="*/ 1004109 h 4318692"/>
              <a:gd name="connsiteX150" fmla="*/ 2582873 w 6974209"/>
              <a:gd name="connsiteY150" fmla="*/ 3393502 h 4318692"/>
              <a:gd name="connsiteX151" fmla="*/ 2814298 w 6974209"/>
              <a:gd name="connsiteY151" fmla="*/ 3330283 h 4318692"/>
              <a:gd name="connsiteX152" fmla="*/ 3045722 w 6974209"/>
              <a:gd name="connsiteY152" fmla="*/ 3393502 h 4318692"/>
              <a:gd name="connsiteX153" fmla="*/ 2814298 w 6974209"/>
              <a:gd name="connsiteY153" fmla="*/ 3456720 h 4318692"/>
              <a:gd name="connsiteX154" fmla="*/ 2582873 w 6974209"/>
              <a:gd name="connsiteY154" fmla="*/ 3393502 h 4318692"/>
              <a:gd name="connsiteX155" fmla="*/ 2582873 w 6974209"/>
              <a:gd name="connsiteY155" fmla="*/ 4144068 h 4318692"/>
              <a:gd name="connsiteX156" fmla="*/ 2814298 w 6974209"/>
              <a:gd name="connsiteY156" fmla="*/ 4080850 h 4318692"/>
              <a:gd name="connsiteX157" fmla="*/ 3045722 w 6974209"/>
              <a:gd name="connsiteY157" fmla="*/ 4144068 h 4318692"/>
              <a:gd name="connsiteX158" fmla="*/ 2814298 w 6974209"/>
              <a:gd name="connsiteY158" fmla="*/ 4207287 h 4318692"/>
              <a:gd name="connsiteX159" fmla="*/ 2582873 w 6974209"/>
              <a:gd name="connsiteY159" fmla="*/ 4144068 h 4318692"/>
              <a:gd name="connsiteX160" fmla="*/ 2553064 w 6974209"/>
              <a:gd name="connsiteY160" fmla="*/ 1882226 h 4318692"/>
              <a:gd name="connsiteX161" fmla="*/ 2784489 w 6974209"/>
              <a:gd name="connsiteY161" fmla="*/ 1819008 h 4318692"/>
              <a:gd name="connsiteX162" fmla="*/ 3015913 w 6974209"/>
              <a:gd name="connsiteY162" fmla="*/ 1882226 h 4318692"/>
              <a:gd name="connsiteX163" fmla="*/ 2784489 w 6974209"/>
              <a:gd name="connsiteY163" fmla="*/ 1945444 h 4318692"/>
              <a:gd name="connsiteX164" fmla="*/ 2553064 w 6974209"/>
              <a:gd name="connsiteY164" fmla="*/ 1882226 h 4318692"/>
              <a:gd name="connsiteX165" fmla="*/ 2553064 w 6974209"/>
              <a:gd name="connsiteY165" fmla="*/ 2632793 h 4318692"/>
              <a:gd name="connsiteX166" fmla="*/ 2784489 w 6974209"/>
              <a:gd name="connsiteY166" fmla="*/ 2569575 h 4318692"/>
              <a:gd name="connsiteX167" fmla="*/ 3015913 w 6974209"/>
              <a:gd name="connsiteY167" fmla="*/ 2632793 h 4318692"/>
              <a:gd name="connsiteX168" fmla="*/ 2784489 w 6974209"/>
              <a:gd name="connsiteY168" fmla="*/ 2696011 h 4318692"/>
              <a:gd name="connsiteX169" fmla="*/ 2553064 w 6974209"/>
              <a:gd name="connsiteY169" fmla="*/ 2632793 h 4318692"/>
              <a:gd name="connsiteX170" fmla="*/ 2544498 w 6974209"/>
              <a:gd name="connsiteY170" fmla="*/ 370952 h 4318692"/>
              <a:gd name="connsiteX171" fmla="*/ 2775923 w 6974209"/>
              <a:gd name="connsiteY171" fmla="*/ 307734 h 4318692"/>
              <a:gd name="connsiteX172" fmla="*/ 3007347 w 6974209"/>
              <a:gd name="connsiteY172" fmla="*/ 370952 h 4318692"/>
              <a:gd name="connsiteX173" fmla="*/ 2775923 w 6974209"/>
              <a:gd name="connsiteY173" fmla="*/ 434170 h 4318692"/>
              <a:gd name="connsiteX174" fmla="*/ 2544498 w 6974209"/>
              <a:gd name="connsiteY174" fmla="*/ 370952 h 4318692"/>
              <a:gd name="connsiteX175" fmla="*/ 2544498 w 6974209"/>
              <a:gd name="connsiteY175" fmla="*/ 1121519 h 4318692"/>
              <a:gd name="connsiteX176" fmla="*/ 2775923 w 6974209"/>
              <a:gd name="connsiteY176" fmla="*/ 1058301 h 4318692"/>
              <a:gd name="connsiteX177" fmla="*/ 3007347 w 6974209"/>
              <a:gd name="connsiteY177" fmla="*/ 1121519 h 4318692"/>
              <a:gd name="connsiteX178" fmla="*/ 2775923 w 6974209"/>
              <a:gd name="connsiteY178" fmla="*/ 1184737 h 4318692"/>
              <a:gd name="connsiteX179" fmla="*/ 2544498 w 6974209"/>
              <a:gd name="connsiteY179" fmla="*/ 1121519 h 4318692"/>
              <a:gd name="connsiteX180" fmla="*/ 1943695 w 6974209"/>
              <a:gd name="connsiteY180" fmla="*/ 3370919 h 4318692"/>
              <a:gd name="connsiteX181" fmla="*/ 2108585 w 6974209"/>
              <a:gd name="connsiteY181" fmla="*/ 3322402 h 4318692"/>
              <a:gd name="connsiteX182" fmla="*/ 2273475 w 6974209"/>
              <a:gd name="connsiteY182" fmla="*/ 3370919 h 4318692"/>
              <a:gd name="connsiteX183" fmla="*/ 2108585 w 6974209"/>
              <a:gd name="connsiteY183" fmla="*/ 3419435 h 4318692"/>
              <a:gd name="connsiteX184" fmla="*/ 1943695 w 6974209"/>
              <a:gd name="connsiteY184" fmla="*/ 3370919 h 4318692"/>
              <a:gd name="connsiteX185" fmla="*/ 1943695 w 6974209"/>
              <a:gd name="connsiteY185" fmla="*/ 4121485 h 4318692"/>
              <a:gd name="connsiteX186" fmla="*/ 2108585 w 6974209"/>
              <a:gd name="connsiteY186" fmla="*/ 4072969 h 4318692"/>
              <a:gd name="connsiteX187" fmla="*/ 2273475 w 6974209"/>
              <a:gd name="connsiteY187" fmla="*/ 4121485 h 4318692"/>
              <a:gd name="connsiteX188" fmla="*/ 2108585 w 6974209"/>
              <a:gd name="connsiteY188" fmla="*/ 4170002 h 4318692"/>
              <a:gd name="connsiteX189" fmla="*/ 1943695 w 6974209"/>
              <a:gd name="connsiteY189" fmla="*/ 4121485 h 4318692"/>
              <a:gd name="connsiteX190" fmla="*/ 1913886 w 6974209"/>
              <a:gd name="connsiteY190" fmla="*/ 1859643 h 4318692"/>
              <a:gd name="connsiteX191" fmla="*/ 2078776 w 6974209"/>
              <a:gd name="connsiteY191" fmla="*/ 1811127 h 4318692"/>
              <a:gd name="connsiteX192" fmla="*/ 2243666 w 6974209"/>
              <a:gd name="connsiteY192" fmla="*/ 1859643 h 4318692"/>
              <a:gd name="connsiteX193" fmla="*/ 2078776 w 6974209"/>
              <a:gd name="connsiteY193" fmla="*/ 1908160 h 4318692"/>
              <a:gd name="connsiteX194" fmla="*/ 1913886 w 6974209"/>
              <a:gd name="connsiteY194" fmla="*/ 1859643 h 4318692"/>
              <a:gd name="connsiteX195" fmla="*/ 1913886 w 6974209"/>
              <a:gd name="connsiteY195" fmla="*/ 2610210 h 4318692"/>
              <a:gd name="connsiteX196" fmla="*/ 2078776 w 6974209"/>
              <a:gd name="connsiteY196" fmla="*/ 2561694 h 4318692"/>
              <a:gd name="connsiteX197" fmla="*/ 2243666 w 6974209"/>
              <a:gd name="connsiteY197" fmla="*/ 2610210 h 4318692"/>
              <a:gd name="connsiteX198" fmla="*/ 2078776 w 6974209"/>
              <a:gd name="connsiteY198" fmla="*/ 2658726 h 4318692"/>
              <a:gd name="connsiteX199" fmla="*/ 1913886 w 6974209"/>
              <a:gd name="connsiteY199" fmla="*/ 2610210 h 4318692"/>
              <a:gd name="connsiteX200" fmla="*/ 1905320 w 6974209"/>
              <a:gd name="connsiteY200" fmla="*/ 348369 h 4318692"/>
              <a:gd name="connsiteX201" fmla="*/ 2070210 w 6974209"/>
              <a:gd name="connsiteY201" fmla="*/ 299853 h 4318692"/>
              <a:gd name="connsiteX202" fmla="*/ 2235100 w 6974209"/>
              <a:gd name="connsiteY202" fmla="*/ 348369 h 4318692"/>
              <a:gd name="connsiteX203" fmla="*/ 2070210 w 6974209"/>
              <a:gd name="connsiteY203" fmla="*/ 396886 h 4318692"/>
              <a:gd name="connsiteX204" fmla="*/ 1905320 w 6974209"/>
              <a:gd name="connsiteY204" fmla="*/ 348369 h 4318692"/>
              <a:gd name="connsiteX205" fmla="*/ 1905320 w 6974209"/>
              <a:gd name="connsiteY205" fmla="*/ 1098936 h 4318692"/>
              <a:gd name="connsiteX206" fmla="*/ 2070210 w 6974209"/>
              <a:gd name="connsiteY206" fmla="*/ 1050420 h 4318692"/>
              <a:gd name="connsiteX207" fmla="*/ 2235100 w 6974209"/>
              <a:gd name="connsiteY207" fmla="*/ 1098936 h 4318692"/>
              <a:gd name="connsiteX208" fmla="*/ 2070210 w 6974209"/>
              <a:gd name="connsiteY208" fmla="*/ 1147452 h 4318692"/>
              <a:gd name="connsiteX209" fmla="*/ 1905320 w 6974209"/>
              <a:gd name="connsiteY209" fmla="*/ 1098936 h 4318692"/>
              <a:gd name="connsiteX210" fmla="*/ 1376918 w 6974209"/>
              <a:gd name="connsiteY210" fmla="*/ 3253821 h 4318692"/>
              <a:gd name="connsiteX211" fmla="*/ 1564950 w 6974209"/>
              <a:gd name="connsiteY211" fmla="*/ 3205304 h 4318692"/>
              <a:gd name="connsiteX212" fmla="*/ 1752982 w 6974209"/>
              <a:gd name="connsiteY212" fmla="*/ 3253821 h 4318692"/>
              <a:gd name="connsiteX213" fmla="*/ 1564950 w 6974209"/>
              <a:gd name="connsiteY213" fmla="*/ 3302337 h 4318692"/>
              <a:gd name="connsiteX214" fmla="*/ 1376918 w 6974209"/>
              <a:gd name="connsiteY214" fmla="*/ 3253821 h 4318692"/>
              <a:gd name="connsiteX215" fmla="*/ 1376918 w 6974209"/>
              <a:gd name="connsiteY215" fmla="*/ 4004387 h 4318692"/>
              <a:gd name="connsiteX216" fmla="*/ 1564950 w 6974209"/>
              <a:gd name="connsiteY216" fmla="*/ 3955871 h 4318692"/>
              <a:gd name="connsiteX217" fmla="*/ 1752982 w 6974209"/>
              <a:gd name="connsiteY217" fmla="*/ 4004387 h 4318692"/>
              <a:gd name="connsiteX218" fmla="*/ 1564950 w 6974209"/>
              <a:gd name="connsiteY218" fmla="*/ 4052904 h 4318692"/>
              <a:gd name="connsiteX219" fmla="*/ 1376918 w 6974209"/>
              <a:gd name="connsiteY219" fmla="*/ 4004387 h 4318692"/>
              <a:gd name="connsiteX220" fmla="*/ 1347109 w 6974209"/>
              <a:gd name="connsiteY220" fmla="*/ 1742545 h 4318692"/>
              <a:gd name="connsiteX221" fmla="*/ 1535141 w 6974209"/>
              <a:gd name="connsiteY221" fmla="*/ 1694029 h 4318692"/>
              <a:gd name="connsiteX222" fmla="*/ 1723173 w 6974209"/>
              <a:gd name="connsiteY222" fmla="*/ 1742545 h 4318692"/>
              <a:gd name="connsiteX223" fmla="*/ 1535141 w 6974209"/>
              <a:gd name="connsiteY223" fmla="*/ 1791062 h 4318692"/>
              <a:gd name="connsiteX224" fmla="*/ 1347109 w 6974209"/>
              <a:gd name="connsiteY224" fmla="*/ 1742545 h 4318692"/>
              <a:gd name="connsiteX225" fmla="*/ 1347109 w 6974209"/>
              <a:gd name="connsiteY225" fmla="*/ 2493112 h 4318692"/>
              <a:gd name="connsiteX226" fmla="*/ 1535141 w 6974209"/>
              <a:gd name="connsiteY226" fmla="*/ 2444596 h 4318692"/>
              <a:gd name="connsiteX227" fmla="*/ 1723173 w 6974209"/>
              <a:gd name="connsiteY227" fmla="*/ 2493112 h 4318692"/>
              <a:gd name="connsiteX228" fmla="*/ 1535141 w 6974209"/>
              <a:gd name="connsiteY228" fmla="*/ 2541628 h 4318692"/>
              <a:gd name="connsiteX229" fmla="*/ 1347109 w 6974209"/>
              <a:gd name="connsiteY229" fmla="*/ 2493112 h 4318692"/>
              <a:gd name="connsiteX230" fmla="*/ 1338543 w 6974209"/>
              <a:gd name="connsiteY230" fmla="*/ 231271 h 4318692"/>
              <a:gd name="connsiteX231" fmla="*/ 1526575 w 6974209"/>
              <a:gd name="connsiteY231" fmla="*/ 182755 h 4318692"/>
              <a:gd name="connsiteX232" fmla="*/ 1714607 w 6974209"/>
              <a:gd name="connsiteY232" fmla="*/ 231271 h 4318692"/>
              <a:gd name="connsiteX233" fmla="*/ 1526575 w 6974209"/>
              <a:gd name="connsiteY233" fmla="*/ 279788 h 4318692"/>
              <a:gd name="connsiteX234" fmla="*/ 1338543 w 6974209"/>
              <a:gd name="connsiteY234" fmla="*/ 231271 h 4318692"/>
              <a:gd name="connsiteX235" fmla="*/ 1338543 w 6974209"/>
              <a:gd name="connsiteY235" fmla="*/ 981838 h 4318692"/>
              <a:gd name="connsiteX236" fmla="*/ 1526575 w 6974209"/>
              <a:gd name="connsiteY236" fmla="*/ 933322 h 4318692"/>
              <a:gd name="connsiteX237" fmla="*/ 1714607 w 6974209"/>
              <a:gd name="connsiteY237" fmla="*/ 981838 h 4318692"/>
              <a:gd name="connsiteX238" fmla="*/ 1526575 w 6974209"/>
              <a:gd name="connsiteY238" fmla="*/ 1030354 h 4318692"/>
              <a:gd name="connsiteX239" fmla="*/ 1338543 w 6974209"/>
              <a:gd name="connsiteY239" fmla="*/ 981838 h 4318692"/>
              <a:gd name="connsiteX240" fmla="*/ 476221 w 6974209"/>
              <a:gd name="connsiteY240" fmla="*/ 3267065 h 4318692"/>
              <a:gd name="connsiteX241" fmla="*/ 707647 w 6974209"/>
              <a:gd name="connsiteY241" fmla="*/ 3203847 h 4318692"/>
              <a:gd name="connsiteX242" fmla="*/ 939071 w 6974209"/>
              <a:gd name="connsiteY242" fmla="*/ 3267065 h 4318692"/>
              <a:gd name="connsiteX243" fmla="*/ 707647 w 6974209"/>
              <a:gd name="connsiteY243" fmla="*/ 3330283 h 4318692"/>
              <a:gd name="connsiteX244" fmla="*/ 476221 w 6974209"/>
              <a:gd name="connsiteY244" fmla="*/ 3267065 h 4318692"/>
              <a:gd name="connsiteX245" fmla="*/ 476221 w 6974209"/>
              <a:gd name="connsiteY245" fmla="*/ 4017632 h 4318692"/>
              <a:gd name="connsiteX246" fmla="*/ 707647 w 6974209"/>
              <a:gd name="connsiteY246" fmla="*/ 3954414 h 4318692"/>
              <a:gd name="connsiteX247" fmla="*/ 939071 w 6974209"/>
              <a:gd name="connsiteY247" fmla="*/ 4017632 h 4318692"/>
              <a:gd name="connsiteX248" fmla="*/ 707647 w 6974209"/>
              <a:gd name="connsiteY248" fmla="*/ 4080850 h 4318692"/>
              <a:gd name="connsiteX249" fmla="*/ 476221 w 6974209"/>
              <a:gd name="connsiteY249" fmla="*/ 4017632 h 4318692"/>
              <a:gd name="connsiteX250" fmla="*/ 446412 w 6974209"/>
              <a:gd name="connsiteY250" fmla="*/ 1755790 h 4318692"/>
              <a:gd name="connsiteX251" fmla="*/ 677838 w 6974209"/>
              <a:gd name="connsiteY251" fmla="*/ 1692572 h 4318692"/>
              <a:gd name="connsiteX252" fmla="*/ 909262 w 6974209"/>
              <a:gd name="connsiteY252" fmla="*/ 1755790 h 4318692"/>
              <a:gd name="connsiteX253" fmla="*/ 677838 w 6974209"/>
              <a:gd name="connsiteY253" fmla="*/ 1819008 h 4318692"/>
              <a:gd name="connsiteX254" fmla="*/ 446412 w 6974209"/>
              <a:gd name="connsiteY254" fmla="*/ 1755790 h 4318692"/>
              <a:gd name="connsiteX255" fmla="*/ 446412 w 6974209"/>
              <a:gd name="connsiteY255" fmla="*/ 2506357 h 4318692"/>
              <a:gd name="connsiteX256" fmla="*/ 677838 w 6974209"/>
              <a:gd name="connsiteY256" fmla="*/ 2443138 h 4318692"/>
              <a:gd name="connsiteX257" fmla="*/ 909262 w 6974209"/>
              <a:gd name="connsiteY257" fmla="*/ 2506357 h 4318692"/>
              <a:gd name="connsiteX258" fmla="*/ 677838 w 6974209"/>
              <a:gd name="connsiteY258" fmla="*/ 2569575 h 4318692"/>
              <a:gd name="connsiteX259" fmla="*/ 446412 w 6974209"/>
              <a:gd name="connsiteY259" fmla="*/ 2506357 h 4318692"/>
              <a:gd name="connsiteX260" fmla="*/ 437846 w 6974209"/>
              <a:gd name="connsiteY260" fmla="*/ 244516 h 4318692"/>
              <a:gd name="connsiteX261" fmla="*/ 669272 w 6974209"/>
              <a:gd name="connsiteY261" fmla="*/ 181298 h 4318692"/>
              <a:gd name="connsiteX262" fmla="*/ 900696 w 6974209"/>
              <a:gd name="connsiteY262" fmla="*/ 244516 h 4318692"/>
              <a:gd name="connsiteX263" fmla="*/ 669272 w 6974209"/>
              <a:gd name="connsiteY263" fmla="*/ 307734 h 4318692"/>
              <a:gd name="connsiteX264" fmla="*/ 437846 w 6974209"/>
              <a:gd name="connsiteY264" fmla="*/ 244516 h 4318692"/>
              <a:gd name="connsiteX265" fmla="*/ 437846 w 6974209"/>
              <a:gd name="connsiteY265" fmla="*/ 995083 h 4318692"/>
              <a:gd name="connsiteX266" fmla="*/ 669272 w 6974209"/>
              <a:gd name="connsiteY266" fmla="*/ 931864 h 4318692"/>
              <a:gd name="connsiteX267" fmla="*/ 900696 w 6974209"/>
              <a:gd name="connsiteY267" fmla="*/ 995083 h 4318692"/>
              <a:gd name="connsiteX268" fmla="*/ 669272 w 6974209"/>
              <a:gd name="connsiteY268" fmla="*/ 1058301 h 4318692"/>
              <a:gd name="connsiteX269" fmla="*/ 437846 w 6974209"/>
              <a:gd name="connsiteY269" fmla="*/ 995083 h 4318692"/>
              <a:gd name="connsiteX270" fmla="*/ 38375 w 6974209"/>
              <a:gd name="connsiteY270" fmla="*/ 3176373 h 4318692"/>
              <a:gd name="connsiteX271" fmla="*/ 70559 w 6974209"/>
              <a:gd name="connsiteY271" fmla="*/ 3163526 h 4318692"/>
              <a:gd name="connsiteX272" fmla="*/ 1151056 w 6974209"/>
              <a:gd name="connsiteY272" fmla="*/ 3056273 h 4318692"/>
              <a:gd name="connsiteX273" fmla="*/ 1825247 w 6974209"/>
              <a:gd name="connsiteY273" fmla="*/ 3089244 h 4318692"/>
              <a:gd name="connsiteX274" fmla="*/ 1912984 w 6974209"/>
              <a:gd name="connsiteY274" fmla="*/ 3099747 h 4318692"/>
              <a:gd name="connsiteX275" fmla="*/ 1920836 w 6974209"/>
              <a:gd name="connsiteY275" fmla="*/ 3097834 h 4318692"/>
              <a:gd name="connsiteX276" fmla="*/ 1938191 w 6974209"/>
              <a:gd name="connsiteY276" fmla="*/ 3101753 h 4318692"/>
              <a:gd name="connsiteX277" fmla="*/ 2738696 w 6974209"/>
              <a:gd name="connsiteY277" fmla="*/ 3165505 h 4318692"/>
              <a:gd name="connsiteX278" fmla="*/ 3508686 w 6974209"/>
              <a:gd name="connsiteY278" fmla="*/ 3107720 h 4318692"/>
              <a:gd name="connsiteX279" fmla="*/ 3509144 w 6974209"/>
              <a:gd name="connsiteY279" fmla="*/ 3107629 h 4318692"/>
              <a:gd name="connsiteX280" fmla="*/ 3511859 w 6974209"/>
              <a:gd name="connsiteY280" fmla="*/ 3106943 h 4318692"/>
              <a:gd name="connsiteX281" fmla="*/ 3560612 w 6974209"/>
              <a:gd name="connsiteY281" fmla="*/ 3096299 h 4318692"/>
              <a:gd name="connsiteX282" fmla="*/ 3584737 w 6974209"/>
              <a:gd name="connsiteY282" fmla="*/ 3091721 h 4318692"/>
              <a:gd name="connsiteX283" fmla="*/ 3616567 w 6974209"/>
              <a:gd name="connsiteY283" fmla="*/ 3082749 h 4318692"/>
              <a:gd name="connsiteX284" fmla="*/ 3602569 w 6974209"/>
              <a:gd name="connsiteY284" fmla="*/ 3088337 h 4318692"/>
              <a:gd name="connsiteX285" fmla="*/ 3613689 w 6974209"/>
              <a:gd name="connsiteY285" fmla="*/ 3086226 h 4318692"/>
              <a:gd name="connsiteX286" fmla="*/ 4508697 w 6974209"/>
              <a:gd name="connsiteY286" fmla="*/ 3022549 h 4318692"/>
              <a:gd name="connsiteX287" fmla="*/ 5182889 w 6974209"/>
              <a:gd name="connsiteY287" fmla="*/ 3055519 h 4318692"/>
              <a:gd name="connsiteX288" fmla="*/ 5270627 w 6974209"/>
              <a:gd name="connsiteY288" fmla="*/ 3066023 h 4318692"/>
              <a:gd name="connsiteX289" fmla="*/ 5278477 w 6974209"/>
              <a:gd name="connsiteY289" fmla="*/ 3064110 h 4318692"/>
              <a:gd name="connsiteX290" fmla="*/ 5295832 w 6974209"/>
              <a:gd name="connsiteY290" fmla="*/ 3068029 h 4318692"/>
              <a:gd name="connsiteX291" fmla="*/ 6096338 w 6974209"/>
              <a:gd name="connsiteY291" fmla="*/ 3131780 h 4318692"/>
              <a:gd name="connsiteX292" fmla="*/ 6942343 w 6974209"/>
              <a:gd name="connsiteY292" fmla="*/ 3058007 h 4318692"/>
              <a:gd name="connsiteX293" fmla="*/ 6974209 w 6974209"/>
              <a:gd name="connsiteY293" fmla="*/ 3049025 h 4318692"/>
              <a:gd name="connsiteX294" fmla="*/ 6942026 w 6974209"/>
              <a:gd name="connsiteY294" fmla="*/ 3061872 h 4318692"/>
              <a:gd name="connsiteX295" fmla="*/ 5861528 w 6974209"/>
              <a:gd name="connsiteY295" fmla="*/ 3169125 h 4318692"/>
              <a:gd name="connsiteX296" fmla="*/ 5187338 w 6974209"/>
              <a:gd name="connsiteY296" fmla="*/ 3136154 h 4318692"/>
              <a:gd name="connsiteX297" fmla="*/ 5099602 w 6974209"/>
              <a:gd name="connsiteY297" fmla="*/ 3125651 h 4318692"/>
              <a:gd name="connsiteX298" fmla="*/ 5091750 w 6974209"/>
              <a:gd name="connsiteY298" fmla="*/ 3127564 h 4318692"/>
              <a:gd name="connsiteX299" fmla="*/ 5074395 w 6974209"/>
              <a:gd name="connsiteY299" fmla="*/ 3123645 h 4318692"/>
              <a:gd name="connsiteX300" fmla="*/ 4273888 w 6974209"/>
              <a:gd name="connsiteY300" fmla="*/ 3059893 h 4318692"/>
              <a:gd name="connsiteX301" fmla="*/ 3503899 w 6974209"/>
              <a:gd name="connsiteY301" fmla="*/ 3117678 h 4318692"/>
              <a:gd name="connsiteX302" fmla="*/ 3503441 w 6974209"/>
              <a:gd name="connsiteY302" fmla="*/ 3117769 h 4318692"/>
              <a:gd name="connsiteX303" fmla="*/ 3500725 w 6974209"/>
              <a:gd name="connsiteY303" fmla="*/ 3118455 h 4318692"/>
              <a:gd name="connsiteX304" fmla="*/ 3451974 w 6974209"/>
              <a:gd name="connsiteY304" fmla="*/ 3129099 h 4318692"/>
              <a:gd name="connsiteX305" fmla="*/ 3427849 w 6974209"/>
              <a:gd name="connsiteY305" fmla="*/ 3133677 h 4318692"/>
              <a:gd name="connsiteX306" fmla="*/ 3396017 w 6974209"/>
              <a:gd name="connsiteY306" fmla="*/ 3142649 h 4318692"/>
              <a:gd name="connsiteX307" fmla="*/ 3410015 w 6974209"/>
              <a:gd name="connsiteY307" fmla="*/ 3137061 h 4318692"/>
              <a:gd name="connsiteX308" fmla="*/ 3398896 w 6974209"/>
              <a:gd name="connsiteY308" fmla="*/ 3139172 h 4318692"/>
              <a:gd name="connsiteX309" fmla="*/ 2503888 w 6974209"/>
              <a:gd name="connsiteY309" fmla="*/ 3202849 h 4318692"/>
              <a:gd name="connsiteX310" fmla="*/ 1829696 w 6974209"/>
              <a:gd name="connsiteY310" fmla="*/ 3169878 h 4318692"/>
              <a:gd name="connsiteX311" fmla="*/ 1741960 w 6974209"/>
              <a:gd name="connsiteY311" fmla="*/ 3159375 h 4318692"/>
              <a:gd name="connsiteX312" fmla="*/ 1734108 w 6974209"/>
              <a:gd name="connsiteY312" fmla="*/ 3161288 h 4318692"/>
              <a:gd name="connsiteX313" fmla="*/ 1716753 w 6974209"/>
              <a:gd name="connsiteY313" fmla="*/ 3157369 h 4318692"/>
              <a:gd name="connsiteX314" fmla="*/ 916246 w 6974209"/>
              <a:gd name="connsiteY314" fmla="*/ 3093617 h 4318692"/>
              <a:gd name="connsiteX315" fmla="*/ 70243 w 6974209"/>
              <a:gd name="connsiteY315" fmla="*/ 3167391 h 4318692"/>
              <a:gd name="connsiteX316" fmla="*/ 38375 w 6974209"/>
              <a:gd name="connsiteY316" fmla="*/ 3541650 h 4318692"/>
              <a:gd name="connsiteX317" fmla="*/ 70560 w 6974209"/>
              <a:gd name="connsiteY317" fmla="*/ 3528803 h 4318692"/>
              <a:gd name="connsiteX318" fmla="*/ 1151056 w 6974209"/>
              <a:gd name="connsiteY318" fmla="*/ 3421550 h 4318692"/>
              <a:gd name="connsiteX319" fmla="*/ 1825248 w 6974209"/>
              <a:gd name="connsiteY319" fmla="*/ 3454520 h 4318692"/>
              <a:gd name="connsiteX320" fmla="*/ 1912985 w 6974209"/>
              <a:gd name="connsiteY320" fmla="*/ 3465024 h 4318692"/>
              <a:gd name="connsiteX321" fmla="*/ 1920836 w 6974209"/>
              <a:gd name="connsiteY321" fmla="*/ 3463111 h 4318692"/>
              <a:gd name="connsiteX322" fmla="*/ 1938191 w 6974209"/>
              <a:gd name="connsiteY322" fmla="*/ 3467030 h 4318692"/>
              <a:gd name="connsiteX323" fmla="*/ 2738696 w 6974209"/>
              <a:gd name="connsiteY323" fmla="*/ 3530781 h 4318692"/>
              <a:gd name="connsiteX324" fmla="*/ 3508686 w 6974209"/>
              <a:gd name="connsiteY324" fmla="*/ 3472997 h 4318692"/>
              <a:gd name="connsiteX325" fmla="*/ 3509144 w 6974209"/>
              <a:gd name="connsiteY325" fmla="*/ 3472906 h 4318692"/>
              <a:gd name="connsiteX326" fmla="*/ 3511859 w 6974209"/>
              <a:gd name="connsiteY326" fmla="*/ 3472219 h 4318692"/>
              <a:gd name="connsiteX327" fmla="*/ 3560612 w 6974209"/>
              <a:gd name="connsiteY327" fmla="*/ 3461576 h 4318692"/>
              <a:gd name="connsiteX328" fmla="*/ 3584737 w 6974209"/>
              <a:gd name="connsiteY328" fmla="*/ 3456997 h 4318692"/>
              <a:gd name="connsiteX329" fmla="*/ 3616567 w 6974209"/>
              <a:gd name="connsiteY329" fmla="*/ 3448026 h 4318692"/>
              <a:gd name="connsiteX330" fmla="*/ 3602569 w 6974209"/>
              <a:gd name="connsiteY330" fmla="*/ 3453613 h 4318692"/>
              <a:gd name="connsiteX331" fmla="*/ 3613689 w 6974209"/>
              <a:gd name="connsiteY331" fmla="*/ 3451503 h 4318692"/>
              <a:gd name="connsiteX332" fmla="*/ 4508697 w 6974209"/>
              <a:gd name="connsiteY332" fmla="*/ 3387826 h 4318692"/>
              <a:gd name="connsiteX333" fmla="*/ 5182889 w 6974209"/>
              <a:gd name="connsiteY333" fmla="*/ 3420796 h 4318692"/>
              <a:gd name="connsiteX334" fmla="*/ 5270627 w 6974209"/>
              <a:gd name="connsiteY334" fmla="*/ 3431300 h 4318692"/>
              <a:gd name="connsiteX335" fmla="*/ 5278477 w 6974209"/>
              <a:gd name="connsiteY335" fmla="*/ 3429387 h 4318692"/>
              <a:gd name="connsiteX336" fmla="*/ 5295832 w 6974209"/>
              <a:gd name="connsiteY336" fmla="*/ 3433306 h 4318692"/>
              <a:gd name="connsiteX337" fmla="*/ 6096338 w 6974209"/>
              <a:gd name="connsiteY337" fmla="*/ 3497057 h 4318692"/>
              <a:gd name="connsiteX338" fmla="*/ 6942343 w 6974209"/>
              <a:gd name="connsiteY338" fmla="*/ 3423284 h 4318692"/>
              <a:gd name="connsiteX339" fmla="*/ 6974209 w 6974209"/>
              <a:gd name="connsiteY339" fmla="*/ 3414301 h 4318692"/>
              <a:gd name="connsiteX340" fmla="*/ 6942026 w 6974209"/>
              <a:gd name="connsiteY340" fmla="*/ 3427148 h 4318692"/>
              <a:gd name="connsiteX341" fmla="*/ 5861528 w 6974209"/>
              <a:gd name="connsiteY341" fmla="*/ 3534401 h 4318692"/>
              <a:gd name="connsiteX342" fmla="*/ 5187338 w 6974209"/>
              <a:gd name="connsiteY342" fmla="*/ 3501431 h 4318692"/>
              <a:gd name="connsiteX343" fmla="*/ 5099602 w 6974209"/>
              <a:gd name="connsiteY343" fmla="*/ 3490928 h 4318692"/>
              <a:gd name="connsiteX344" fmla="*/ 5091750 w 6974209"/>
              <a:gd name="connsiteY344" fmla="*/ 3492841 h 4318692"/>
              <a:gd name="connsiteX345" fmla="*/ 5074395 w 6974209"/>
              <a:gd name="connsiteY345" fmla="*/ 3488922 h 4318692"/>
              <a:gd name="connsiteX346" fmla="*/ 4273888 w 6974209"/>
              <a:gd name="connsiteY346" fmla="*/ 3425170 h 4318692"/>
              <a:gd name="connsiteX347" fmla="*/ 3503900 w 6974209"/>
              <a:gd name="connsiteY347" fmla="*/ 3482955 h 4318692"/>
              <a:gd name="connsiteX348" fmla="*/ 3503441 w 6974209"/>
              <a:gd name="connsiteY348" fmla="*/ 3483045 h 4318692"/>
              <a:gd name="connsiteX349" fmla="*/ 3500725 w 6974209"/>
              <a:gd name="connsiteY349" fmla="*/ 3483732 h 4318692"/>
              <a:gd name="connsiteX350" fmla="*/ 3451974 w 6974209"/>
              <a:gd name="connsiteY350" fmla="*/ 3494375 h 4318692"/>
              <a:gd name="connsiteX351" fmla="*/ 3427849 w 6974209"/>
              <a:gd name="connsiteY351" fmla="*/ 3498954 h 4318692"/>
              <a:gd name="connsiteX352" fmla="*/ 3396017 w 6974209"/>
              <a:gd name="connsiteY352" fmla="*/ 3507926 h 4318692"/>
              <a:gd name="connsiteX353" fmla="*/ 3410015 w 6974209"/>
              <a:gd name="connsiteY353" fmla="*/ 3502338 h 4318692"/>
              <a:gd name="connsiteX354" fmla="*/ 3398896 w 6974209"/>
              <a:gd name="connsiteY354" fmla="*/ 3504448 h 4318692"/>
              <a:gd name="connsiteX355" fmla="*/ 2503889 w 6974209"/>
              <a:gd name="connsiteY355" fmla="*/ 3568125 h 4318692"/>
              <a:gd name="connsiteX356" fmla="*/ 1829697 w 6974209"/>
              <a:gd name="connsiteY356" fmla="*/ 3535155 h 4318692"/>
              <a:gd name="connsiteX357" fmla="*/ 1741960 w 6974209"/>
              <a:gd name="connsiteY357" fmla="*/ 3524651 h 4318692"/>
              <a:gd name="connsiteX358" fmla="*/ 1734108 w 6974209"/>
              <a:gd name="connsiteY358" fmla="*/ 3526565 h 4318692"/>
              <a:gd name="connsiteX359" fmla="*/ 1716753 w 6974209"/>
              <a:gd name="connsiteY359" fmla="*/ 3522646 h 4318692"/>
              <a:gd name="connsiteX360" fmla="*/ 916247 w 6974209"/>
              <a:gd name="connsiteY360" fmla="*/ 3458894 h 4318692"/>
              <a:gd name="connsiteX361" fmla="*/ 70243 w 6974209"/>
              <a:gd name="connsiteY361" fmla="*/ 3532668 h 4318692"/>
              <a:gd name="connsiteX362" fmla="*/ 38375 w 6974209"/>
              <a:gd name="connsiteY362" fmla="*/ 3926940 h 4318692"/>
              <a:gd name="connsiteX363" fmla="*/ 70559 w 6974209"/>
              <a:gd name="connsiteY363" fmla="*/ 3914093 h 4318692"/>
              <a:gd name="connsiteX364" fmla="*/ 1151056 w 6974209"/>
              <a:gd name="connsiteY364" fmla="*/ 3806840 h 4318692"/>
              <a:gd name="connsiteX365" fmla="*/ 1825247 w 6974209"/>
              <a:gd name="connsiteY365" fmla="*/ 3839810 h 4318692"/>
              <a:gd name="connsiteX366" fmla="*/ 1912984 w 6974209"/>
              <a:gd name="connsiteY366" fmla="*/ 3850314 h 4318692"/>
              <a:gd name="connsiteX367" fmla="*/ 1920836 w 6974209"/>
              <a:gd name="connsiteY367" fmla="*/ 3848401 h 4318692"/>
              <a:gd name="connsiteX368" fmla="*/ 1938191 w 6974209"/>
              <a:gd name="connsiteY368" fmla="*/ 3852320 h 4318692"/>
              <a:gd name="connsiteX369" fmla="*/ 2738696 w 6974209"/>
              <a:gd name="connsiteY369" fmla="*/ 3916071 h 4318692"/>
              <a:gd name="connsiteX370" fmla="*/ 3508686 w 6974209"/>
              <a:gd name="connsiteY370" fmla="*/ 3858287 h 4318692"/>
              <a:gd name="connsiteX371" fmla="*/ 3509144 w 6974209"/>
              <a:gd name="connsiteY371" fmla="*/ 3858196 h 4318692"/>
              <a:gd name="connsiteX372" fmla="*/ 3511859 w 6974209"/>
              <a:gd name="connsiteY372" fmla="*/ 3857510 h 4318692"/>
              <a:gd name="connsiteX373" fmla="*/ 3560612 w 6974209"/>
              <a:gd name="connsiteY373" fmla="*/ 3846866 h 4318692"/>
              <a:gd name="connsiteX374" fmla="*/ 3584737 w 6974209"/>
              <a:gd name="connsiteY374" fmla="*/ 3842287 h 4318692"/>
              <a:gd name="connsiteX375" fmla="*/ 3616567 w 6974209"/>
              <a:gd name="connsiteY375" fmla="*/ 3833316 h 4318692"/>
              <a:gd name="connsiteX376" fmla="*/ 3602569 w 6974209"/>
              <a:gd name="connsiteY376" fmla="*/ 3838903 h 4318692"/>
              <a:gd name="connsiteX377" fmla="*/ 3613689 w 6974209"/>
              <a:gd name="connsiteY377" fmla="*/ 3836793 h 4318692"/>
              <a:gd name="connsiteX378" fmla="*/ 4508697 w 6974209"/>
              <a:gd name="connsiteY378" fmla="*/ 3773116 h 4318692"/>
              <a:gd name="connsiteX379" fmla="*/ 5182889 w 6974209"/>
              <a:gd name="connsiteY379" fmla="*/ 3806086 h 4318692"/>
              <a:gd name="connsiteX380" fmla="*/ 5270627 w 6974209"/>
              <a:gd name="connsiteY380" fmla="*/ 3816590 h 4318692"/>
              <a:gd name="connsiteX381" fmla="*/ 5278477 w 6974209"/>
              <a:gd name="connsiteY381" fmla="*/ 3814676 h 4318692"/>
              <a:gd name="connsiteX382" fmla="*/ 5295832 w 6974209"/>
              <a:gd name="connsiteY382" fmla="*/ 3818596 h 4318692"/>
              <a:gd name="connsiteX383" fmla="*/ 6096338 w 6974209"/>
              <a:gd name="connsiteY383" fmla="*/ 3882347 h 4318692"/>
              <a:gd name="connsiteX384" fmla="*/ 6942343 w 6974209"/>
              <a:gd name="connsiteY384" fmla="*/ 3808574 h 4318692"/>
              <a:gd name="connsiteX385" fmla="*/ 6974209 w 6974209"/>
              <a:gd name="connsiteY385" fmla="*/ 3799591 h 4318692"/>
              <a:gd name="connsiteX386" fmla="*/ 6942026 w 6974209"/>
              <a:gd name="connsiteY386" fmla="*/ 3812438 h 4318692"/>
              <a:gd name="connsiteX387" fmla="*/ 5861528 w 6974209"/>
              <a:gd name="connsiteY387" fmla="*/ 3919691 h 4318692"/>
              <a:gd name="connsiteX388" fmla="*/ 5187338 w 6974209"/>
              <a:gd name="connsiteY388" fmla="*/ 3886721 h 4318692"/>
              <a:gd name="connsiteX389" fmla="*/ 5099602 w 6974209"/>
              <a:gd name="connsiteY389" fmla="*/ 3876217 h 4318692"/>
              <a:gd name="connsiteX390" fmla="*/ 5091750 w 6974209"/>
              <a:gd name="connsiteY390" fmla="*/ 3878131 h 4318692"/>
              <a:gd name="connsiteX391" fmla="*/ 5074395 w 6974209"/>
              <a:gd name="connsiteY391" fmla="*/ 3874212 h 4318692"/>
              <a:gd name="connsiteX392" fmla="*/ 4273888 w 6974209"/>
              <a:gd name="connsiteY392" fmla="*/ 3810460 h 4318692"/>
              <a:gd name="connsiteX393" fmla="*/ 3503899 w 6974209"/>
              <a:gd name="connsiteY393" fmla="*/ 3868245 h 4318692"/>
              <a:gd name="connsiteX394" fmla="*/ 3503441 w 6974209"/>
              <a:gd name="connsiteY394" fmla="*/ 3868335 h 4318692"/>
              <a:gd name="connsiteX395" fmla="*/ 3500725 w 6974209"/>
              <a:gd name="connsiteY395" fmla="*/ 3869022 h 4318692"/>
              <a:gd name="connsiteX396" fmla="*/ 3451974 w 6974209"/>
              <a:gd name="connsiteY396" fmla="*/ 3879665 h 4318692"/>
              <a:gd name="connsiteX397" fmla="*/ 3427849 w 6974209"/>
              <a:gd name="connsiteY397" fmla="*/ 3884244 h 4318692"/>
              <a:gd name="connsiteX398" fmla="*/ 3396017 w 6974209"/>
              <a:gd name="connsiteY398" fmla="*/ 3893216 h 4318692"/>
              <a:gd name="connsiteX399" fmla="*/ 3410015 w 6974209"/>
              <a:gd name="connsiteY399" fmla="*/ 3887628 h 4318692"/>
              <a:gd name="connsiteX400" fmla="*/ 3398896 w 6974209"/>
              <a:gd name="connsiteY400" fmla="*/ 3889738 h 4318692"/>
              <a:gd name="connsiteX401" fmla="*/ 2503888 w 6974209"/>
              <a:gd name="connsiteY401" fmla="*/ 3953415 h 4318692"/>
              <a:gd name="connsiteX402" fmla="*/ 1829696 w 6974209"/>
              <a:gd name="connsiteY402" fmla="*/ 3920445 h 4318692"/>
              <a:gd name="connsiteX403" fmla="*/ 1741960 w 6974209"/>
              <a:gd name="connsiteY403" fmla="*/ 3909942 h 4318692"/>
              <a:gd name="connsiteX404" fmla="*/ 1734108 w 6974209"/>
              <a:gd name="connsiteY404" fmla="*/ 3911855 h 4318692"/>
              <a:gd name="connsiteX405" fmla="*/ 1716753 w 6974209"/>
              <a:gd name="connsiteY405" fmla="*/ 3907936 h 4318692"/>
              <a:gd name="connsiteX406" fmla="*/ 916246 w 6974209"/>
              <a:gd name="connsiteY406" fmla="*/ 3844184 h 4318692"/>
              <a:gd name="connsiteX407" fmla="*/ 70243 w 6974209"/>
              <a:gd name="connsiteY407" fmla="*/ 3917958 h 4318692"/>
              <a:gd name="connsiteX408" fmla="*/ 38375 w 6974209"/>
              <a:gd name="connsiteY408" fmla="*/ 4292217 h 4318692"/>
              <a:gd name="connsiteX409" fmla="*/ 70560 w 6974209"/>
              <a:gd name="connsiteY409" fmla="*/ 4279370 h 4318692"/>
              <a:gd name="connsiteX410" fmla="*/ 1151056 w 6974209"/>
              <a:gd name="connsiteY410" fmla="*/ 4172117 h 4318692"/>
              <a:gd name="connsiteX411" fmla="*/ 1825248 w 6974209"/>
              <a:gd name="connsiteY411" fmla="*/ 4205087 h 4318692"/>
              <a:gd name="connsiteX412" fmla="*/ 1912985 w 6974209"/>
              <a:gd name="connsiteY412" fmla="*/ 4215591 h 4318692"/>
              <a:gd name="connsiteX413" fmla="*/ 1920836 w 6974209"/>
              <a:gd name="connsiteY413" fmla="*/ 4213677 h 4318692"/>
              <a:gd name="connsiteX414" fmla="*/ 1938191 w 6974209"/>
              <a:gd name="connsiteY414" fmla="*/ 4217597 h 4318692"/>
              <a:gd name="connsiteX415" fmla="*/ 2738696 w 6974209"/>
              <a:gd name="connsiteY415" fmla="*/ 4281348 h 4318692"/>
              <a:gd name="connsiteX416" fmla="*/ 3508686 w 6974209"/>
              <a:gd name="connsiteY416" fmla="*/ 4223564 h 4318692"/>
              <a:gd name="connsiteX417" fmla="*/ 3509144 w 6974209"/>
              <a:gd name="connsiteY417" fmla="*/ 4223473 h 4318692"/>
              <a:gd name="connsiteX418" fmla="*/ 3511859 w 6974209"/>
              <a:gd name="connsiteY418" fmla="*/ 4222786 h 4318692"/>
              <a:gd name="connsiteX419" fmla="*/ 3560612 w 6974209"/>
              <a:gd name="connsiteY419" fmla="*/ 4212143 h 4318692"/>
              <a:gd name="connsiteX420" fmla="*/ 3584737 w 6974209"/>
              <a:gd name="connsiteY420" fmla="*/ 4207564 h 4318692"/>
              <a:gd name="connsiteX421" fmla="*/ 3616567 w 6974209"/>
              <a:gd name="connsiteY421" fmla="*/ 4198592 h 4318692"/>
              <a:gd name="connsiteX422" fmla="*/ 3602569 w 6974209"/>
              <a:gd name="connsiteY422" fmla="*/ 4204180 h 4318692"/>
              <a:gd name="connsiteX423" fmla="*/ 3613689 w 6974209"/>
              <a:gd name="connsiteY423" fmla="*/ 4202070 h 4318692"/>
              <a:gd name="connsiteX424" fmla="*/ 4508697 w 6974209"/>
              <a:gd name="connsiteY424" fmla="*/ 4138393 h 4318692"/>
              <a:gd name="connsiteX425" fmla="*/ 5182889 w 6974209"/>
              <a:gd name="connsiteY425" fmla="*/ 4171363 h 4318692"/>
              <a:gd name="connsiteX426" fmla="*/ 5270627 w 6974209"/>
              <a:gd name="connsiteY426" fmla="*/ 4181867 h 4318692"/>
              <a:gd name="connsiteX427" fmla="*/ 5278477 w 6974209"/>
              <a:gd name="connsiteY427" fmla="*/ 4179953 h 4318692"/>
              <a:gd name="connsiteX428" fmla="*/ 5295832 w 6974209"/>
              <a:gd name="connsiteY428" fmla="*/ 4183873 h 4318692"/>
              <a:gd name="connsiteX429" fmla="*/ 6096338 w 6974209"/>
              <a:gd name="connsiteY429" fmla="*/ 4247624 h 4318692"/>
              <a:gd name="connsiteX430" fmla="*/ 6942343 w 6974209"/>
              <a:gd name="connsiteY430" fmla="*/ 4173851 h 4318692"/>
              <a:gd name="connsiteX431" fmla="*/ 6974209 w 6974209"/>
              <a:gd name="connsiteY431" fmla="*/ 4164868 h 4318692"/>
              <a:gd name="connsiteX432" fmla="*/ 6942026 w 6974209"/>
              <a:gd name="connsiteY432" fmla="*/ 4177715 h 4318692"/>
              <a:gd name="connsiteX433" fmla="*/ 5861528 w 6974209"/>
              <a:gd name="connsiteY433" fmla="*/ 4284968 h 4318692"/>
              <a:gd name="connsiteX434" fmla="*/ 5187338 w 6974209"/>
              <a:gd name="connsiteY434" fmla="*/ 4251998 h 4318692"/>
              <a:gd name="connsiteX435" fmla="*/ 5099602 w 6974209"/>
              <a:gd name="connsiteY435" fmla="*/ 4241494 h 4318692"/>
              <a:gd name="connsiteX436" fmla="*/ 5091750 w 6974209"/>
              <a:gd name="connsiteY436" fmla="*/ 4243408 h 4318692"/>
              <a:gd name="connsiteX437" fmla="*/ 5074395 w 6974209"/>
              <a:gd name="connsiteY437" fmla="*/ 4239488 h 4318692"/>
              <a:gd name="connsiteX438" fmla="*/ 4273888 w 6974209"/>
              <a:gd name="connsiteY438" fmla="*/ 4175737 h 4318692"/>
              <a:gd name="connsiteX439" fmla="*/ 3503900 w 6974209"/>
              <a:gd name="connsiteY439" fmla="*/ 4233521 h 4318692"/>
              <a:gd name="connsiteX440" fmla="*/ 3503441 w 6974209"/>
              <a:gd name="connsiteY440" fmla="*/ 4233612 h 4318692"/>
              <a:gd name="connsiteX441" fmla="*/ 3500725 w 6974209"/>
              <a:gd name="connsiteY441" fmla="*/ 4234299 h 4318692"/>
              <a:gd name="connsiteX442" fmla="*/ 3451974 w 6974209"/>
              <a:gd name="connsiteY442" fmla="*/ 4244942 h 4318692"/>
              <a:gd name="connsiteX443" fmla="*/ 3427849 w 6974209"/>
              <a:gd name="connsiteY443" fmla="*/ 4249521 h 4318692"/>
              <a:gd name="connsiteX444" fmla="*/ 3396017 w 6974209"/>
              <a:gd name="connsiteY444" fmla="*/ 4258492 h 4318692"/>
              <a:gd name="connsiteX445" fmla="*/ 3410015 w 6974209"/>
              <a:gd name="connsiteY445" fmla="*/ 4252905 h 4318692"/>
              <a:gd name="connsiteX446" fmla="*/ 3398896 w 6974209"/>
              <a:gd name="connsiteY446" fmla="*/ 4255015 h 4318692"/>
              <a:gd name="connsiteX447" fmla="*/ 2503889 w 6974209"/>
              <a:gd name="connsiteY447" fmla="*/ 4318692 h 4318692"/>
              <a:gd name="connsiteX448" fmla="*/ 1829697 w 6974209"/>
              <a:gd name="connsiteY448" fmla="*/ 4285722 h 4318692"/>
              <a:gd name="connsiteX449" fmla="*/ 1741960 w 6974209"/>
              <a:gd name="connsiteY449" fmla="*/ 4275218 h 4318692"/>
              <a:gd name="connsiteX450" fmla="*/ 1734108 w 6974209"/>
              <a:gd name="connsiteY450" fmla="*/ 4277132 h 4318692"/>
              <a:gd name="connsiteX451" fmla="*/ 1716753 w 6974209"/>
              <a:gd name="connsiteY451" fmla="*/ 4273212 h 4318692"/>
              <a:gd name="connsiteX452" fmla="*/ 916247 w 6974209"/>
              <a:gd name="connsiteY452" fmla="*/ 4209461 h 4318692"/>
              <a:gd name="connsiteX453" fmla="*/ 70243 w 6974209"/>
              <a:gd name="connsiteY453" fmla="*/ 4283234 h 4318692"/>
              <a:gd name="connsiteX454" fmla="*/ 8566 w 6974209"/>
              <a:gd name="connsiteY454" fmla="*/ 1665098 h 4318692"/>
              <a:gd name="connsiteX455" fmla="*/ 40750 w 6974209"/>
              <a:gd name="connsiteY455" fmla="*/ 1652251 h 4318692"/>
              <a:gd name="connsiteX456" fmla="*/ 1121247 w 6974209"/>
              <a:gd name="connsiteY456" fmla="*/ 1544998 h 4318692"/>
              <a:gd name="connsiteX457" fmla="*/ 1795438 w 6974209"/>
              <a:gd name="connsiteY457" fmla="*/ 1577968 h 4318692"/>
              <a:gd name="connsiteX458" fmla="*/ 1883175 w 6974209"/>
              <a:gd name="connsiteY458" fmla="*/ 1588472 h 4318692"/>
              <a:gd name="connsiteX459" fmla="*/ 1891027 w 6974209"/>
              <a:gd name="connsiteY459" fmla="*/ 1586559 h 4318692"/>
              <a:gd name="connsiteX460" fmla="*/ 1908382 w 6974209"/>
              <a:gd name="connsiteY460" fmla="*/ 1590478 h 4318692"/>
              <a:gd name="connsiteX461" fmla="*/ 2708887 w 6974209"/>
              <a:gd name="connsiteY461" fmla="*/ 1654229 h 4318692"/>
              <a:gd name="connsiteX462" fmla="*/ 3478878 w 6974209"/>
              <a:gd name="connsiteY462" fmla="*/ 1596445 h 4318692"/>
              <a:gd name="connsiteX463" fmla="*/ 3479335 w 6974209"/>
              <a:gd name="connsiteY463" fmla="*/ 1596354 h 4318692"/>
              <a:gd name="connsiteX464" fmla="*/ 3482051 w 6974209"/>
              <a:gd name="connsiteY464" fmla="*/ 1595667 h 4318692"/>
              <a:gd name="connsiteX465" fmla="*/ 3530803 w 6974209"/>
              <a:gd name="connsiteY465" fmla="*/ 1585024 h 4318692"/>
              <a:gd name="connsiteX466" fmla="*/ 3554928 w 6974209"/>
              <a:gd name="connsiteY466" fmla="*/ 1580445 h 4318692"/>
              <a:gd name="connsiteX467" fmla="*/ 3586758 w 6974209"/>
              <a:gd name="connsiteY467" fmla="*/ 1571473 h 4318692"/>
              <a:gd name="connsiteX468" fmla="*/ 3572760 w 6974209"/>
              <a:gd name="connsiteY468" fmla="*/ 1577061 h 4318692"/>
              <a:gd name="connsiteX469" fmla="*/ 3583880 w 6974209"/>
              <a:gd name="connsiteY469" fmla="*/ 1574951 h 4318692"/>
              <a:gd name="connsiteX470" fmla="*/ 4478888 w 6974209"/>
              <a:gd name="connsiteY470" fmla="*/ 1511274 h 4318692"/>
              <a:gd name="connsiteX471" fmla="*/ 5153080 w 6974209"/>
              <a:gd name="connsiteY471" fmla="*/ 1544244 h 4318692"/>
              <a:gd name="connsiteX472" fmla="*/ 5240818 w 6974209"/>
              <a:gd name="connsiteY472" fmla="*/ 1554748 h 4318692"/>
              <a:gd name="connsiteX473" fmla="*/ 5248668 w 6974209"/>
              <a:gd name="connsiteY473" fmla="*/ 1552834 h 4318692"/>
              <a:gd name="connsiteX474" fmla="*/ 5266023 w 6974209"/>
              <a:gd name="connsiteY474" fmla="*/ 1556754 h 4318692"/>
              <a:gd name="connsiteX475" fmla="*/ 6066529 w 6974209"/>
              <a:gd name="connsiteY475" fmla="*/ 1620505 h 4318692"/>
              <a:gd name="connsiteX476" fmla="*/ 6912534 w 6974209"/>
              <a:gd name="connsiteY476" fmla="*/ 1546732 h 4318692"/>
              <a:gd name="connsiteX477" fmla="*/ 6944400 w 6974209"/>
              <a:gd name="connsiteY477" fmla="*/ 1537749 h 4318692"/>
              <a:gd name="connsiteX478" fmla="*/ 6912217 w 6974209"/>
              <a:gd name="connsiteY478" fmla="*/ 1550596 h 4318692"/>
              <a:gd name="connsiteX479" fmla="*/ 5831719 w 6974209"/>
              <a:gd name="connsiteY479" fmla="*/ 1657849 h 4318692"/>
              <a:gd name="connsiteX480" fmla="*/ 5157529 w 6974209"/>
              <a:gd name="connsiteY480" fmla="*/ 1624879 h 4318692"/>
              <a:gd name="connsiteX481" fmla="*/ 5069793 w 6974209"/>
              <a:gd name="connsiteY481" fmla="*/ 1614375 h 4318692"/>
              <a:gd name="connsiteX482" fmla="*/ 5061941 w 6974209"/>
              <a:gd name="connsiteY482" fmla="*/ 1616289 h 4318692"/>
              <a:gd name="connsiteX483" fmla="*/ 5044586 w 6974209"/>
              <a:gd name="connsiteY483" fmla="*/ 1612370 h 4318692"/>
              <a:gd name="connsiteX484" fmla="*/ 4244079 w 6974209"/>
              <a:gd name="connsiteY484" fmla="*/ 1548618 h 4318692"/>
              <a:gd name="connsiteX485" fmla="*/ 3474090 w 6974209"/>
              <a:gd name="connsiteY485" fmla="*/ 1606403 h 4318692"/>
              <a:gd name="connsiteX486" fmla="*/ 3473632 w 6974209"/>
              <a:gd name="connsiteY486" fmla="*/ 1606493 h 4318692"/>
              <a:gd name="connsiteX487" fmla="*/ 3470916 w 6974209"/>
              <a:gd name="connsiteY487" fmla="*/ 1607180 h 4318692"/>
              <a:gd name="connsiteX488" fmla="*/ 3422165 w 6974209"/>
              <a:gd name="connsiteY488" fmla="*/ 1617823 h 4318692"/>
              <a:gd name="connsiteX489" fmla="*/ 3398040 w 6974209"/>
              <a:gd name="connsiteY489" fmla="*/ 1622402 h 4318692"/>
              <a:gd name="connsiteX490" fmla="*/ 3366209 w 6974209"/>
              <a:gd name="connsiteY490" fmla="*/ 1631374 h 4318692"/>
              <a:gd name="connsiteX491" fmla="*/ 3380206 w 6974209"/>
              <a:gd name="connsiteY491" fmla="*/ 1625786 h 4318692"/>
              <a:gd name="connsiteX492" fmla="*/ 3369088 w 6974209"/>
              <a:gd name="connsiteY492" fmla="*/ 1627896 h 4318692"/>
              <a:gd name="connsiteX493" fmla="*/ 2474079 w 6974209"/>
              <a:gd name="connsiteY493" fmla="*/ 1691573 h 4318692"/>
              <a:gd name="connsiteX494" fmla="*/ 1799887 w 6974209"/>
              <a:gd name="connsiteY494" fmla="*/ 1658603 h 4318692"/>
              <a:gd name="connsiteX495" fmla="*/ 1712151 w 6974209"/>
              <a:gd name="connsiteY495" fmla="*/ 1648099 h 4318692"/>
              <a:gd name="connsiteX496" fmla="*/ 1704299 w 6974209"/>
              <a:gd name="connsiteY496" fmla="*/ 1650013 h 4318692"/>
              <a:gd name="connsiteX497" fmla="*/ 1686944 w 6974209"/>
              <a:gd name="connsiteY497" fmla="*/ 1646093 h 4318692"/>
              <a:gd name="connsiteX498" fmla="*/ 886437 w 6974209"/>
              <a:gd name="connsiteY498" fmla="*/ 1582342 h 4318692"/>
              <a:gd name="connsiteX499" fmla="*/ 40434 w 6974209"/>
              <a:gd name="connsiteY499" fmla="*/ 1656115 h 4318692"/>
              <a:gd name="connsiteX500" fmla="*/ 8566 w 6974209"/>
              <a:gd name="connsiteY500" fmla="*/ 2030375 h 4318692"/>
              <a:gd name="connsiteX501" fmla="*/ 40751 w 6974209"/>
              <a:gd name="connsiteY501" fmla="*/ 2017528 h 4318692"/>
              <a:gd name="connsiteX502" fmla="*/ 1121247 w 6974209"/>
              <a:gd name="connsiteY502" fmla="*/ 1910275 h 4318692"/>
              <a:gd name="connsiteX503" fmla="*/ 1795439 w 6974209"/>
              <a:gd name="connsiteY503" fmla="*/ 1943245 h 4318692"/>
              <a:gd name="connsiteX504" fmla="*/ 1883176 w 6974209"/>
              <a:gd name="connsiteY504" fmla="*/ 1953749 h 4318692"/>
              <a:gd name="connsiteX505" fmla="*/ 1891027 w 6974209"/>
              <a:gd name="connsiteY505" fmla="*/ 1951835 h 4318692"/>
              <a:gd name="connsiteX506" fmla="*/ 1908382 w 6974209"/>
              <a:gd name="connsiteY506" fmla="*/ 1955755 h 4318692"/>
              <a:gd name="connsiteX507" fmla="*/ 2708887 w 6974209"/>
              <a:gd name="connsiteY507" fmla="*/ 2019506 h 4318692"/>
              <a:gd name="connsiteX508" fmla="*/ 3478878 w 6974209"/>
              <a:gd name="connsiteY508" fmla="*/ 1961721 h 4318692"/>
              <a:gd name="connsiteX509" fmla="*/ 3479335 w 6974209"/>
              <a:gd name="connsiteY509" fmla="*/ 1961631 h 4318692"/>
              <a:gd name="connsiteX510" fmla="*/ 3482051 w 6974209"/>
              <a:gd name="connsiteY510" fmla="*/ 1960944 h 4318692"/>
              <a:gd name="connsiteX511" fmla="*/ 3530803 w 6974209"/>
              <a:gd name="connsiteY511" fmla="*/ 1950301 h 4318692"/>
              <a:gd name="connsiteX512" fmla="*/ 3554928 w 6974209"/>
              <a:gd name="connsiteY512" fmla="*/ 1945722 h 4318692"/>
              <a:gd name="connsiteX513" fmla="*/ 3586758 w 6974209"/>
              <a:gd name="connsiteY513" fmla="*/ 1936750 h 4318692"/>
              <a:gd name="connsiteX514" fmla="*/ 3572760 w 6974209"/>
              <a:gd name="connsiteY514" fmla="*/ 1942338 h 4318692"/>
              <a:gd name="connsiteX515" fmla="*/ 3583880 w 6974209"/>
              <a:gd name="connsiteY515" fmla="*/ 1940228 h 4318692"/>
              <a:gd name="connsiteX516" fmla="*/ 4478888 w 6974209"/>
              <a:gd name="connsiteY516" fmla="*/ 1876550 h 4318692"/>
              <a:gd name="connsiteX517" fmla="*/ 5153080 w 6974209"/>
              <a:gd name="connsiteY517" fmla="*/ 1909521 h 4318692"/>
              <a:gd name="connsiteX518" fmla="*/ 5240818 w 6974209"/>
              <a:gd name="connsiteY518" fmla="*/ 1920024 h 4318692"/>
              <a:gd name="connsiteX519" fmla="*/ 5248668 w 6974209"/>
              <a:gd name="connsiteY519" fmla="*/ 1918111 h 4318692"/>
              <a:gd name="connsiteX520" fmla="*/ 5266023 w 6974209"/>
              <a:gd name="connsiteY520" fmla="*/ 1922030 h 4318692"/>
              <a:gd name="connsiteX521" fmla="*/ 6066529 w 6974209"/>
              <a:gd name="connsiteY521" fmla="*/ 1985782 h 4318692"/>
              <a:gd name="connsiteX522" fmla="*/ 6912534 w 6974209"/>
              <a:gd name="connsiteY522" fmla="*/ 1912009 h 4318692"/>
              <a:gd name="connsiteX523" fmla="*/ 6944400 w 6974209"/>
              <a:gd name="connsiteY523" fmla="*/ 1903026 h 4318692"/>
              <a:gd name="connsiteX524" fmla="*/ 6912217 w 6974209"/>
              <a:gd name="connsiteY524" fmla="*/ 1915873 h 4318692"/>
              <a:gd name="connsiteX525" fmla="*/ 5831719 w 6974209"/>
              <a:gd name="connsiteY525" fmla="*/ 2023126 h 4318692"/>
              <a:gd name="connsiteX526" fmla="*/ 5157529 w 6974209"/>
              <a:gd name="connsiteY526" fmla="*/ 1990156 h 4318692"/>
              <a:gd name="connsiteX527" fmla="*/ 5069793 w 6974209"/>
              <a:gd name="connsiteY527" fmla="*/ 1979652 h 4318692"/>
              <a:gd name="connsiteX528" fmla="*/ 5061941 w 6974209"/>
              <a:gd name="connsiteY528" fmla="*/ 1981565 h 4318692"/>
              <a:gd name="connsiteX529" fmla="*/ 5044586 w 6974209"/>
              <a:gd name="connsiteY529" fmla="*/ 1977646 h 4318692"/>
              <a:gd name="connsiteX530" fmla="*/ 4244079 w 6974209"/>
              <a:gd name="connsiteY530" fmla="*/ 1913894 h 4318692"/>
              <a:gd name="connsiteX531" fmla="*/ 3474092 w 6974209"/>
              <a:gd name="connsiteY531" fmla="*/ 1971679 h 4318692"/>
              <a:gd name="connsiteX532" fmla="*/ 3473632 w 6974209"/>
              <a:gd name="connsiteY532" fmla="*/ 1971770 h 4318692"/>
              <a:gd name="connsiteX533" fmla="*/ 3470916 w 6974209"/>
              <a:gd name="connsiteY533" fmla="*/ 1972456 h 4318692"/>
              <a:gd name="connsiteX534" fmla="*/ 3422165 w 6974209"/>
              <a:gd name="connsiteY534" fmla="*/ 1983100 h 4318692"/>
              <a:gd name="connsiteX535" fmla="*/ 3398040 w 6974209"/>
              <a:gd name="connsiteY535" fmla="*/ 1987678 h 4318692"/>
              <a:gd name="connsiteX536" fmla="*/ 3366209 w 6974209"/>
              <a:gd name="connsiteY536" fmla="*/ 1996650 h 4318692"/>
              <a:gd name="connsiteX537" fmla="*/ 3380206 w 6974209"/>
              <a:gd name="connsiteY537" fmla="*/ 1991062 h 4318692"/>
              <a:gd name="connsiteX538" fmla="*/ 3369088 w 6974209"/>
              <a:gd name="connsiteY538" fmla="*/ 1993173 h 4318692"/>
              <a:gd name="connsiteX539" fmla="*/ 2474080 w 6974209"/>
              <a:gd name="connsiteY539" fmla="*/ 2056850 h 4318692"/>
              <a:gd name="connsiteX540" fmla="*/ 1799888 w 6974209"/>
              <a:gd name="connsiteY540" fmla="*/ 2023880 h 4318692"/>
              <a:gd name="connsiteX541" fmla="*/ 1712151 w 6974209"/>
              <a:gd name="connsiteY541" fmla="*/ 2013376 h 4318692"/>
              <a:gd name="connsiteX542" fmla="*/ 1704299 w 6974209"/>
              <a:gd name="connsiteY542" fmla="*/ 2015290 h 4318692"/>
              <a:gd name="connsiteX543" fmla="*/ 1686944 w 6974209"/>
              <a:gd name="connsiteY543" fmla="*/ 2011370 h 4318692"/>
              <a:gd name="connsiteX544" fmla="*/ 886438 w 6974209"/>
              <a:gd name="connsiteY544" fmla="*/ 1947619 h 4318692"/>
              <a:gd name="connsiteX545" fmla="*/ 40434 w 6974209"/>
              <a:gd name="connsiteY545" fmla="*/ 2021392 h 4318692"/>
              <a:gd name="connsiteX546" fmla="*/ 8566 w 6974209"/>
              <a:gd name="connsiteY546" fmla="*/ 2415665 h 4318692"/>
              <a:gd name="connsiteX547" fmla="*/ 40750 w 6974209"/>
              <a:gd name="connsiteY547" fmla="*/ 2402818 h 4318692"/>
              <a:gd name="connsiteX548" fmla="*/ 1121247 w 6974209"/>
              <a:gd name="connsiteY548" fmla="*/ 2295565 h 4318692"/>
              <a:gd name="connsiteX549" fmla="*/ 1795438 w 6974209"/>
              <a:gd name="connsiteY549" fmla="*/ 2328535 h 4318692"/>
              <a:gd name="connsiteX550" fmla="*/ 1883175 w 6974209"/>
              <a:gd name="connsiteY550" fmla="*/ 2339038 h 4318692"/>
              <a:gd name="connsiteX551" fmla="*/ 1891027 w 6974209"/>
              <a:gd name="connsiteY551" fmla="*/ 2337125 h 4318692"/>
              <a:gd name="connsiteX552" fmla="*/ 1908382 w 6974209"/>
              <a:gd name="connsiteY552" fmla="*/ 2341045 h 4318692"/>
              <a:gd name="connsiteX553" fmla="*/ 2708887 w 6974209"/>
              <a:gd name="connsiteY553" fmla="*/ 2404796 h 4318692"/>
              <a:gd name="connsiteX554" fmla="*/ 3478878 w 6974209"/>
              <a:gd name="connsiteY554" fmla="*/ 2347011 h 4318692"/>
              <a:gd name="connsiteX555" fmla="*/ 3479335 w 6974209"/>
              <a:gd name="connsiteY555" fmla="*/ 2346921 h 4318692"/>
              <a:gd name="connsiteX556" fmla="*/ 3482051 w 6974209"/>
              <a:gd name="connsiteY556" fmla="*/ 2346234 h 4318692"/>
              <a:gd name="connsiteX557" fmla="*/ 3530803 w 6974209"/>
              <a:gd name="connsiteY557" fmla="*/ 2335591 h 4318692"/>
              <a:gd name="connsiteX558" fmla="*/ 3554928 w 6974209"/>
              <a:gd name="connsiteY558" fmla="*/ 2331012 h 4318692"/>
              <a:gd name="connsiteX559" fmla="*/ 3586758 w 6974209"/>
              <a:gd name="connsiteY559" fmla="*/ 2322040 h 4318692"/>
              <a:gd name="connsiteX560" fmla="*/ 3572760 w 6974209"/>
              <a:gd name="connsiteY560" fmla="*/ 2327628 h 4318692"/>
              <a:gd name="connsiteX561" fmla="*/ 3583880 w 6974209"/>
              <a:gd name="connsiteY561" fmla="*/ 2325518 h 4318692"/>
              <a:gd name="connsiteX562" fmla="*/ 4478888 w 6974209"/>
              <a:gd name="connsiteY562" fmla="*/ 2261840 h 4318692"/>
              <a:gd name="connsiteX563" fmla="*/ 5153080 w 6974209"/>
              <a:gd name="connsiteY563" fmla="*/ 2294811 h 4318692"/>
              <a:gd name="connsiteX564" fmla="*/ 5240818 w 6974209"/>
              <a:gd name="connsiteY564" fmla="*/ 2305314 h 4318692"/>
              <a:gd name="connsiteX565" fmla="*/ 5248668 w 6974209"/>
              <a:gd name="connsiteY565" fmla="*/ 2303401 h 4318692"/>
              <a:gd name="connsiteX566" fmla="*/ 5266023 w 6974209"/>
              <a:gd name="connsiteY566" fmla="*/ 2307320 h 4318692"/>
              <a:gd name="connsiteX567" fmla="*/ 6066529 w 6974209"/>
              <a:gd name="connsiteY567" fmla="*/ 2371072 h 4318692"/>
              <a:gd name="connsiteX568" fmla="*/ 6912534 w 6974209"/>
              <a:gd name="connsiteY568" fmla="*/ 2297299 h 4318692"/>
              <a:gd name="connsiteX569" fmla="*/ 6944400 w 6974209"/>
              <a:gd name="connsiteY569" fmla="*/ 2288316 h 4318692"/>
              <a:gd name="connsiteX570" fmla="*/ 6912217 w 6974209"/>
              <a:gd name="connsiteY570" fmla="*/ 2301163 h 4318692"/>
              <a:gd name="connsiteX571" fmla="*/ 5831719 w 6974209"/>
              <a:gd name="connsiteY571" fmla="*/ 2408416 h 4318692"/>
              <a:gd name="connsiteX572" fmla="*/ 5157529 w 6974209"/>
              <a:gd name="connsiteY572" fmla="*/ 2375446 h 4318692"/>
              <a:gd name="connsiteX573" fmla="*/ 5069793 w 6974209"/>
              <a:gd name="connsiteY573" fmla="*/ 2364942 h 4318692"/>
              <a:gd name="connsiteX574" fmla="*/ 5061941 w 6974209"/>
              <a:gd name="connsiteY574" fmla="*/ 2366855 h 4318692"/>
              <a:gd name="connsiteX575" fmla="*/ 5044586 w 6974209"/>
              <a:gd name="connsiteY575" fmla="*/ 2362936 h 4318692"/>
              <a:gd name="connsiteX576" fmla="*/ 4244079 w 6974209"/>
              <a:gd name="connsiteY576" fmla="*/ 2299184 h 4318692"/>
              <a:gd name="connsiteX577" fmla="*/ 3474090 w 6974209"/>
              <a:gd name="connsiteY577" fmla="*/ 2356969 h 4318692"/>
              <a:gd name="connsiteX578" fmla="*/ 3473632 w 6974209"/>
              <a:gd name="connsiteY578" fmla="*/ 2357060 h 4318692"/>
              <a:gd name="connsiteX579" fmla="*/ 3470916 w 6974209"/>
              <a:gd name="connsiteY579" fmla="*/ 2357746 h 4318692"/>
              <a:gd name="connsiteX580" fmla="*/ 3422165 w 6974209"/>
              <a:gd name="connsiteY580" fmla="*/ 2368390 h 4318692"/>
              <a:gd name="connsiteX581" fmla="*/ 3398040 w 6974209"/>
              <a:gd name="connsiteY581" fmla="*/ 2372968 h 4318692"/>
              <a:gd name="connsiteX582" fmla="*/ 3366209 w 6974209"/>
              <a:gd name="connsiteY582" fmla="*/ 2381940 h 4318692"/>
              <a:gd name="connsiteX583" fmla="*/ 3380206 w 6974209"/>
              <a:gd name="connsiteY583" fmla="*/ 2376352 h 4318692"/>
              <a:gd name="connsiteX584" fmla="*/ 3369088 w 6974209"/>
              <a:gd name="connsiteY584" fmla="*/ 2378463 h 4318692"/>
              <a:gd name="connsiteX585" fmla="*/ 2474079 w 6974209"/>
              <a:gd name="connsiteY585" fmla="*/ 2442140 h 4318692"/>
              <a:gd name="connsiteX586" fmla="*/ 1799887 w 6974209"/>
              <a:gd name="connsiteY586" fmla="*/ 2409170 h 4318692"/>
              <a:gd name="connsiteX587" fmla="*/ 1712151 w 6974209"/>
              <a:gd name="connsiteY587" fmla="*/ 2398666 h 4318692"/>
              <a:gd name="connsiteX588" fmla="*/ 1704299 w 6974209"/>
              <a:gd name="connsiteY588" fmla="*/ 2400580 h 4318692"/>
              <a:gd name="connsiteX589" fmla="*/ 1686944 w 6974209"/>
              <a:gd name="connsiteY589" fmla="*/ 2396660 h 4318692"/>
              <a:gd name="connsiteX590" fmla="*/ 886437 w 6974209"/>
              <a:gd name="connsiteY590" fmla="*/ 2332909 h 4318692"/>
              <a:gd name="connsiteX591" fmla="*/ 40434 w 6974209"/>
              <a:gd name="connsiteY591" fmla="*/ 2406682 h 4318692"/>
              <a:gd name="connsiteX592" fmla="*/ 8566 w 6974209"/>
              <a:gd name="connsiteY592" fmla="*/ 2780941 h 4318692"/>
              <a:gd name="connsiteX593" fmla="*/ 40751 w 6974209"/>
              <a:gd name="connsiteY593" fmla="*/ 2768094 h 4318692"/>
              <a:gd name="connsiteX594" fmla="*/ 1121247 w 6974209"/>
              <a:gd name="connsiteY594" fmla="*/ 2660841 h 4318692"/>
              <a:gd name="connsiteX595" fmla="*/ 1795439 w 6974209"/>
              <a:gd name="connsiteY595" fmla="*/ 2693812 h 4318692"/>
              <a:gd name="connsiteX596" fmla="*/ 1883176 w 6974209"/>
              <a:gd name="connsiteY596" fmla="*/ 2704315 h 4318692"/>
              <a:gd name="connsiteX597" fmla="*/ 1891027 w 6974209"/>
              <a:gd name="connsiteY597" fmla="*/ 2702402 h 4318692"/>
              <a:gd name="connsiteX598" fmla="*/ 1908382 w 6974209"/>
              <a:gd name="connsiteY598" fmla="*/ 2706321 h 4318692"/>
              <a:gd name="connsiteX599" fmla="*/ 2708887 w 6974209"/>
              <a:gd name="connsiteY599" fmla="*/ 2770073 h 4318692"/>
              <a:gd name="connsiteX600" fmla="*/ 3478878 w 6974209"/>
              <a:gd name="connsiteY600" fmla="*/ 2712288 h 4318692"/>
              <a:gd name="connsiteX601" fmla="*/ 3479335 w 6974209"/>
              <a:gd name="connsiteY601" fmla="*/ 2712197 h 4318692"/>
              <a:gd name="connsiteX602" fmla="*/ 3482051 w 6974209"/>
              <a:gd name="connsiteY602" fmla="*/ 2711511 h 4318692"/>
              <a:gd name="connsiteX603" fmla="*/ 3530803 w 6974209"/>
              <a:gd name="connsiteY603" fmla="*/ 2700867 h 4318692"/>
              <a:gd name="connsiteX604" fmla="*/ 3554928 w 6974209"/>
              <a:gd name="connsiteY604" fmla="*/ 2696289 h 4318692"/>
              <a:gd name="connsiteX605" fmla="*/ 3586758 w 6974209"/>
              <a:gd name="connsiteY605" fmla="*/ 2687317 h 4318692"/>
              <a:gd name="connsiteX606" fmla="*/ 3572760 w 6974209"/>
              <a:gd name="connsiteY606" fmla="*/ 2692905 h 4318692"/>
              <a:gd name="connsiteX607" fmla="*/ 3583880 w 6974209"/>
              <a:gd name="connsiteY607" fmla="*/ 2690794 h 4318692"/>
              <a:gd name="connsiteX608" fmla="*/ 4478888 w 6974209"/>
              <a:gd name="connsiteY608" fmla="*/ 2627117 h 4318692"/>
              <a:gd name="connsiteX609" fmla="*/ 5153080 w 6974209"/>
              <a:gd name="connsiteY609" fmla="*/ 2660087 h 4318692"/>
              <a:gd name="connsiteX610" fmla="*/ 5240818 w 6974209"/>
              <a:gd name="connsiteY610" fmla="*/ 2670591 h 4318692"/>
              <a:gd name="connsiteX611" fmla="*/ 5248668 w 6974209"/>
              <a:gd name="connsiteY611" fmla="*/ 2668678 h 4318692"/>
              <a:gd name="connsiteX612" fmla="*/ 5266023 w 6974209"/>
              <a:gd name="connsiteY612" fmla="*/ 2672597 h 4318692"/>
              <a:gd name="connsiteX613" fmla="*/ 6066529 w 6974209"/>
              <a:gd name="connsiteY613" fmla="*/ 2736349 h 4318692"/>
              <a:gd name="connsiteX614" fmla="*/ 6912534 w 6974209"/>
              <a:gd name="connsiteY614" fmla="*/ 2662575 h 4318692"/>
              <a:gd name="connsiteX615" fmla="*/ 6944400 w 6974209"/>
              <a:gd name="connsiteY615" fmla="*/ 2653593 h 4318692"/>
              <a:gd name="connsiteX616" fmla="*/ 6912217 w 6974209"/>
              <a:gd name="connsiteY616" fmla="*/ 2666440 h 4318692"/>
              <a:gd name="connsiteX617" fmla="*/ 5831719 w 6974209"/>
              <a:gd name="connsiteY617" fmla="*/ 2773693 h 4318692"/>
              <a:gd name="connsiteX618" fmla="*/ 5157529 w 6974209"/>
              <a:gd name="connsiteY618" fmla="*/ 2740722 h 4318692"/>
              <a:gd name="connsiteX619" fmla="*/ 5069793 w 6974209"/>
              <a:gd name="connsiteY619" fmla="*/ 2730219 h 4318692"/>
              <a:gd name="connsiteX620" fmla="*/ 5061941 w 6974209"/>
              <a:gd name="connsiteY620" fmla="*/ 2732132 h 4318692"/>
              <a:gd name="connsiteX621" fmla="*/ 5044586 w 6974209"/>
              <a:gd name="connsiteY621" fmla="*/ 2728213 h 4318692"/>
              <a:gd name="connsiteX622" fmla="*/ 4244079 w 6974209"/>
              <a:gd name="connsiteY622" fmla="*/ 2664461 h 4318692"/>
              <a:gd name="connsiteX623" fmla="*/ 3474092 w 6974209"/>
              <a:gd name="connsiteY623" fmla="*/ 2722246 h 4318692"/>
              <a:gd name="connsiteX624" fmla="*/ 3473632 w 6974209"/>
              <a:gd name="connsiteY624" fmla="*/ 2722337 h 4318692"/>
              <a:gd name="connsiteX625" fmla="*/ 3470916 w 6974209"/>
              <a:gd name="connsiteY625" fmla="*/ 2723023 h 4318692"/>
              <a:gd name="connsiteX626" fmla="*/ 3422165 w 6974209"/>
              <a:gd name="connsiteY626" fmla="*/ 2733666 h 4318692"/>
              <a:gd name="connsiteX627" fmla="*/ 3398040 w 6974209"/>
              <a:gd name="connsiteY627" fmla="*/ 2738245 h 4318692"/>
              <a:gd name="connsiteX628" fmla="*/ 3366209 w 6974209"/>
              <a:gd name="connsiteY628" fmla="*/ 2747217 h 4318692"/>
              <a:gd name="connsiteX629" fmla="*/ 3380206 w 6974209"/>
              <a:gd name="connsiteY629" fmla="*/ 2741629 h 4318692"/>
              <a:gd name="connsiteX630" fmla="*/ 3369088 w 6974209"/>
              <a:gd name="connsiteY630" fmla="*/ 2743740 h 4318692"/>
              <a:gd name="connsiteX631" fmla="*/ 2474080 w 6974209"/>
              <a:gd name="connsiteY631" fmla="*/ 2807417 h 4318692"/>
              <a:gd name="connsiteX632" fmla="*/ 1799888 w 6974209"/>
              <a:gd name="connsiteY632" fmla="*/ 2774447 h 4318692"/>
              <a:gd name="connsiteX633" fmla="*/ 1712151 w 6974209"/>
              <a:gd name="connsiteY633" fmla="*/ 2763943 h 4318692"/>
              <a:gd name="connsiteX634" fmla="*/ 1704299 w 6974209"/>
              <a:gd name="connsiteY634" fmla="*/ 2765856 h 4318692"/>
              <a:gd name="connsiteX635" fmla="*/ 1686944 w 6974209"/>
              <a:gd name="connsiteY635" fmla="*/ 2761937 h 4318692"/>
              <a:gd name="connsiteX636" fmla="*/ 886438 w 6974209"/>
              <a:gd name="connsiteY636" fmla="*/ 2698185 h 4318692"/>
              <a:gd name="connsiteX637" fmla="*/ 40434 w 6974209"/>
              <a:gd name="connsiteY637" fmla="*/ 2771959 h 4318692"/>
              <a:gd name="connsiteX638" fmla="*/ 0 w 6974209"/>
              <a:gd name="connsiteY638" fmla="*/ 153824 h 4318692"/>
              <a:gd name="connsiteX639" fmla="*/ 32184 w 6974209"/>
              <a:gd name="connsiteY639" fmla="*/ 140977 h 4318692"/>
              <a:gd name="connsiteX640" fmla="*/ 1112681 w 6974209"/>
              <a:gd name="connsiteY640" fmla="*/ 33724 h 4318692"/>
              <a:gd name="connsiteX641" fmla="*/ 1786872 w 6974209"/>
              <a:gd name="connsiteY641" fmla="*/ 66694 h 4318692"/>
              <a:gd name="connsiteX642" fmla="*/ 1874609 w 6974209"/>
              <a:gd name="connsiteY642" fmla="*/ 77198 h 4318692"/>
              <a:gd name="connsiteX643" fmla="*/ 1882461 w 6974209"/>
              <a:gd name="connsiteY643" fmla="*/ 75285 h 4318692"/>
              <a:gd name="connsiteX644" fmla="*/ 1899816 w 6974209"/>
              <a:gd name="connsiteY644" fmla="*/ 79204 h 4318692"/>
              <a:gd name="connsiteX645" fmla="*/ 2700321 w 6974209"/>
              <a:gd name="connsiteY645" fmla="*/ 142955 h 4318692"/>
              <a:gd name="connsiteX646" fmla="*/ 3470311 w 6974209"/>
              <a:gd name="connsiteY646" fmla="*/ 85171 h 4318692"/>
              <a:gd name="connsiteX647" fmla="*/ 3470769 w 6974209"/>
              <a:gd name="connsiteY647" fmla="*/ 85080 h 4318692"/>
              <a:gd name="connsiteX648" fmla="*/ 3473484 w 6974209"/>
              <a:gd name="connsiteY648" fmla="*/ 84393 h 4318692"/>
              <a:gd name="connsiteX649" fmla="*/ 3522237 w 6974209"/>
              <a:gd name="connsiteY649" fmla="*/ 73750 h 4318692"/>
              <a:gd name="connsiteX650" fmla="*/ 3546362 w 6974209"/>
              <a:gd name="connsiteY650" fmla="*/ 69171 h 4318692"/>
              <a:gd name="connsiteX651" fmla="*/ 3578192 w 6974209"/>
              <a:gd name="connsiteY651" fmla="*/ 60199 h 4318692"/>
              <a:gd name="connsiteX652" fmla="*/ 3564194 w 6974209"/>
              <a:gd name="connsiteY652" fmla="*/ 65787 h 4318692"/>
              <a:gd name="connsiteX653" fmla="*/ 3575314 w 6974209"/>
              <a:gd name="connsiteY653" fmla="*/ 63677 h 4318692"/>
              <a:gd name="connsiteX654" fmla="*/ 4470322 w 6974209"/>
              <a:gd name="connsiteY654" fmla="*/ 0 h 4318692"/>
              <a:gd name="connsiteX655" fmla="*/ 5144514 w 6974209"/>
              <a:gd name="connsiteY655" fmla="*/ 32970 h 4318692"/>
              <a:gd name="connsiteX656" fmla="*/ 5232252 w 6974209"/>
              <a:gd name="connsiteY656" fmla="*/ 43474 h 4318692"/>
              <a:gd name="connsiteX657" fmla="*/ 5240102 w 6974209"/>
              <a:gd name="connsiteY657" fmla="*/ 41560 h 4318692"/>
              <a:gd name="connsiteX658" fmla="*/ 5257457 w 6974209"/>
              <a:gd name="connsiteY658" fmla="*/ 45480 h 4318692"/>
              <a:gd name="connsiteX659" fmla="*/ 6057963 w 6974209"/>
              <a:gd name="connsiteY659" fmla="*/ 109231 h 4318692"/>
              <a:gd name="connsiteX660" fmla="*/ 6903968 w 6974209"/>
              <a:gd name="connsiteY660" fmla="*/ 35458 h 4318692"/>
              <a:gd name="connsiteX661" fmla="*/ 6935834 w 6974209"/>
              <a:gd name="connsiteY661" fmla="*/ 26475 h 4318692"/>
              <a:gd name="connsiteX662" fmla="*/ 6903651 w 6974209"/>
              <a:gd name="connsiteY662" fmla="*/ 39322 h 4318692"/>
              <a:gd name="connsiteX663" fmla="*/ 5823153 w 6974209"/>
              <a:gd name="connsiteY663" fmla="*/ 146575 h 4318692"/>
              <a:gd name="connsiteX664" fmla="*/ 5148963 w 6974209"/>
              <a:gd name="connsiteY664" fmla="*/ 113605 h 4318692"/>
              <a:gd name="connsiteX665" fmla="*/ 5061227 w 6974209"/>
              <a:gd name="connsiteY665" fmla="*/ 103101 h 4318692"/>
              <a:gd name="connsiteX666" fmla="*/ 5053375 w 6974209"/>
              <a:gd name="connsiteY666" fmla="*/ 105015 h 4318692"/>
              <a:gd name="connsiteX667" fmla="*/ 5036020 w 6974209"/>
              <a:gd name="connsiteY667" fmla="*/ 101096 h 4318692"/>
              <a:gd name="connsiteX668" fmla="*/ 4235513 w 6974209"/>
              <a:gd name="connsiteY668" fmla="*/ 37344 h 4318692"/>
              <a:gd name="connsiteX669" fmla="*/ 3465524 w 6974209"/>
              <a:gd name="connsiteY669" fmla="*/ 95129 h 4318692"/>
              <a:gd name="connsiteX670" fmla="*/ 3465066 w 6974209"/>
              <a:gd name="connsiteY670" fmla="*/ 95219 h 4318692"/>
              <a:gd name="connsiteX671" fmla="*/ 3462350 w 6974209"/>
              <a:gd name="connsiteY671" fmla="*/ 95906 h 4318692"/>
              <a:gd name="connsiteX672" fmla="*/ 3413599 w 6974209"/>
              <a:gd name="connsiteY672" fmla="*/ 106549 h 4318692"/>
              <a:gd name="connsiteX673" fmla="*/ 3389474 w 6974209"/>
              <a:gd name="connsiteY673" fmla="*/ 111128 h 4318692"/>
              <a:gd name="connsiteX674" fmla="*/ 3357642 w 6974209"/>
              <a:gd name="connsiteY674" fmla="*/ 120100 h 4318692"/>
              <a:gd name="connsiteX675" fmla="*/ 3371640 w 6974209"/>
              <a:gd name="connsiteY675" fmla="*/ 114512 h 4318692"/>
              <a:gd name="connsiteX676" fmla="*/ 3360521 w 6974209"/>
              <a:gd name="connsiteY676" fmla="*/ 116622 h 4318692"/>
              <a:gd name="connsiteX677" fmla="*/ 2465513 w 6974209"/>
              <a:gd name="connsiteY677" fmla="*/ 180299 h 4318692"/>
              <a:gd name="connsiteX678" fmla="*/ 1791321 w 6974209"/>
              <a:gd name="connsiteY678" fmla="*/ 147329 h 4318692"/>
              <a:gd name="connsiteX679" fmla="*/ 1703585 w 6974209"/>
              <a:gd name="connsiteY679" fmla="*/ 136825 h 4318692"/>
              <a:gd name="connsiteX680" fmla="*/ 1695733 w 6974209"/>
              <a:gd name="connsiteY680" fmla="*/ 138739 h 4318692"/>
              <a:gd name="connsiteX681" fmla="*/ 1678378 w 6974209"/>
              <a:gd name="connsiteY681" fmla="*/ 134819 h 4318692"/>
              <a:gd name="connsiteX682" fmla="*/ 877871 w 6974209"/>
              <a:gd name="connsiteY682" fmla="*/ 71068 h 4318692"/>
              <a:gd name="connsiteX683" fmla="*/ 31868 w 6974209"/>
              <a:gd name="connsiteY683" fmla="*/ 144841 h 4318692"/>
              <a:gd name="connsiteX684" fmla="*/ 0 w 6974209"/>
              <a:gd name="connsiteY684" fmla="*/ 519101 h 4318692"/>
              <a:gd name="connsiteX685" fmla="*/ 32185 w 6974209"/>
              <a:gd name="connsiteY685" fmla="*/ 506254 h 4318692"/>
              <a:gd name="connsiteX686" fmla="*/ 1112681 w 6974209"/>
              <a:gd name="connsiteY686" fmla="*/ 399001 h 4318692"/>
              <a:gd name="connsiteX687" fmla="*/ 1786873 w 6974209"/>
              <a:gd name="connsiteY687" fmla="*/ 431971 h 4318692"/>
              <a:gd name="connsiteX688" fmla="*/ 1874610 w 6974209"/>
              <a:gd name="connsiteY688" fmla="*/ 442475 h 4318692"/>
              <a:gd name="connsiteX689" fmla="*/ 1882461 w 6974209"/>
              <a:gd name="connsiteY689" fmla="*/ 440561 h 4318692"/>
              <a:gd name="connsiteX690" fmla="*/ 1899816 w 6974209"/>
              <a:gd name="connsiteY690" fmla="*/ 444481 h 4318692"/>
              <a:gd name="connsiteX691" fmla="*/ 2700321 w 6974209"/>
              <a:gd name="connsiteY691" fmla="*/ 508232 h 4318692"/>
              <a:gd name="connsiteX692" fmla="*/ 3470311 w 6974209"/>
              <a:gd name="connsiteY692" fmla="*/ 450447 h 4318692"/>
              <a:gd name="connsiteX693" fmla="*/ 3470769 w 6974209"/>
              <a:gd name="connsiteY693" fmla="*/ 450357 h 4318692"/>
              <a:gd name="connsiteX694" fmla="*/ 3473484 w 6974209"/>
              <a:gd name="connsiteY694" fmla="*/ 449670 h 4318692"/>
              <a:gd name="connsiteX695" fmla="*/ 3522237 w 6974209"/>
              <a:gd name="connsiteY695" fmla="*/ 439027 h 4318692"/>
              <a:gd name="connsiteX696" fmla="*/ 3546362 w 6974209"/>
              <a:gd name="connsiteY696" fmla="*/ 434448 h 4318692"/>
              <a:gd name="connsiteX697" fmla="*/ 3578192 w 6974209"/>
              <a:gd name="connsiteY697" fmla="*/ 425476 h 4318692"/>
              <a:gd name="connsiteX698" fmla="*/ 3564194 w 6974209"/>
              <a:gd name="connsiteY698" fmla="*/ 431064 h 4318692"/>
              <a:gd name="connsiteX699" fmla="*/ 3575314 w 6974209"/>
              <a:gd name="connsiteY699" fmla="*/ 428954 h 4318692"/>
              <a:gd name="connsiteX700" fmla="*/ 4470322 w 6974209"/>
              <a:gd name="connsiteY700" fmla="*/ 365276 h 4318692"/>
              <a:gd name="connsiteX701" fmla="*/ 5144514 w 6974209"/>
              <a:gd name="connsiteY701" fmla="*/ 398247 h 4318692"/>
              <a:gd name="connsiteX702" fmla="*/ 5232252 w 6974209"/>
              <a:gd name="connsiteY702" fmla="*/ 408750 h 4318692"/>
              <a:gd name="connsiteX703" fmla="*/ 5240102 w 6974209"/>
              <a:gd name="connsiteY703" fmla="*/ 406837 h 4318692"/>
              <a:gd name="connsiteX704" fmla="*/ 5257457 w 6974209"/>
              <a:gd name="connsiteY704" fmla="*/ 410756 h 4318692"/>
              <a:gd name="connsiteX705" fmla="*/ 6057963 w 6974209"/>
              <a:gd name="connsiteY705" fmla="*/ 474508 h 4318692"/>
              <a:gd name="connsiteX706" fmla="*/ 6903968 w 6974209"/>
              <a:gd name="connsiteY706" fmla="*/ 400735 h 4318692"/>
              <a:gd name="connsiteX707" fmla="*/ 6935834 w 6974209"/>
              <a:gd name="connsiteY707" fmla="*/ 391752 h 4318692"/>
              <a:gd name="connsiteX708" fmla="*/ 6903651 w 6974209"/>
              <a:gd name="connsiteY708" fmla="*/ 404599 h 4318692"/>
              <a:gd name="connsiteX709" fmla="*/ 5823153 w 6974209"/>
              <a:gd name="connsiteY709" fmla="*/ 511852 h 4318692"/>
              <a:gd name="connsiteX710" fmla="*/ 5148963 w 6974209"/>
              <a:gd name="connsiteY710" fmla="*/ 478882 h 4318692"/>
              <a:gd name="connsiteX711" fmla="*/ 5061227 w 6974209"/>
              <a:gd name="connsiteY711" fmla="*/ 468378 h 4318692"/>
              <a:gd name="connsiteX712" fmla="*/ 5053375 w 6974209"/>
              <a:gd name="connsiteY712" fmla="*/ 470291 h 4318692"/>
              <a:gd name="connsiteX713" fmla="*/ 5036020 w 6974209"/>
              <a:gd name="connsiteY713" fmla="*/ 466372 h 4318692"/>
              <a:gd name="connsiteX714" fmla="*/ 4235513 w 6974209"/>
              <a:gd name="connsiteY714" fmla="*/ 402620 h 4318692"/>
              <a:gd name="connsiteX715" fmla="*/ 3465525 w 6974209"/>
              <a:gd name="connsiteY715" fmla="*/ 460405 h 4318692"/>
              <a:gd name="connsiteX716" fmla="*/ 3465066 w 6974209"/>
              <a:gd name="connsiteY716" fmla="*/ 460496 h 4318692"/>
              <a:gd name="connsiteX717" fmla="*/ 3462350 w 6974209"/>
              <a:gd name="connsiteY717" fmla="*/ 461182 h 4318692"/>
              <a:gd name="connsiteX718" fmla="*/ 3413599 w 6974209"/>
              <a:gd name="connsiteY718" fmla="*/ 471826 h 4318692"/>
              <a:gd name="connsiteX719" fmla="*/ 3389474 w 6974209"/>
              <a:gd name="connsiteY719" fmla="*/ 476404 h 4318692"/>
              <a:gd name="connsiteX720" fmla="*/ 3357642 w 6974209"/>
              <a:gd name="connsiteY720" fmla="*/ 485376 h 4318692"/>
              <a:gd name="connsiteX721" fmla="*/ 3371640 w 6974209"/>
              <a:gd name="connsiteY721" fmla="*/ 479788 h 4318692"/>
              <a:gd name="connsiteX722" fmla="*/ 3360521 w 6974209"/>
              <a:gd name="connsiteY722" fmla="*/ 481899 h 4318692"/>
              <a:gd name="connsiteX723" fmla="*/ 2465514 w 6974209"/>
              <a:gd name="connsiteY723" fmla="*/ 545576 h 4318692"/>
              <a:gd name="connsiteX724" fmla="*/ 1791322 w 6974209"/>
              <a:gd name="connsiteY724" fmla="*/ 512606 h 4318692"/>
              <a:gd name="connsiteX725" fmla="*/ 1703585 w 6974209"/>
              <a:gd name="connsiteY725" fmla="*/ 502102 h 4318692"/>
              <a:gd name="connsiteX726" fmla="*/ 1695733 w 6974209"/>
              <a:gd name="connsiteY726" fmla="*/ 504016 h 4318692"/>
              <a:gd name="connsiteX727" fmla="*/ 1678378 w 6974209"/>
              <a:gd name="connsiteY727" fmla="*/ 500096 h 4318692"/>
              <a:gd name="connsiteX728" fmla="*/ 877872 w 6974209"/>
              <a:gd name="connsiteY728" fmla="*/ 436345 h 4318692"/>
              <a:gd name="connsiteX729" fmla="*/ 31868 w 6974209"/>
              <a:gd name="connsiteY729" fmla="*/ 510118 h 4318692"/>
              <a:gd name="connsiteX730" fmla="*/ 0 w 6974209"/>
              <a:gd name="connsiteY730" fmla="*/ 904391 h 4318692"/>
              <a:gd name="connsiteX731" fmla="*/ 32184 w 6974209"/>
              <a:gd name="connsiteY731" fmla="*/ 891544 h 4318692"/>
              <a:gd name="connsiteX732" fmla="*/ 1112681 w 6974209"/>
              <a:gd name="connsiteY732" fmla="*/ 784291 h 4318692"/>
              <a:gd name="connsiteX733" fmla="*/ 1786872 w 6974209"/>
              <a:gd name="connsiteY733" fmla="*/ 817261 h 4318692"/>
              <a:gd name="connsiteX734" fmla="*/ 1874609 w 6974209"/>
              <a:gd name="connsiteY734" fmla="*/ 827764 h 4318692"/>
              <a:gd name="connsiteX735" fmla="*/ 1882461 w 6974209"/>
              <a:gd name="connsiteY735" fmla="*/ 825851 h 4318692"/>
              <a:gd name="connsiteX736" fmla="*/ 1899816 w 6974209"/>
              <a:gd name="connsiteY736" fmla="*/ 829771 h 4318692"/>
              <a:gd name="connsiteX737" fmla="*/ 2700321 w 6974209"/>
              <a:gd name="connsiteY737" fmla="*/ 893522 h 4318692"/>
              <a:gd name="connsiteX738" fmla="*/ 3470311 w 6974209"/>
              <a:gd name="connsiteY738" fmla="*/ 835737 h 4318692"/>
              <a:gd name="connsiteX739" fmla="*/ 3470769 w 6974209"/>
              <a:gd name="connsiteY739" fmla="*/ 835647 h 4318692"/>
              <a:gd name="connsiteX740" fmla="*/ 3473484 w 6974209"/>
              <a:gd name="connsiteY740" fmla="*/ 834960 h 4318692"/>
              <a:gd name="connsiteX741" fmla="*/ 3522237 w 6974209"/>
              <a:gd name="connsiteY741" fmla="*/ 824317 h 4318692"/>
              <a:gd name="connsiteX742" fmla="*/ 3546362 w 6974209"/>
              <a:gd name="connsiteY742" fmla="*/ 819738 h 4318692"/>
              <a:gd name="connsiteX743" fmla="*/ 3578192 w 6974209"/>
              <a:gd name="connsiteY743" fmla="*/ 810766 h 4318692"/>
              <a:gd name="connsiteX744" fmla="*/ 3564194 w 6974209"/>
              <a:gd name="connsiteY744" fmla="*/ 816354 h 4318692"/>
              <a:gd name="connsiteX745" fmla="*/ 3575314 w 6974209"/>
              <a:gd name="connsiteY745" fmla="*/ 814244 h 4318692"/>
              <a:gd name="connsiteX746" fmla="*/ 4470322 w 6974209"/>
              <a:gd name="connsiteY746" fmla="*/ 750566 h 4318692"/>
              <a:gd name="connsiteX747" fmla="*/ 5144514 w 6974209"/>
              <a:gd name="connsiteY747" fmla="*/ 783537 h 4318692"/>
              <a:gd name="connsiteX748" fmla="*/ 5232252 w 6974209"/>
              <a:gd name="connsiteY748" fmla="*/ 794040 h 4318692"/>
              <a:gd name="connsiteX749" fmla="*/ 5240102 w 6974209"/>
              <a:gd name="connsiteY749" fmla="*/ 792127 h 4318692"/>
              <a:gd name="connsiteX750" fmla="*/ 5257457 w 6974209"/>
              <a:gd name="connsiteY750" fmla="*/ 796046 h 4318692"/>
              <a:gd name="connsiteX751" fmla="*/ 6057963 w 6974209"/>
              <a:gd name="connsiteY751" fmla="*/ 859798 h 4318692"/>
              <a:gd name="connsiteX752" fmla="*/ 6903968 w 6974209"/>
              <a:gd name="connsiteY752" fmla="*/ 786025 h 4318692"/>
              <a:gd name="connsiteX753" fmla="*/ 6935834 w 6974209"/>
              <a:gd name="connsiteY753" fmla="*/ 777042 h 4318692"/>
              <a:gd name="connsiteX754" fmla="*/ 6903651 w 6974209"/>
              <a:gd name="connsiteY754" fmla="*/ 789889 h 4318692"/>
              <a:gd name="connsiteX755" fmla="*/ 5823153 w 6974209"/>
              <a:gd name="connsiteY755" fmla="*/ 897142 h 4318692"/>
              <a:gd name="connsiteX756" fmla="*/ 5148963 w 6974209"/>
              <a:gd name="connsiteY756" fmla="*/ 864172 h 4318692"/>
              <a:gd name="connsiteX757" fmla="*/ 5061227 w 6974209"/>
              <a:gd name="connsiteY757" fmla="*/ 853668 h 4318692"/>
              <a:gd name="connsiteX758" fmla="*/ 5053375 w 6974209"/>
              <a:gd name="connsiteY758" fmla="*/ 855581 h 4318692"/>
              <a:gd name="connsiteX759" fmla="*/ 5036020 w 6974209"/>
              <a:gd name="connsiteY759" fmla="*/ 851662 h 4318692"/>
              <a:gd name="connsiteX760" fmla="*/ 4235513 w 6974209"/>
              <a:gd name="connsiteY760" fmla="*/ 787910 h 4318692"/>
              <a:gd name="connsiteX761" fmla="*/ 3465524 w 6974209"/>
              <a:gd name="connsiteY761" fmla="*/ 845695 h 4318692"/>
              <a:gd name="connsiteX762" fmla="*/ 3465066 w 6974209"/>
              <a:gd name="connsiteY762" fmla="*/ 845786 h 4318692"/>
              <a:gd name="connsiteX763" fmla="*/ 3462350 w 6974209"/>
              <a:gd name="connsiteY763" fmla="*/ 846472 h 4318692"/>
              <a:gd name="connsiteX764" fmla="*/ 3413599 w 6974209"/>
              <a:gd name="connsiteY764" fmla="*/ 857116 h 4318692"/>
              <a:gd name="connsiteX765" fmla="*/ 3389474 w 6974209"/>
              <a:gd name="connsiteY765" fmla="*/ 861694 h 4318692"/>
              <a:gd name="connsiteX766" fmla="*/ 3357642 w 6974209"/>
              <a:gd name="connsiteY766" fmla="*/ 870666 h 4318692"/>
              <a:gd name="connsiteX767" fmla="*/ 3371640 w 6974209"/>
              <a:gd name="connsiteY767" fmla="*/ 865078 h 4318692"/>
              <a:gd name="connsiteX768" fmla="*/ 3360521 w 6974209"/>
              <a:gd name="connsiteY768" fmla="*/ 867189 h 4318692"/>
              <a:gd name="connsiteX769" fmla="*/ 2465513 w 6974209"/>
              <a:gd name="connsiteY769" fmla="*/ 930866 h 4318692"/>
              <a:gd name="connsiteX770" fmla="*/ 1791321 w 6974209"/>
              <a:gd name="connsiteY770" fmla="*/ 897896 h 4318692"/>
              <a:gd name="connsiteX771" fmla="*/ 1703585 w 6974209"/>
              <a:gd name="connsiteY771" fmla="*/ 887392 h 4318692"/>
              <a:gd name="connsiteX772" fmla="*/ 1695733 w 6974209"/>
              <a:gd name="connsiteY772" fmla="*/ 889306 h 4318692"/>
              <a:gd name="connsiteX773" fmla="*/ 1678378 w 6974209"/>
              <a:gd name="connsiteY773" fmla="*/ 885386 h 4318692"/>
              <a:gd name="connsiteX774" fmla="*/ 877871 w 6974209"/>
              <a:gd name="connsiteY774" fmla="*/ 821635 h 4318692"/>
              <a:gd name="connsiteX775" fmla="*/ 31868 w 6974209"/>
              <a:gd name="connsiteY775" fmla="*/ 895408 h 4318692"/>
              <a:gd name="connsiteX776" fmla="*/ 0 w 6974209"/>
              <a:gd name="connsiteY776" fmla="*/ 1269667 h 4318692"/>
              <a:gd name="connsiteX777" fmla="*/ 32185 w 6974209"/>
              <a:gd name="connsiteY777" fmla="*/ 1256820 h 4318692"/>
              <a:gd name="connsiteX778" fmla="*/ 1112681 w 6974209"/>
              <a:gd name="connsiteY778" fmla="*/ 1149567 h 4318692"/>
              <a:gd name="connsiteX779" fmla="*/ 1786873 w 6974209"/>
              <a:gd name="connsiteY779" fmla="*/ 1182538 h 4318692"/>
              <a:gd name="connsiteX780" fmla="*/ 1874610 w 6974209"/>
              <a:gd name="connsiteY780" fmla="*/ 1193041 h 4318692"/>
              <a:gd name="connsiteX781" fmla="*/ 1882461 w 6974209"/>
              <a:gd name="connsiteY781" fmla="*/ 1191128 h 4318692"/>
              <a:gd name="connsiteX782" fmla="*/ 1899816 w 6974209"/>
              <a:gd name="connsiteY782" fmla="*/ 1195047 h 4318692"/>
              <a:gd name="connsiteX783" fmla="*/ 2700321 w 6974209"/>
              <a:gd name="connsiteY783" fmla="*/ 1258799 h 4318692"/>
              <a:gd name="connsiteX784" fmla="*/ 3470311 w 6974209"/>
              <a:gd name="connsiteY784" fmla="*/ 1201014 h 4318692"/>
              <a:gd name="connsiteX785" fmla="*/ 3470769 w 6974209"/>
              <a:gd name="connsiteY785" fmla="*/ 1200923 h 4318692"/>
              <a:gd name="connsiteX786" fmla="*/ 3473484 w 6974209"/>
              <a:gd name="connsiteY786" fmla="*/ 1200237 h 4318692"/>
              <a:gd name="connsiteX787" fmla="*/ 3522237 w 6974209"/>
              <a:gd name="connsiteY787" fmla="*/ 1189593 h 4318692"/>
              <a:gd name="connsiteX788" fmla="*/ 3546362 w 6974209"/>
              <a:gd name="connsiteY788" fmla="*/ 1185015 h 4318692"/>
              <a:gd name="connsiteX789" fmla="*/ 3578192 w 6974209"/>
              <a:gd name="connsiteY789" fmla="*/ 1176043 h 4318692"/>
              <a:gd name="connsiteX790" fmla="*/ 3564194 w 6974209"/>
              <a:gd name="connsiteY790" fmla="*/ 1181631 h 4318692"/>
              <a:gd name="connsiteX791" fmla="*/ 3575314 w 6974209"/>
              <a:gd name="connsiteY791" fmla="*/ 1179520 h 4318692"/>
              <a:gd name="connsiteX792" fmla="*/ 4470322 w 6974209"/>
              <a:gd name="connsiteY792" fmla="*/ 1115843 h 4318692"/>
              <a:gd name="connsiteX793" fmla="*/ 5144514 w 6974209"/>
              <a:gd name="connsiteY793" fmla="*/ 1148813 h 4318692"/>
              <a:gd name="connsiteX794" fmla="*/ 5232252 w 6974209"/>
              <a:gd name="connsiteY794" fmla="*/ 1159317 h 4318692"/>
              <a:gd name="connsiteX795" fmla="*/ 5240102 w 6974209"/>
              <a:gd name="connsiteY795" fmla="*/ 1157404 h 4318692"/>
              <a:gd name="connsiteX796" fmla="*/ 5257457 w 6974209"/>
              <a:gd name="connsiteY796" fmla="*/ 1161323 h 4318692"/>
              <a:gd name="connsiteX797" fmla="*/ 6057963 w 6974209"/>
              <a:gd name="connsiteY797" fmla="*/ 1225075 h 4318692"/>
              <a:gd name="connsiteX798" fmla="*/ 6903968 w 6974209"/>
              <a:gd name="connsiteY798" fmla="*/ 1151301 h 4318692"/>
              <a:gd name="connsiteX799" fmla="*/ 6935834 w 6974209"/>
              <a:gd name="connsiteY799" fmla="*/ 1142319 h 4318692"/>
              <a:gd name="connsiteX800" fmla="*/ 6903651 w 6974209"/>
              <a:gd name="connsiteY800" fmla="*/ 1155166 h 4318692"/>
              <a:gd name="connsiteX801" fmla="*/ 5823153 w 6974209"/>
              <a:gd name="connsiteY801" fmla="*/ 1262419 h 4318692"/>
              <a:gd name="connsiteX802" fmla="*/ 5148963 w 6974209"/>
              <a:gd name="connsiteY802" fmla="*/ 1229448 h 4318692"/>
              <a:gd name="connsiteX803" fmla="*/ 5061227 w 6974209"/>
              <a:gd name="connsiteY803" fmla="*/ 1218945 h 4318692"/>
              <a:gd name="connsiteX804" fmla="*/ 5053375 w 6974209"/>
              <a:gd name="connsiteY804" fmla="*/ 1220858 h 4318692"/>
              <a:gd name="connsiteX805" fmla="*/ 5036020 w 6974209"/>
              <a:gd name="connsiteY805" fmla="*/ 1216939 h 4318692"/>
              <a:gd name="connsiteX806" fmla="*/ 4235513 w 6974209"/>
              <a:gd name="connsiteY806" fmla="*/ 1153187 h 4318692"/>
              <a:gd name="connsiteX807" fmla="*/ 3465525 w 6974209"/>
              <a:gd name="connsiteY807" fmla="*/ 1210972 h 4318692"/>
              <a:gd name="connsiteX808" fmla="*/ 3465066 w 6974209"/>
              <a:gd name="connsiteY808" fmla="*/ 1211063 h 4318692"/>
              <a:gd name="connsiteX809" fmla="*/ 3462350 w 6974209"/>
              <a:gd name="connsiteY809" fmla="*/ 1211749 h 4318692"/>
              <a:gd name="connsiteX810" fmla="*/ 3413599 w 6974209"/>
              <a:gd name="connsiteY810" fmla="*/ 1222392 h 4318692"/>
              <a:gd name="connsiteX811" fmla="*/ 3389474 w 6974209"/>
              <a:gd name="connsiteY811" fmla="*/ 1226971 h 4318692"/>
              <a:gd name="connsiteX812" fmla="*/ 3357642 w 6974209"/>
              <a:gd name="connsiteY812" fmla="*/ 1235943 h 4318692"/>
              <a:gd name="connsiteX813" fmla="*/ 3371640 w 6974209"/>
              <a:gd name="connsiteY813" fmla="*/ 1230355 h 4318692"/>
              <a:gd name="connsiteX814" fmla="*/ 3360521 w 6974209"/>
              <a:gd name="connsiteY814" fmla="*/ 1232466 h 4318692"/>
              <a:gd name="connsiteX815" fmla="*/ 2465514 w 6974209"/>
              <a:gd name="connsiteY815" fmla="*/ 1296143 h 4318692"/>
              <a:gd name="connsiteX816" fmla="*/ 1791322 w 6974209"/>
              <a:gd name="connsiteY816" fmla="*/ 1263173 h 4318692"/>
              <a:gd name="connsiteX817" fmla="*/ 1703585 w 6974209"/>
              <a:gd name="connsiteY817" fmla="*/ 1252669 h 4318692"/>
              <a:gd name="connsiteX818" fmla="*/ 1695733 w 6974209"/>
              <a:gd name="connsiteY818" fmla="*/ 1254582 h 4318692"/>
              <a:gd name="connsiteX819" fmla="*/ 1678378 w 6974209"/>
              <a:gd name="connsiteY819" fmla="*/ 1250663 h 4318692"/>
              <a:gd name="connsiteX820" fmla="*/ 877872 w 6974209"/>
              <a:gd name="connsiteY820" fmla="*/ 1186911 h 4318692"/>
              <a:gd name="connsiteX821" fmla="*/ 31868 w 6974209"/>
              <a:gd name="connsiteY821" fmla="*/ 1260685 h 431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Lst>
            <a:rect l="l" t="t" r="r" b="b"/>
            <a:pathLst>
              <a:path w="6974209" h="4318692">
                <a:moveTo>
                  <a:pt x="6158989" y="3252246"/>
                </a:moveTo>
                <a:cubicBezTo>
                  <a:pt x="6158989" y="3225451"/>
                  <a:pt x="6232813" y="3203729"/>
                  <a:pt x="6323879" y="3203729"/>
                </a:cubicBezTo>
                <a:cubicBezTo>
                  <a:pt x="6414945" y="3203729"/>
                  <a:pt x="6488769" y="3225451"/>
                  <a:pt x="6488769" y="3252246"/>
                </a:cubicBezTo>
                <a:cubicBezTo>
                  <a:pt x="6488769" y="3279040"/>
                  <a:pt x="6414945" y="3300762"/>
                  <a:pt x="6323879" y="3300762"/>
                </a:cubicBezTo>
                <a:cubicBezTo>
                  <a:pt x="6232813" y="3300762"/>
                  <a:pt x="6158989" y="3279040"/>
                  <a:pt x="6158989" y="3252246"/>
                </a:cubicBezTo>
                <a:close/>
                <a:moveTo>
                  <a:pt x="6158989" y="4002812"/>
                </a:moveTo>
                <a:cubicBezTo>
                  <a:pt x="6158989" y="3976018"/>
                  <a:pt x="6232813" y="3954296"/>
                  <a:pt x="6323879" y="3954296"/>
                </a:cubicBezTo>
                <a:cubicBezTo>
                  <a:pt x="6414945" y="3954296"/>
                  <a:pt x="6488769" y="3976018"/>
                  <a:pt x="6488769" y="4002812"/>
                </a:cubicBezTo>
                <a:cubicBezTo>
                  <a:pt x="6488769" y="4029607"/>
                  <a:pt x="6414945" y="4051328"/>
                  <a:pt x="6323879" y="4051328"/>
                </a:cubicBezTo>
                <a:cubicBezTo>
                  <a:pt x="6232813" y="4051328"/>
                  <a:pt x="6158989" y="4029607"/>
                  <a:pt x="6158989" y="4002812"/>
                </a:cubicBezTo>
                <a:close/>
                <a:moveTo>
                  <a:pt x="6129180" y="1740970"/>
                </a:moveTo>
                <a:cubicBezTo>
                  <a:pt x="6129180" y="1714175"/>
                  <a:pt x="6203004" y="1692454"/>
                  <a:pt x="6294070" y="1692454"/>
                </a:cubicBezTo>
                <a:cubicBezTo>
                  <a:pt x="6385136" y="1692454"/>
                  <a:pt x="6458960" y="1714175"/>
                  <a:pt x="6458960" y="1740970"/>
                </a:cubicBezTo>
                <a:cubicBezTo>
                  <a:pt x="6458960" y="1767765"/>
                  <a:pt x="6385136" y="1789486"/>
                  <a:pt x="6294070" y="1789486"/>
                </a:cubicBezTo>
                <a:cubicBezTo>
                  <a:pt x="6203004" y="1789486"/>
                  <a:pt x="6129180" y="1767765"/>
                  <a:pt x="6129180" y="1740970"/>
                </a:cubicBezTo>
                <a:close/>
                <a:moveTo>
                  <a:pt x="6129180" y="2491537"/>
                </a:moveTo>
                <a:cubicBezTo>
                  <a:pt x="6129180" y="2464742"/>
                  <a:pt x="6203004" y="2443021"/>
                  <a:pt x="6294070" y="2443021"/>
                </a:cubicBezTo>
                <a:cubicBezTo>
                  <a:pt x="6385136" y="2443021"/>
                  <a:pt x="6458960" y="2464742"/>
                  <a:pt x="6458960" y="2491537"/>
                </a:cubicBezTo>
                <a:cubicBezTo>
                  <a:pt x="6458960" y="2518331"/>
                  <a:pt x="6385136" y="2540053"/>
                  <a:pt x="6294070" y="2540053"/>
                </a:cubicBezTo>
                <a:cubicBezTo>
                  <a:pt x="6203004" y="2540053"/>
                  <a:pt x="6129180" y="2518331"/>
                  <a:pt x="6129180" y="2491537"/>
                </a:cubicBezTo>
                <a:close/>
                <a:moveTo>
                  <a:pt x="6120614" y="229696"/>
                </a:moveTo>
                <a:cubicBezTo>
                  <a:pt x="6120614" y="202901"/>
                  <a:pt x="6194438" y="181180"/>
                  <a:pt x="6285504" y="181180"/>
                </a:cubicBezTo>
                <a:cubicBezTo>
                  <a:pt x="6376570" y="181180"/>
                  <a:pt x="6450394" y="202901"/>
                  <a:pt x="6450394" y="229696"/>
                </a:cubicBezTo>
                <a:cubicBezTo>
                  <a:pt x="6450394" y="256491"/>
                  <a:pt x="6376570" y="278212"/>
                  <a:pt x="6285504" y="278212"/>
                </a:cubicBezTo>
                <a:cubicBezTo>
                  <a:pt x="6194438" y="278212"/>
                  <a:pt x="6120614" y="256491"/>
                  <a:pt x="6120614" y="229696"/>
                </a:cubicBezTo>
                <a:close/>
                <a:moveTo>
                  <a:pt x="6120614" y="980263"/>
                </a:moveTo>
                <a:cubicBezTo>
                  <a:pt x="6120614" y="953468"/>
                  <a:pt x="6194438" y="931747"/>
                  <a:pt x="6285504" y="931747"/>
                </a:cubicBezTo>
                <a:cubicBezTo>
                  <a:pt x="6376570" y="931747"/>
                  <a:pt x="6450394" y="953468"/>
                  <a:pt x="6450394" y="980263"/>
                </a:cubicBezTo>
                <a:cubicBezTo>
                  <a:pt x="6450394" y="1007057"/>
                  <a:pt x="6376570" y="1028779"/>
                  <a:pt x="6285504" y="1028779"/>
                </a:cubicBezTo>
                <a:cubicBezTo>
                  <a:pt x="6194438" y="1028779"/>
                  <a:pt x="6120614" y="1007057"/>
                  <a:pt x="6120614" y="980263"/>
                </a:cubicBezTo>
                <a:close/>
                <a:moveTo>
                  <a:pt x="5442124" y="3332858"/>
                </a:moveTo>
                <a:cubicBezTo>
                  <a:pt x="5442124" y="3297944"/>
                  <a:pt x="5545736" y="3269640"/>
                  <a:pt x="5673548" y="3269640"/>
                </a:cubicBezTo>
                <a:cubicBezTo>
                  <a:pt x="5801360" y="3269640"/>
                  <a:pt x="5904973" y="3297944"/>
                  <a:pt x="5904973" y="3332858"/>
                </a:cubicBezTo>
                <a:cubicBezTo>
                  <a:pt x="5904973" y="3367773"/>
                  <a:pt x="5801360" y="3396076"/>
                  <a:pt x="5673548" y="3396076"/>
                </a:cubicBezTo>
                <a:cubicBezTo>
                  <a:pt x="5545736" y="3396076"/>
                  <a:pt x="5442124" y="3367773"/>
                  <a:pt x="5442124" y="3332858"/>
                </a:cubicBezTo>
                <a:close/>
                <a:moveTo>
                  <a:pt x="5442124" y="4083425"/>
                </a:moveTo>
                <a:cubicBezTo>
                  <a:pt x="5442124" y="4048510"/>
                  <a:pt x="5545736" y="4020207"/>
                  <a:pt x="5673548" y="4020207"/>
                </a:cubicBezTo>
                <a:cubicBezTo>
                  <a:pt x="5801360" y="4020207"/>
                  <a:pt x="5904973" y="4048510"/>
                  <a:pt x="5904973" y="4083425"/>
                </a:cubicBezTo>
                <a:cubicBezTo>
                  <a:pt x="5904973" y="4118339"/>
                  <a:pt x="5801360" y="4146643"/>
                  <a:pt x="5673548" y="4146643"/>
                </a:cubicBezTo>
                <a:cubicBezTo>
                  <a:pt x="5545736" y="4146643"/>
                  <a:pt x="5442124" y="4118339"/>
                  <a:pt x="5442124" y="4083425"/>
                </a:cubicBezTo>
                <a:close/>
                <a:moveTo>
                  <a:pt x="5412315" y="1821583"/>
                </a:moveTo>
                <a:cubicBezTo>
                  <a:pt x="5412315" y="1786668"/>
                  <a:pt x="5515927" y="1758365"/>
                  <a:pt x="5643739" y="1758365"/>
                </a:cubicBezTo>
                <a:cubicBezTo>
                  <a:pt x="5771551" y="1758365"/>
                  <a:pt x="5875164" y="1786668"/>
                  <a:pt x="5875164" y="1821583"/>
                </a:cubicBezTo>
                <a:cubicBezTo>
                  <a:pt x="5875164" y="1856497"/>
                  <a:pt x="5771551" y="1884801"/>
                  <a:pt x="5643739" y="1884801"/>
                </a:cubicBezTo>
                <a:cubicBezTo>
                  <a:pt x="5515927" y="1884801"/>
                  <a:pt x="5412315" y="1856497"/>
                  <a:pt x="5412315" y="1821583"/>
                </a:cubicBezTo>
                <a:close/>
                <a:moveTo>
                  <a:pt x="5412315" y="2572149"/>
                </a:moveTo>
                <a:cubicBezTo>
                  <a:pt x="5412315" y="2537235"/>
                  <a:pt x="5515927" y="2508931"/>
                  <a:pt x="5643739" y="2508931"/>
                </a:cubicBezTo>
                <a:cubicBezTo>
                  <a:pt x="5771551" y="2508931"/>
                  <a:pt x="5875164" y="2537235"/>
                  <a:pt x="5875164" y="2572149"/>
                </a:cubicBezTo>
                <a:cubicBezTo>
                  <a:pt x="5875164" y="2607064"/>
                  <a:pt x="5771551" y="2635368"/>
                  <a:pt x="5643739" y="2635368"/>
                </a:cubicBezTo>
                <a:cubicBezTo>
                  <a:pt x="5515927" y="2635368"/>
                  <a:pt x="5412315" y="2607064"/>
                  <a:pt x="5412315" y="2572149"/>
                </a:cubicBezTo>
                <a:close/>
                <a:moveTo>
                  <a:pt x="5403749" y="310309"/>
                </a:moveTo>
                <a:cubicBezTo>
                  <a:pt x="5403749" y="275394"/>
                  <a:pt x="5507361" y="247091"/>
                  <a:pt x="5635173" y="247091"/>
                </a:cubicBezTo>
                <a:cubicBezTo>
                  <a:pt x="5762985" y="247091"/>
                  <a:pt x="5866598" y="275394"/>
                  <a:pt x="5866598" y="310309"/>
                </a:cubicBezTo>
                <a:cubicBezTo>
                  <a:pt x="5866598" y="345223"/>
                  <a:pt x="5762985" y="373527"/>
                  <a:pt x="5635173" y="373527"/>
                </a:cubicBezTo>
                <a:cubicBezTo>
                  <a:pt x="5507361" y="373527"/>
                  <a:pt x="5403749" y="345223"/>
                  <a:pt x="5403749" y="310309"/>
                </a:cubicBezTo>
                <a:close/>
                <a:moveTo>
                  <a:pt x="5403749" y="1060875"/>
                </a:moveTo>
                <a:cubicBezTo>
                  <a:pt x="5403749" y="1025961"/>
                  <a:pt x="5507361" y="997657"/>
                  <a:pt x="5635173" y="997657"/>
                </a:cubicBezTo>
                <a:cubicBezTo>
                  <a:pt x="5762985" y="997657"/>
                  <a:pt x="5866598" y="1025961"/>
                  <a:pt x="5866598" y="1060875"/>
                </a:cubicBezTo>
                <a:cubicBezTo>
                  <a:pt x="5866598" y="1095790"/>
                  <a:pt x="5762985" y="1124094"/>
                  <a:pt x="5635173" y="1124094"/>
                </a:cubicBezTo>
                <a:cubicBezTo>
                  <a:pt x="5507361" y="1124094"/>
                  <a:pt x="5403749" y="1095790"/>
                  <a:pt x="5403749" y="1060875"/>
                </a:cubicBezTo>
                <a:close/>
                <a:moveTo>
                  <a:pt x="4488260" y="3201936"/>
                </a:moveTo>
                <a:cubicBezTo>
                  <a:pt x="4488260" y="3167022"/>
                  <a:pt x="4591872" y="3138718"/>
                  <a:pt x="4719685" y="3138718"/>
                </a:cubicBezTo>
                <a:cubicBezTo>
                  <a:pt x="4847497" y="3138718"/>
                  <a:pt x="4951109" y="3167022"/>
                  <a:pt x="4951109" y="3201936"/>
                </a:cubicBezTo>
                <a:cubicBezTo>
                  <a:pt x="4951109" y="3236850"/>
                  <a:pt x="4847497" y="3265154"/>
                  <a:pt x="4719685" y="3265154"/>
                </a:cubicBezTo>
                <a:cubicBezTo>
                  <a:pt x="4591872" y="3265154"/>
                  <a:pt x="4488260" y="3236850"/>
                  <a:pt x="4488260" y="3201936"/>
                </a:cubicBezTo>
                <a:close/>
                <a:moveTo>
                  <a:pt x="4488260" y="3952503"/>
                </a:moveTo>
                <a:cubicBezTo>
                  <a:pt x="4488260" y="3917588"/>
                  <a:pt x="4591872" y="3889285"/>
                  <a:pt x="4719685" y="3889285"/>
                </a:cubicBezTo>
                <a:cubicBezTo>
                  <a:pt x="4847497" y="3889284"/>
                  <a:pt x="4951109" y="3917588"/>
                  <a:pt x="4951109" y="3952503"/>
                </a:cubicBezTo>
                <a:cubicBezTo>
                  <a:pt x="4951109" y="3987417"/>
                  <a:pt x="4847497" y="4015721"/>
                  <a:pt x="4719685" y="4015721"/>
                </a:cubicBezTo>
                <a:cubicBezTo>
                  <a:pt x="4591872" y="4015721"/>
                  <a:pt x="4488260" y="3987417"/>
                  <a:pt x="4488260" y="3952503"/>
                </a:cubicBezTo>
                <a:close/>
                <a:moveTo>
                  <a:pt x="4458451" y="1690661"/>
                </a:moveTo>
                <a:cubicBezTo>
                  <a:pt x="4458451" y="1655746"/>
                  <a:pt x="4562063" y="1627442"/>
                  <a:pt x="4689876" y="1627442"/>
                </a:cubicBezTo>
                <a:cubicBezTo>
                  <a:pt x="4817688" y="1627442"/>
                  <a:pt x="4921300" y="1655746"/>
                  <a:pt x="4921300" y="1690661"/>
                </a:cubicBezTo>
                <a:cubicBezTo>
                  <a:pt x="4921300" y="1725575"/>
                  <a:pt x="4817688" y="1753879"/>
                  <a:pt x="4689876" y="1753879"/>
                </a:cubicBezTo>
                <a:cubicBezTo>
                  <a:pt x="4562063" y="1753879"/>
                  <a:pt x="4458451" y="1725575"/>
                  <a:pt x="4458451" y="1690661"/>
                </a:cubicBezTo>
                <a:close/>
                <a:moveTo>
                  <a:pt x="4458451" y="2441227"/>
                </a:moveTo>
                <a:cubicBezTo>
                  <a:pt x="4458451" y="2406313"/>
                  <a:pt x="4562063" y="2378009"/>
                  <a:pt x="4689876" y="2378009"/>
                </a:cubicBezTo>
                <a:cubicBezTo>
                  <a:pt x="4817688" y="2378009"/>
                  <a:pt x="4921300" y="2406313"/>
                  <a:pt x="4921300" y="2441227"/>
                </a:cubicBezTo>
                <a:cubicBezTo>
                  <a:pt x="4921300" y="2476142"/>
                  <a:pt x="4817688" y="2504445"/>
                  <a:pt x="4689876" y="2504445"/>
                </a:cubicBezTo>
                <a:cubicBezTo>
                  <a:pt x="4562063" y="2504445"/>
                  <a:pt x="4458451" y="2476142"/>
                  <a:pt x="4458451" y="2441227"/>
                </a:cubicBezTo>
                <a:close/>
                <a:moveTo>
                  <a:pt x="4449885" y="179387"/>
                </a:moveTo>
                <a:cubicBezTo>
                  <a:pt x="4449885" y="144472"/>
                  <a:pt x="4553497" y="116168"/>
                  <a:pt x="4681310" y="116168"/>
                </a:cubicBezTo>
                <a:cubicBezTo>
                  <a:pt x="4809122" y="116168"/>
                  <a:pt x="4912734" y="144472"/>
                  <a:pt x="4912734" y="179387"/>
                </a:cubicBezTo>
                <a:cubicBezTo>
                  <a:pt x="4912734" y="214301"/>
                  <a:pt x="4809122" y="242605"/>
                  <a:pt x="4681310" y="242605"/>
                </a:cubicBezTo>
                <a:cubicBezTo>
                  <a:pt x="4553497" y="242605"/>
                  <a:pt x="4449885" y="214301"/>
                  <a:pt x="4449885" y="179387"/>
                </a:cubicBezTo>
                <a:close/>
                <a:moveTo>
                  <a:pt x="4449885" y="929953"/>
                </a:moveTo>
                <a:cubicBezTo>
                  <a:pt x="4449885" y="895039"/>
                  <a:pt x="4553497" y="866735"/>
                  <a:pt x="4681310" y="866735"/>
                </a:cubicBezTo>
                <a:cubicBezTo>
                  <a:pt x="4809122" y="866735"/>
                  <a:pt x="4912734" y="895039"/>
                  <a:pt x="4912734" y="929953"/>
                </a:cubicBezTo>
                <a:cubicBezTo>
                  <a:pt x="4912734" y="964868"/>
                  <a:pt x="4809122" y="993171"/>
                  <a:pt x="4681310" y="993171"/>
                </a:cubicBezTo>
                <a:cubicBezTo>
                  <a:pt x="4553497" y="993171"/>
                  <a:pt x="4449885" y="964868"/>
                  <a:pt x="4449885" y="929953"/>
                </a:cubicBezTo>
                <a:close/>
                <a:moveTo>
                  <a:pt x="3876296" y="3281944"/>
                </a:moveTo>
                <a:cubicBezTo>
                  <a:pt x="3876296" y="3255149"/>
                  <a:pt x="3950120" y="3233427"/>
                  <a:pt x="4041187" y="3233427"/>
                </a:cubicBezTo>
                <a:cubicBezTo>
                  <a:pt x="4132254" y="3233427"/>
                  <a:pt x="4206078" y="3255149"/>
                  <a:pt x="4206078" y="3281944"/>
                </a:cubicBezTo>
                <a:cubicBezTo>
                  <a:pt x="4206078" y="3308738"/>
                  <a:pt x="4132254" y="3330460"/>
                  <a:pt x="4041187" y="3330460"/>
                </a:cubicBezTo>
                <a:cubicBezTo>
                  <a:pt x="3950120" y="3330460"/>
                  <a:pt x="3876296" y="3308738"/>
                  <a:pt x="3876296" y="3281944"/>
                </a:cubicBezTo>
                <a:close/>
                <a:moveTo>
                  <a:pt x="3876296" y="4032510"/>
                </a:moveTo>
                <a:cubicBezTo>
                  <a:pt x="3876296" y="4005716"/>
                  <a:pt x="3950120" y="3983994"/>
                  <a:pt x="4041187" y="3983994"/>
                </a:cubicBezTo>
                <a:cubicBezTo>
                  <a:pt x="4132254" y="3983994"/>
                  <a:pt x="4206078" y="4005716"/>
                  <a:pt x="4206078" y="4032510"/>
                </a:cubicBezTo>
                <a:cubicBezTo>
                  <a:pt x="4206078" y="4059305"/>
                  <a:pt x="4132254" y="4081027"/>
                  <a:pt x="4041187" y="4081027"/>
                </a:cubicBezTo>
                <a:cubicBezTo>
                  <a:pt x="3950120" y="4081027"/>
                  <a:pt x="3876296" y="4059305"/>
                  <a:pt x="3876296" y="4032510"/>
                </a:cubicBezTo>
                <a:close/>
                <a:moveTo>
                  <a:pt x="3846487" y="1770668"/>
                </a:moveTo>
                <a:cubicBezTo>
                  <a:pt x="3846487" y="1743873"/>
                  <a:pt x="3920311" y="1722152"/>
                  <a:pt x="4011378" y="1722152"/>
                </a:cubicBezTo>
                <a:cubicBezTo>
                  <a:pt x="4102445" y="1722152"/>
                  <a:pt x="4176269" y="1743873"/>
                  <a:pt x="4176269" y="1770668"/>
                </a:cubicBezTo>
                <a:cubicBezTo>
                  <a:pt x="4176269" y="1797463"/>
                  <a:pt x="4102445" y="1819185"/>
                  <a:pt x="4011378" y="1819185"/>
                </a:cubicBezTo>
                <a:cubicBezTo>
                  <a:pt x="3920311" y="1819185"/>
                  <a:pt x="3846487" y="1797463"/>
                  <a:pt x="3846487" y="1770668"/>
                </a:cubicBezTo>
                <a:close/>
                <a:moveTo>
                  <a:pt x="3846487" y="2521235"/>
                </a:moveTo>
                <a:cubicBezTo>
                  <a:pt x="3846487" y="2494440"/>
                  <a:pt x="3920311" y="2472719"/>
                  <a:pt x="4011378" y="2472719"/>
                </a:cubicBezTo>
                <a:cubicBezTo>
                  <a:pt x="4102445" y="2472719"/>
                  <a:pt x="4176269" y="2494440"/>
                  <a:pt x="4176269" y="2521235"/>
                </a:cubicBezTo>
                <a:cubicBezTo>
                  <a:pt x="4176269" y="2548030"/>
                  <a:pt x="4102445" y="2569751"/>
                  <a:pt x="4011378" y="2569751"/>
                </a:cubicBezTo>
                <a:cubicBezTo>
                  <a:pt x="3920311" y="2569751"/>
                  <a:pt x="3846487" y="2548030"/>
                  <a:pt x="3846487" y="2521235"/>
                </a:cubicBezTo>
                <a:close/>
                <a:moveTo>
                  <a:pt x="3837921" y="259394"/>
                </a:moveTo>
                <a:cubicBezTo>
                  <a:pt x="3837921" y="232599"/>
                  <a:pt x="3911745" y="210878"/>
                  <a:pt x="4002812" y="210878"/>
                </a:cubicBezTo>
                <a:cubicBezTo>
                  <a:pt x="4093879" y="210878"/>
                  <a:pt x="4167703" y="232599"/>
                  <a:pt x="4167703" y="259394"/>
                </a:cubicBezTo>
                <a:cubicBezTo>
                  <a:pt x="4167703" y="286189"/>
                  <a:pt x="4093879" y="307911"/>
                  <a:pt x="4002812" y="307911"/>
                </a:cubicBezTo>
                <a:cubicBezTo>
                  <a:pt x="3911745" y="307911"/>
                  <a:pt x="3837921" y="286189"/>
                  <a:pt x="3837921" y="259394"/>
                </a:cubicBezTo>
                <a:close/>
                <a:moveTo>
                  <a:pt x="3837921" y="1009961"/>
                </a:moveTo>
                <a:cubicBezTo>
                  <a:pt x="3837921" y="983166"/>
                  <a:pt x="3911745" y="961445"/>
                  <a:pt x="4002812" y="961445"/>
                </a:cubicBezTo>
                <a:cubicBezTo>
                  <a:pt x="4093879" y="961445"/>
                  <a:pt x="4167703" y="983166"/>
                  <a:pt x="4167703" y="1009961"/>
                </a:cubicBezTo>
                <a:cubicBezTo>
                  <a:pt x="4167703" y="1036756"/>
                  <a:pt x="4093879" y="1058477"/>
                  <a:pt x="4002812" y="1058477"/>
                </a:cubicBezTo>
                <a:cubicBezTo>
                  <a:pt x="3911745" y="1058477"/>
                  <a:pt x="3837921" y="1036756"/>
                  <a:pt x="3837921" y="1009961"/>
                </a:cubicBezTo>
                <a:close/>
                <a:moveTo>
                  <a:pt x="3176514" y="3276091"/>
                </a:moveTo>
                <a:cubicBezTo>
                  <a:pt x="3176514" y="3249296"/>
                  <a:pt x="3250336" y="3227575"/>
                  <a:pt x="3341403" y="3227575"/>
                </a:cubicBezTo>
                <a:cubicBezTo>
                  <a:pt x="3432469" y="3227575"/>
                  <a:pt x="3506292" y="3249296"/>
                  <a:pt x="3506292" y="3276091"/>
                </a:cubicBezTo>
                <a:cubicBezTo>
                  <a:pt x="3506292" y="3302886"/>
                  <a:pt x="3432469" y="3324608"/>
                  <a:pt x="3341403" y="3324608"/>
                </a:cubicBezTo>
                <a:cubicBezTo>
                  <a:pt x="3250336" y="3324608"/>
                  <a:pt x="3176514" y="3302886"/>
                  <a:pt x="3176514" y="3276091"/>
                </a:cubicBezTo>
                <a:close/>
                <a:moveTo>
                  <a:pt x="3176514" y="4026658"/>
                </a:moveTo>
                <a:cubicBezTo>
                  <a:pt x="3176514" y="3999863"/>
                  <a:pt x="3250336" y="3978142"/>
                  <a:pt x="3341403" y="3978142"/>
                </a:cubicBezTo>
                <a:cubicBezTo>
                  <a:pt x="3432469" y="3978142"/>
                  <a:pt x="3506292" y="3999863"/>
                  <a:pt x="3506292" y="4026658"/>
                </a:cubicBezTo>
                <a:cubicBezTo>
                  <a:pt x="3506292" y="4053453"/>
                  <a:pt x="3432469" y="4075174"/>
                  <a:pt x="3341403" y="4075174"/>
                </a:cubicBezTo>
                <a:cubicBezTo>
                  <a:pt x="3250336" y="4075174"/>
                  <a:pt x="3176514" y="4053453"/>
                  <a:pt x="3176514" y="4026658"/>
                </a:cubicBezTo>
                <a:close/>
                <a:moveTo>
                  <a:pt x="3146704" y="1764816"/>
                </a:moveTo>
                <a:cubicBezTo>
                  <a:pt x="3146704" y="1738021"/>
                  <a:pt x="3220527" y="1716300"/>
                  <a:pt x="3311594" y="1716300"/>
                </a:cubicBezTo>
                <a:cubicBezTo>
                  <a:pt x="3402661" y="1716300"/>
                  <a:pt x="3476483" y="1738021"/>
                  <a:pt x="3476483" y="1764816"/>
                </a:cubicBezTo>
                <a:cubicBezTo>
                  <a:pt x="3476483" y="1791611"/>
                  <a:pt x="3402661" y="1813332"/>
                  <a:pt x="3311594" y="1813332"/>
                </a:cubicBezTo>
                <a:cubicBezTo>
                  <a:pt x="3220527" y="1813332"/>
                  <a:pt x="3146704" y="1791611"/>
                  <a:pt x="3146704" y="1764816"/>
                </a:cubicBezTo>
                <a:close/>
                <a:moveTo>
                  <a:pt x="3146704" y="2515383"/>
                </a:moveTo>
                <a:cubicBezTo>
                  <a:pt x="3146704" y="2488588"/>
                  <a:pt x="3220527" y="2466866"/>
                  <a:pt x="3311594" y="2466866"/>
                </a:cubicBezTo>
                <a:cubicBezTo>
                  <a:pt x="3402661" y="2466866"/>
                  <a:pt x="3476483" y="2488588"/>
                  <a:pt x="3476483" y="2515383"/>
                </a:cubicBezTo>
                <a:cubicBezTo>
                  <a:pt x="3476483" y="2542177"/>
                  <a:pt x="3402661" y="2563899"/>
                  <a:pt x="3311594" y="2563899"/>
                </a:cubicBezTo>
                <a:cubicBezTo>
                  <a:pt x="3220527" y="2563899"/>
                  <a:pt x="3146704" y="2542177"/>
                  <a:pt x="3146704" y="2515383"/>
                </a:cubicBezTo>
                <a:close/>
                <a:moveTo>
                  <a:pt x="3138138" y="253542"/>
                </a:moveTo>
                <a:cubicBezTo>
                  <a:pt x="3138138" y="226747"/>
                  <a:pt x="3211961" y="205026"/>
                  <a:pt x="3303028" y="205026"/>
                </a:cubicBezTo>
                <a:cubicBezTo>
                  <a:pt x="3394094" y="205026"/>
                  <a:pt x="3467917" y="226747"/>
                  <a:pt x="3467917" y="253542"/>
                </a:cubicBezTo>
                <a:cubicBezTo>
                  <a:pt x="3467917" y="280337"/>
                  <a:pt x="3394094" y="302058"/>
                  <a:pt x="3303028" y="302058"/>
                </a:cubicBezTo>
                <a:cubicBezTo>
                  <a:pt x="3211961" y="302058"/>
                  <a:pt x="3138138" y="280337"/>
                  <a:pt x="3138138" y="253542"/>
                </a:cubicBezTo>
                <a:close/>
                <a:moveTo>
                  <a:pt x="3138138" y="1004109"/>
                </a:moveTo>
                <a:cubicBezTo>
                  <a:pt x="3138138" y="977314"/>
                  <a:pt x="3211961" y="955592"/>
                  <a:pt x="3303028" y="955592"/>
                </a:cubicBezTo>
                <a:cubicBezTo>
                  <a:pt x="3394094" y="955592"/>
                  <a:pt x="3467917" y="977314"/>
                  <a:pt x="3467917" y="1004109"/>
                </a:cubicBezTo>
                <a:cubicBezTo>
                  <a:pt x="3467917" y="1030903"/>
                  <a:pt x="3394094" y="1052625"/>
                  <a:pt x="3303028" y="1052625"/>
                </a:cubicBezTo>
                <a:cubicBezTo>
                  <a:pt x="3211961" y="1052625"/>
                  <a:pt x="3138138" y="1030903"/>
                  <a:pt x="3138138" y="1004109"/>
                </a:cubicBezTo>
                <a:close/>
                <a:moveTo>
                  <a:pt x="2582873" y="3393502"/>
                </a:moveTo>
                <a:cubicBezTo>
                  <a:pt x="2582873" y="3358587"/>
                  <a:pt x="2686485" y="3330283"/>
                  <a:pt x="2814298" y="3330283"/>
                </a:cubicBezTo>
                <a:cubicBezTo>
                  <a:pt x="2942110" y="3330283"/>
                  <a:pt x="3045722" y="3358587"/>
                  <a:pt x="3045722" y="3393502"/>
                </a:cubicBezTo>
                <a:cubicBezTo>
                  <a:pt x="3045722" y="3428416"/>
                  <a:pt x="2942110" y="3456720"/>
                  <a:pt x="2814298" y="3456720"/>
                </a:cubicBezTo>
                <a:cubicBezTo>
                  <a:pt x="2686485" y="3456720"/>
                  <a:pt x="2582873" y="3428416"/>
                  <a:pt x="2582873" y="3393502"/>
                </a:cubicBezTo>
                <a:close/>
                <a:moveTo>
                  <a:pt x="2582873" y="4144068"/>
                </a:moveTo>
                <a:cubicBezTo>
                  <a:pt x="2582873" y="4109154"/>
                  <a:pt x="2686485" y="4080850"/>
                  <a:pt x="2814298" y="4080850"/>
                </a:cubicBezTo>
                <a:cubicBezTo>
                  <a:pt x="2942110" y="4080850"/>
                  <a:pt x="3045722" y="4109154"/>
                  <a:pt x="3045722" y="4144068"/>
                </a:cubicBezTo>
                <a:cubicBezTo>
                  <a:pt x="3045722" y="4178983"/>
                  <a:pt x="2942110" y="4207287"/>
                  <a:pt x="2814298" y="4207287"/>
                </a:cubicBezTo>
                <a:cubicBezTo>
                  <a:pt x="2686485" y="4207287"/>
                  <a:pt x="2582873" y="4178983"/>
                  <a:pt x="2582873" y="4144068"/>
                </a:cubicBezTo>
                <a:close/>
                <a:moveTo>
                  <a:pt x="2553064" y="1882226"/>
                </a:moveTo>
                <a:cubicBezTo>
                  <a:pt x="2553064" y="1847312"/>
                  <a:pt x="2656676" y="1819008"/>
                  <a:pt x="2784489" y="1819008"/>
                </a:cubicBezTo>
                <a:cubicBezTo>
                  <a:pt x="2912301" y="1819008"/>
                  <a:pt x="3015913" y="1847312"/>
                  <a:pt x="3015913" y="1882226"/>
                </a:cubicBezTo>
                <a:cubicBezTo>
                  <a:pt x="3015913" y="1917141"/>
                  <a:pt x="2912301" y="1945444"/>
                  <a:pt x="2784489" y="1945444"/>
                </a:cubicBezTo>
                <a:cubicBezTo>
                  <a:pt x="2656676" y="1945444"/>
                  <a:pt x="2553064" y="1917141"/>
                  <a:pt x="2553064" y="1882226"/>
                </a:cubicBezTo>
                <a:close/>
                <a:moveTo>
                  <a:pt x="2553064" y="2632793"/>
                </a:moveTo>
                <a:cubicBezTo>
                  <a:pt x="2553064" y="2597879"/>
                  <a:pt x="2656676" y="2569575"/>
                  <a:pt x="2784489" y="2569575"/>
                </a:cubicBezTo>
                <a:cubicBezTo>
                  <a:pt x="2912301" y="2569575"/>
                  <a:pt x="3015913" y="2597879"/>
                  <a:pt x="3015913" y="2632793"/>
                </a:cubicBezTo>
                <a:cubicBezTo>
                  <a:pt x="3015913" y="2667707"/>
                  <a:pt x="2912301" y="2696011"/>
                  <a:pt x="2784489" y="2696011"/>
                </a:cubicBezTo>
                <a:cubicBezTo>
                  <a:pt x="2656676" y="2696011"/>
                  <a:pt x="2553064" y="2667707"/>
                  <a:pt x="2553064" y="2632793"/>
                </a:cubicBezTo>
                <a:close/>
                <a:moveTo>
                  <a:pt x="2544498" y="370952"/>
                </a:moveTo>
                <a:cubicBezTo>
                  <a:pt x="2544498" y="336038"/>
                  <a:pt x="2648110" y="307734"/>
                  <a:pt x="2775923" y="307734"/>
                </a:cubicBezTo>
                <a:cubicBezTo>
                  <a:pt x="2903735" y="307734"/>
                  <a:pt x="3007347" y="336038"/>
                  <a:pt x="3007347" y="370952"/>
                </a:cubicBezTo>
                <a:cubicBezTo>
                  <a:pt x="3007347" y="405867"/>
                  <a:pt x="2903735" y="434170"/>
                  <a:pt x="2775923" y="434170"/>
                </a:cubicBezTo>
                <a:cubicBezTo>
                  <a:pt x="2648110" y="434170"/>
                  <a:pt x="2544498" y="405867"/>
                  <a:pt x="2544498" y="370952"/>
                </a:cubicBezTo>
                <a:close/>
                <a:moveTo>
                  <a:pt x="2544498" y="1121519"/>
                </a:moveTo>
                <a:cubicBezTo>
                  <a:pt x="2544498" y="1086605"/>
                  <a:pt x="2648110" y="1058301"/>
                  <a:pt x="2775923" y="1058301"/>
                </a:cubicBezTo>
                <a:cubicBezTo>
                  <a:pt x="2903735" y="1058301"/>
                  <a:pt x="3007347" y="1086605"/>
                  <a:pt x="3007347" y="1121519"/>
                </a:cubicBezTo>
                <a:cubicBezTo>
                  <a:pt x="3007347" y="1156433"/>
                  <a:pt x="2903735" y="1184737"/>
                  <a:pt x="2775923" y="1184737"/>
                </a:cubicBezTo>
                <a:cubicBezTo>
                  <a:pt x="2648110" y="1184737"/>
                  <a:pt x="2544498" y="1156433"/>
                  <a:pt x="2544498" y="1121519"/>
                </a:cubicBezTo>
                <a:close/>
                <a:moveTo>
                  <a:pt x="1943695" y="3370919"/>
                </a:moveTo>
                <a:cubicBezTo>
                  <a:pt x="1943695" y="3344124"/>
                  <a:pt x="2017519" y="3322402"/>
                  <a:pt x="2108585" y="3322402"/>
                </a:cubicBezTo>
                <a:cubicBezTo>
                  <a:pt x="2199652" y="3322402"/>
                  <a:pt x="2273475" y="3344124"/>
                  <a:pt x="2273475" y="3370919"/>
                </a:cubicBezTo>
                <a:cubicBezTo>
                  <a:pt x="2273475" y="3397713"/>
                  <a:pt x="2199652" y="3419435"/>
                  <a:pt x="2108585" y="3419435"/>
                </a:cubicBezTo>
                <a:cubicBezTo>
                  <a:pt x="2017519" y="3419435"/>
                  <a:pt x="1943695" y="3397713"/>
                  <a:pt x="1943695" y="3370919"/>
                </a:cubicBezTo>
                <a:close/>
                <a:moveTo>
                  <a:pt x="1943695" y="4121485"/>
                </a:moveTo>
                <a:cubicBezTo>
                  <a:pt x="1943695" y="4094691"/>
                  <a:pt x="2017519" y="4072969"/>
                  <a:pt x="2108585" y="4072969"/>
                </a:cubicBezTo>
                <a:cubicBezTo>
                  <a:pt x="2199652" y="4072969"/>
                  <a:pt x="2273475" y="4094691"/>
                  <a:pt x="2273475" y="4121485"/>
                </a:cubicBezTo>
                <a:cubicBezTo>
                  <a:pt x="2273475" y="4148280"/>
                  <a:pt x="2199652" y="4170002"/>
                  <a:pt x="2108585" y="4170002"/>
                </a:cubicBezTo>
                <a:cubicBezTo>
                  <a:pt x="2017519" y="4170002"/>
                  <a:pt x="1943695" y="4148280"/>
                  <a:pt x="1943695" y="4121485"/>
                </a:cubicBezTo>
                <a:close/>
                <a:moveTo>
                  <a:pt x="1913886" y="1859643"/>
                </a:moveTo>
                <a:cubicBezTo>
                  <a:pt x="1913886" y="1832848"/>
                  <a:pt x="1987710" y="1811127"/>
                  <a:pt x="2078776" y="1811127"/>
                </a:cubicBezTo>
                <a:cubicBezTo>
                  <a:pt x="2169843" y="1811127"/>
                  <a:pt x="2243666" y="1832848"/>
                  <a:pt x="2243666" y="1859643"/>
                </a:cubicBezTo>
                <a:cubicBezTo>
                  <a:pt x="2243666" y="1886438"/>
                  <a:pt x="2169843" y="1908160"/>
                  <a:pt x="2078776" y="1908160"/>
                </a:cubicBezTo>
                <a:cubicBezTo>
                  <a:pt x="1987710" y="1908160"/>
                  <a:pt x="1913886" y="1886438"/>
                  <a:pt x="1913886" y="1859643"/>
                </a:cubicBezTo>
                <a:close/>
                <a:moveTo>
                  <a:pt x="1913886" y="2610210"/>
                </a:moveTo>
                <a:cubicBezTo>
                  <a:pt x="1913886" y="2583415"/>
                  <a:pt x="1987710" y="2561694"/>
                  <a:pt x="2078776" y="2561694"/>
                </a:cubicBezTo>
                <a:cubicBezTo>
                  <a:pt x="2169843" y="2561694"/>
                  <a:pt x="2243666" y="2583415"/>
                  <a:pt x="2243666" y="2610210"/>
                </a:cubicBezTo>
                <a:cubicBezTo>
                  <a:pt x="2243666" y="2637005"/>
                  <a:pt x="2169843" y="2658726"/>
                  <a:pt x="2078776" y="2658726"/>
                </a:cubicBezTo>
                <a:cubicBezTo>
                  <a:pt x="1987710" y="2658726"/>
                  <a:pt x="1913886" y="2637005"/>
                  <a:pt x="1913886" y="2610210"/>
                </a:cubicBezTo>
                <a:close/>
                <a:moveTo>
                  <a:pt x="1905320" y="348369"/>
                </a:moveTo>
                <a:cubicBezTo>
                  <a:pt x="1905320" y="321574"/>
                  <a:pt x="1979144" y="299853"/>
                  <a:pt x="2070210" y="299853"/>
                </a:cubicBezTo>
                <a:cubicBezTo>
                  <a:pt x="2161277" y="299853"/>
                  <a:pt x="2235100" y="321574"/>
                  <a:pt x="2235100" y="348369"/>
                </a:cubicBezTo>
                <a:cubicBezTo>
                  <a:pt x="2235100" y="375164"/>
                  <a:pt x="2161277" y="396886"/>
                  <a:pt x="2070210" y="396886"/>
                </a:cubicBezTo>
                <a:cubicBezTo>
                  <a:pt x="1979144" y="396886"/>
                  <a:pt x="1905320" y="375164"/>
                  <a:pt x="1905320" y="348369"/>
                </a:cubicBezTo>
                <a:close/>
                <a:moveTo>
                  <a:pt x="1905320" y="1098936"/>
                </a:moveTo>
                <a:cubicBezTo>
                  <a:pt x="1905320" y="1072141"/>
                  <a:pt x="1979144" y="1050420"/>
                  <a:pt x="2070210" y="1050420"/>
                </a:cubicBezTo>
                <a:cubicBezTo>
                  <a:pt x="2161277" y="1050420"/>
                  <a:pt x="2235100" y="1072141"/>
                  <a:pt x="2235100" y="1098936"/>
                </a:cubicBezTo>
                <a:cubicBezTo>
                  <a:pt x="2235100" y="1125731"/>
                  <a:pt x="2161277" y="1147452"/>
                  <a:pt x="2070210" y="1147452"/>
                </a:cubicBezTo>
                <a:cubicBezTo>
                  <a:pt x="1979144" y="1147452"/>
                  <a:pt x="1905320" y="1125731"/>
                  <a:pt x="1905320" y="1098936"/>
                </a:cubicBezTo>
                <a:close/>
                <a:moveTo>
                  <a:pt x="1376918" y="3253821"/>
                </a:moveTo>
                <a:cubicBezTo>
                  <a:pt x="1376918" y="3227026"/>
                  <a:pt x="1461103" y="3205304"/>
                  <a:pt x="1564950" y="3205304"/>
                </a:cubicBezTo>
                <a:cubicBezTo>
                  <a:pt x="1668797" y="3205304"/>
                  <a:pt x="1752982" y="3227026"/>
                  <a:pt x="1752982" y="3253821"/>
                </a:cubicBezTo>
                <a:cubicBezTo>
                  <a:pt x="1752982" y="3280615"/>
                  <a:pt x="1668797" y="3302337"/>
                  <a:pt x="1564950" y="3302337"/>
                </a:cubicBezTo>
                <a:cubicBezTo>
                  <a:pt x="1461103" y="3302337"/>
                  <a:pt x="1376918" y="3280615"/>
                  <a:pt x="1376918" y="3253821"/>
                </a:cubicBezTo>
                <a:close/>
                <a:moveTo>
                  <a:pt x="1376918" y="4004387"/>
                </a:moveTo>
                <a:cubicBezTo>
                  <a:pt x="1376918" y="3977593"/>
                  <a:pt x="1461103" y="3955871"/>
                  <a:pt x="1564950" y="3955871"/>
                </a:cubicBezTo>
                <a:cubicBezTo>
                  <a:pt x="1668797" y="3955871"/>
                  <a:pt x="1752982" y="3977593"/>
                  <a:pt x="1752982" y="4004387"/>
                </a:cubicBezTo>
                <a:cubicBezTo>
                  <a:pt x="1752982" y="4031182"/>
                  <a:pt x="1668797" y="4052904"/>
                  <a:pt x="1564950" y="4052904"/>
                </a:cubicBezTo>
                <a:cubicBezTo>
                  <a:pt x="1461103" y="4052904"/>
                  <a:pt x="1376918" y="4031182"/>
                  <a:pt x="1376918" y="4004387"/>
                </a:cubicBezTo>
                <a:close/>
                <a:moveTo>
                  <a:pt x="1347109" y="1742545"/>
                </a:moveTo>
                <a:cubicBezTo>
                  <a:pt x="1347109" y="1715750"/>
                  <a:pt x="1431294" y="1694029"/>
                  <a:pt x="1535141" y="1694029"/>
                </a:cubicBezTo>
                <a:cubicBezTo>
                  <a:pt x="1638988" y="1694029"/>
                  <a:pt x="1723173" y="1715750"/>
                  <a:pt x="1723173" y="1742545"/>
                </a:cubicBezTo>
                <a:cubicBezTo>
                  <a:pt x="1723173" y="1769340"/>
                  <a:pt x="1638988" y="1791062"/>
                  <a:pt x="1535141" y="1791062"/>
                </a:cubicBezTo>
                <a:cubicBezTo>
                  <a:pt x="1431294" y="1791062"/>
                  <a:pt x="1347109" y="1769340"/>
                  <a:pt x="1347109" y="1742545"/>
                </a:cubicBezTo>
                <a:close/>
                <a:moveTo>
                  <a:pt x="1347109" y="2493112"/>
                </a:moveTo>
                <a:cubicBezTo>
                  <a:pt x="1347109" y="2466317"/>
                  <a:pt x="1431294" y="2444596"/>
                  <a:pt x="1535141" y="2444596"/>
                </a:cubicBezTo>
                <a:cubicBezTo>
                  <a:pt x="1638988" y="2444596"/>
                  <a:pt x="1723173" y="2466317"/>
                  <a:pt x="1723173" y="2493112"/>
                </a:cubicBezTo>
                <a:cubicBezTo>
                  <a:pt x="1723173" y="2519907"/>
                  <a:pt x="1638988" y="2541628"/>
                  <a:pt x="1535141" y="2541628"/>
                </a:cubicBezTo>
                <a:cubicBezTo>
                  <a:pt x="1431294" y="2541628"/>
                  <a:pt x="1347109" y="2519907"/>
                  <a:pt x="1347109" y="2493112"/>
                </a:cubicBezTo>
                <a:close/>
                <a:moveTo>
                  <a:pt x="1338543" y="231271"/>
                </a:moveTo>
                <a:cubicBezTo>
                  <a:pt x="1338543" y="204476"/>
                  <a:pt x="1422728" y="182755"/>
                  <a:pt x="1526575" y="182755"/>
                </a:cubicBezTo>
                <a:cubicBezTo>
                  <a:pt x="1630422" y="182755"/>
                  <a:pt x="1714607" y="204476"/>
                  <a:pt x="1714607" y="231271"/>
                </a:cubicBezTo>
                <a:cubicBezTo>
                  <a:pt x="1714607" y="258066"/>
                  <a:pt x="1630422" y="279788"/>
                  <a:pt x="1526575" y="279788"/>
                </a:cubicBezTo>
                <a:cubicBezTo>
                  <a:pt x="1422728" y="279788"/>
                  <a:pt x="1338543" y="258066"/>
                  <a:pt x="1338543" y="231271"/>
                </a:cubicBezTo>
                <a:close/>
                <a:moveTo>
                  <a:pt x="1338543" y="981838"/>
                </a:moveTo>
                <a:cubicBezTo>
                  <a:pt x="1338543" y="955043"/>
                  <a:pt x="1422728" y="933322"/>
                  <a:pt x="1526575" y="933322"/>
                </a:cubicBezTo>
                <a:cubicBezTo>
                  <a:pt x="1630422" y="933322"/>
                  <a:pt x="1714607" y="955043"/>
                  <a:pt x="1714607" y="981838"/>
                </a:cubicBezTo>
                <a:cubicBezTo>
                  <a:pt x="1714607" y="1008633"/>
                  <a:pt x="1630422" y="1030354"/>
                  <a:pt x="1526575" y="1030354"/>
                </a:cubicBezTo>
                <a:cubicBezTo>
                  <a:pt x="1422728" y="1030354"/>
                  <a:pt x="1338543" y="1008633"/>
                  <a:pt x="1338543" y="981838"/>
                </a:cubicBezTo>
                <a:close/>
                <a:moveTo>
                  <a:pt x="476221" y="3267065"/>
                </a:moveTo>
                <a:cubicBezTo>
                  <a:pt x="476221" y="3232151"/>
                  <a:pt x="579834" y="3203847"/>
                  <a:pt x="707647" y="3203847"/>
                </a:cubicBezTo>
                <a:cubicBezTo>
                  <a:pt x="835459" y="3203847"/>
                  <a:pt x="939071" y="3232151"/>
                  <a:pt x="939071" y="3267065"/>
                </a:cubicBezTo>
                <a:cubicBezTo>
                  <a:pt x="939071" y="3301980"/>
                  <a:pt x="835459" y="3330283"/>
                  <a:pt x="707647" y="3330283"/>
                </a:cubicBezTo>
                <a:cubicBezTo>
                  <a:pt x="579834" y="3330283"/>
                  <a:pt x="476221" y="3301980"/>
                  <a:pt x="476221" y="3267065"/>
                </a:cubicBezTo>
                <a:close/>
                <a:moveTo>
                  <a:pt x="476221" y="4017632"/>
                </a:moveTo>
                <a:cubicBezTo>
                  <a:pt x="476221" y="3982718"/>
                  <a:pt x="579834" y="3954414"/>
                  <a:pt x="707647" y="3954414"/>
                </a:cubicBezTo>
                <a:cubicBezTo>
                  <a:pt x="835459" y="3954414"/>
                  <a:pt x="939071" y="3982718"/>
                  <a:pt x="939071" y="4017632"/>
                </a:cubicBezTo>
                <a:cubicBezTo>
                  <a:pt x="939071" y="4052546"/>
                  <a:pt x="835459" y="4080850"/>
                  <a:pt x="707647" y="4080850"/>
                </a:cubicBezTo>
                <a:cubicBezTo>
                  <a:pt x="579834" y="4080850"/>
                  <a:pt x="476221" y="4052546"/>
                  <a:pt x="476221" y="4017632"/>
                </a:cubicBezTo>
                <a:close/>
                <a:moveTo>
                  <a:pt x="446412" y="1755790"/>
                </a:moveTo>
                <a:cubicBezTo>
                  <a:pt x="446412" y="1720875"/>
                  <a:pt x="550025" y="1692572"/>
                  <a:pt x="677838" y="1692572"/>
                </a:cubicBezTo>
                <a:cubicBezTo>
                  <a:pt x="805650" y="1692572"/>
                  <a:pt x="909262" y="1720875"/>
                  <a:pt x="909262" y="1755790"/>
                </a:cubicBezTo>
                <a:cubicBezTo>
                  <a:pt x="909262" y="1790704"/>
                  <a:pt x="805650" y="1819008"/>
                  <a:pt x="677838" y="1819008"/>
                </a:cubicBezTo>
                <a:cubicBezTo>
                  <a:pt x="550025" y="1819008"/>
                  <a:pt x="446412" y="1790704"/>
                  <a:pt x="446412" y="1755790"/>
                </a:cubicBezTo>
                <a:close/>
                <a:moveTo>
                  <a:pt x="446412" y="2506357"/>
                </a:moveTo>
                <a:cubicBezTo>
                  <a:pt x="446412" y="2471442"/>
                  <a:pt x="550025" y="2443138"/>
                  <a:pt x="677838" y="2443138"/>
                </a:cubicBezTo>
                <a:cubicBezTo>
                  <a:pt x="805650" y="2443138"/>
                  <a:pt x="909262" y="2471442"/>
                  <a:pt x="909262" y="2506357"/>
                </a:cubicBezTo>
                <a:cubicBezTo>
                  <a:pt x="909262" y="2541271"/>
                  <a:pt x="805650" y="2569575"/>
                  <a:pt x="677838" y="2569575"/>
                </a:cubicBezTo>
                <a:cubicBezTo>
                  <a:pt x="550025" y="2569575"/>
                  <a:pt x="446412" y="2541271"/>
                  <a:pt x="446412" y="2506357"/>
                </a:cubicBezTo>
                <a:close/>
                <a:moveTo>
                  <a:pt x="437846" y="244516"/>
                </a:moveTo>
                <a:cubicBezTo>
                  <a:pt x="437846" y="209601"/>
                  <a:pt x="541459" y="181298"/>
                  <a:pt x="669272" y="181298"/>
                </a:cubicBezTo>
                <a:cubicBezTo>
                  <a:pt x="797084" y="181298"/>
                  <a:pt x="900696" y="209601"/>
                  <a:pt x="900696" y="244516"/>
                </a:cubicBezTo>
                <a:cubicBezTo>
                  <a:pt x="900696" y="279430"/>
                  <a:pt x="797084" y="307734"/>
                  <a:pt x="669272" y="307734"/>
                </a:cubicBezTo>
                <a:cubicBezTo>
                  <a:pt x="541459" y="307734"/>
                  <a:pt x="437846" y="279430"/>
                  <a:pt x="437846" y="244516"/>
                </a:cubicBezTo>
                <a:close/>
                <a:moveTo>
                  <a:pt x="437846" y="995083"/>
                </a:moveTo>
                <a:cubicBezTo>
                  <a:pt x="437846" y="960168"/>
                  <a:pt x="541459" y="931864"/>
                  <a:pt x="669272" y="931864"/>
                </a:cubicBezTo>
                <a:cubicBezTo>
                  <a:pt x="797084" y="931864"/>
                  <a:pt x="900696" y="960168"/>
                  <a:pt x="900696" y="995083"/>
                </a:cubicBezTo>
                <a:cubicBezTo>
                  <a:pt x="900696" y="1029997"/>
                  <a:pt x="797084" y="1058301"/>
                  <a:pt x="669272" y="1058301"/>
                </a:cubicBezTo>
                <a:cubicBezTo>
                  <a:pt x="541459" y="1058301"/>
                  <a:pt x="437846" y="1029997"/>
                  <a:pt x="437846" y="995083"/>
                </a:cubicBezTo>
                <a:close/>
                <a:moveTo>
                  <a:pt x="38375" y="3176373"/>
                </a:moveTo>
                <a:lnTo>
                  <a:pt x="70559" y="3163526"/>
                </a:lnTo>
                <a:cubicBezTo>
                  <a:pt x="267872" y="3099959"/>
                  <a:pt x="677597" y="3056273"/>
                  <a:pt x="1151056" y="3056273"/>
                </a:cubicBezTo>
                <a:cubicBezTo>
                  <a:pt x="1400792" y="3056273"/>
                  <a:pt x="1632795" y="3068428"/>
                  <a:pt x="1825247" y="3089244"/>
                </a:cubicBezTo>
                <a:lnTo>
                  <a:pt x="1912984" y="3099747"/>
                </a:lnTo>
                <a:lnTo>
                  <a:pt x="1920836" y="3097834"/>
                </a:lnTo>
                <a:lnTo>
                  <a:pt x="1938191" y="3101753"/>
                </a:lnTo>
                <a:cubicBezTo>
                  <a:pt x="2128465" y="3140688"/>
                  <a:pt x="2416419" y="3165505"/>
                  <a:pt x="2738696" y="3165505"/>
                </a:cubicBezTo>
                <a:cubicBezTo>
                  <a:pt x="3044189" y="3165505"/>
                  <a:pt x="3318841" y="3143205"/>
                  <a:pt x="3508686" y="3107720"/>
                </a:cubicBezTo>
                <a:lnTo>
                  <a:pt x="3509144" y="3107629"/>
                </a:lnTo>
                <a:lnTo>
                  <a:pt x="3511859" y="3106943"/>
                </a:lnTo>
                <a:cubicBezTo>
                  <a:pt x="3527365" y="3103304"/>
                  <a:pt x="3543629" y="3099754"/>
                  <a:pt x="3560612" y="3096299"/>
                </a:cubicBezTo>
                <a:lnTo>
                  <a:pt x="3584737" y="3091721"/>
                </a:lnTo>
                <a:lnTo>
                  <a:pt x="3616567" y="3082749"/>
                </a:lnTo>
                <a:lnTo>
                  <a:pt x="3602569" y="3088337"/>
                </a:lnTo>
                <a:lnTo>
                  <a:pt x="3613689" y="3086226"/>
                </a:lnTo>
                <a:cubicBezTo>
                  <a:pt x="3834361" y="3047122"/>
                  <a:pt x="4153604" y="3022549"/>
                  <a:pt x="4508697" y="3022549"/>
                </a:cubicBezTo>
                <a:cubicBezTo>
                  <a:pt x="4758433" y="3022549"/>
                  <a:pt x="4990437" y="3034704"/>
                  <a:pt x="5182889" y="3055519"/>
                </a:cubicBezTo>
                <a:lnTo>
                  <a:pt x="5270627" y="3066023"/>
                </a:lnTo>
                <a:lnTo>
                  <a:pt x="5278477" y="3064110"/>
                </a:lnTo>
                <a:lnTo>
                  <a:pt x="5295832" y="3068029"/>
                </a:lnTo>
                <a:cubicBezTo>
                  <a:pt x="5486107" y="3106964"/>
                  <a:pt x="5774060" y="3131780"/>
                  <a:pt x="6096338" y="3131780"/>
                </a:cubicBezTo>
                <a:cubicBezTo>
                  <a:pt x="6445473" y="3131780"/>
                  <a:pt x="6754324" y="3102655"/>
                  <a:pt x="6942343" y="3058007"/>
                </a:cubicBezTo>
                <a:lnTo>
                  <a:pt x="6974209" y="3049025"/>
                </a:lnTo>
                <a:lnTo>
                  <a:pt x="6942026" y="3061872"/>
                </a:lnTo>
                <a:cubicBezTo>
                  <a:pt x="6744713" y="3125439"/>
                  <a:pt x="6334986" y="3169125"/>
                  <a:pt x="5861528" y="3169125"/>
                </a:cubicBezTo>
                <a:cubicBezTo>
                  <a:pt x="5611794" y="3169125"/>
                  <a:pt x="5379790" y="3156970"/>
                  <a:pt x="5187338" y="3136154"/>
                </a:cubicBezTo>
                <a:lnTo>
                  <a:pt x="5099602" y="3125651"/>
                </a:lnTo>
                <a:lnTo>
                  <a:pt x="5091750" y="3127564"/>
                </a:lnTo>
                <a:lnTo>
                  <a:pt x="5074395" y="3123645"/>
                </a:lnTo>
                <a:cubicBezTo>
                  <a:pt x="4884120" y="3084710"/>
                  <a:pt x="4596165" y="3059893"/>
                  <a:pt x="4273888" y="3059893"/>
                </a:cubicBezTo>
                <a:cubicBezTo>
                  <a:pt x="3968396" y="3059893"/>
                  <a:pt x="3693744" y="3082192"/>
                  <a:pt x="3503899" y="3117678"/>
                </a:cubicBezTo>
                <a:lnTo>
                  <a:pt x="3503441" y="3117769"/>
                </a:lnTo>
                <a:lnTo>
                  <a:pt x="3500725" y="3118455"/>
                </a:lnTo>
                <a:cubicBezTo>
                  <a:pt x="3485220" y="3122094"/>
                  <a:pt x="3468957" y="3125644"/>
                  <a:pt x="3451974" y="3129099"/>
                </a:cubicBezTo>
                <a:lnTo>
                  <a:pt x="3427849" y="3133677"/>
                </a:lnTo>
                <a:lnTo>
                  <a:pt x="3396017" y="3142649"/>
                </a:lnTo>
                <a:lnTo>
                  <a:pt x="3410015" y="3137061"/>
                </a:lnTo>
                <a:lnTo>
                  <a:pt x="3398896" y="3139172"/>
                </a:lnTo>
                <a:cubicBezTo>
                  <a:pt x="3178226" y="3178276"/>
                  <a:pt x="2858982" y="3202849"/>
                  <a:pt x="2503888" y="3202849"/>
                </a:cubicBezTo>
                <a:cubicBezTo>
                  <a:pt x="2254152" y="3202849"/>
                  <a:pt x="2022148" y="3190694"/>
                  <a:pt x="1829696" y="3169878"/>
                </a:cubicBezTo>
                <a:lnTo>
                  <a:pt x="1741960" y="3159375"/>
                </a:lnTo>
                <a:lnTo>
                  <a:pt x="1734108" y="3161288"/>
                </a:lnTo>
                <a:lnTo>
                  <a:pt x="1716753" y="3157369"/>
                </a:lnTo>
                <a:cubicBezTo>
                  <a:pt x="1526479" y="3118434"/>
                  <a:pt x="1238524" y="3093617"/>
                  <a:pt x="916246" y="3093617"/>
                </a:cubicBezTo>
                <a:cubicBezTo>
                  <a:pt x="567113" y="3093617"/>
                  <a:pt x="258261" y="3122743"/>
                  <a:pt x="70243" y="3167391"/>
                </a:cubicBezTo>
                <a:close/>
                <a:moveTo>
                  <a:pt x="38375" y="3541650"/>
                </a:moveTo>
                <a:lnTo>
                  <a:pt x="70560" y="3528803"/>
                </a:lnTo>
                <a:cubicBezTo>
                  <a:pt x="267872" y="3465236"/>
                  <a:pt x="677598" y="3421550"/>
                  <a:pt x="1151056" y="3421550"/>
                </a:cubicBezTo>
                <a:cubicBezTo>
                  <a:pt x="1400792" y="3421550"/>
                  <a:pt x="1632796" y="3433705"/>
                  <a:pt x="1825248" y="3454520"/>
                </a:cubicBezTo>
                <a:lnTo>
                  <a:pt x="1912985" y="3465024"/>
                </a:lnTo>
                <a:lnTo>
                  <a:pt x="1920836" y="3463111"/>
                </a:lnTo>
                <a:lnTo>
                  <a:pt x="1938191" y="3467030"/>
                </a:lnTo>
                <a:cubicBezTo>
                  <a:pt x="2128465" y="3505965"/>
                  <a:pt x="2416419" y="3530781"/>
                  <a:pt x="2738696" y="3530781"/>
                </a:cubicBezTo>
                <a:cubicBezTo>
                  <a:pt x="3044189" y="3530781"/>
                  <a:pt x="3318841" y="3508482"/>
                  <a:pt x="3508686" y="3472997"/>
                </a:cubicBezTo>
                <a:lnTo>
                  <a:pt x="3509144" y="3472906"/>
                </a:lnTo>
                <a:lnTo>
                  <a:pt x="3511859" y="3472219"/>
                </a:lnTo>
                <a:cubicBezTo>
                  <a:pt x="3527365" y="3468580"/>
                  <a:pt x="3543629" y="3465031"/>
                  <a:pt x="3560612" y="3461576"/>
                </a:cubicBezTo>
                <a:lnTo>
                  <a:pt x="3584737" y="3456997"/>
                </a:lnTo>
                <a:lnTo>
                  <a:pt x="3616567" y="3448026"/>
                </a:lnTo>
                <a:lnTo>
                  <a:pt x="3602569" y="3453613"/>
                </a:lnTo>
                <a:lnTo>
                  <a:pt x="3613689" y="3451503"/>
                </a:lnTo>
                <a:cubicBezTo>
                  <a:pt x="3834361" y="3412399"/>
                  <a:pt x="4153604" y="3387826"/>
                  <a:pt x="4508697" y="3387826"/>
                </a:cubicBezTo>
                <a:cubicBezTo>
                  <a:pt x="4758433" y="3387826"/>
                  <a:pt x="4990437" y="3399980"/>
                  <a:pt x="5182889" y="3420796"/>
                </a:cubicBezTo>
                <a:lnTo>
                  <a:pt x="5270627" y="3431300"/>
                </a:lnTo>
                <a:lnTo>
                  <a:pt x="5278477" y="3429387"/>
                </a:lnTo>
                <a:lnTo>
                  <a:pt x="5295832" y="3433306"/>
                </a:lnTo>
                <a:cubicBezTo>
                  <a:pt x="5486107" y="3472240"/>
                  <a:pt x="5774060" y="3497057"/>
                  <a:pt x="6096338" y="3497057"/>
                </a:cubicBezTo>
                <a:cubicBezTo>
                  <a:pt x="6445473" y="3497057"/>
                  <a:pt x="6754324" y="3467932"/>
                  <a:pt x="6942343" y="3423284"/>
                </a:cubicBezTo>
                <a:lnTo>
                  <a:pt x="6974209" y="3414301"/>
                </a:lnTo>
                <a:lnTo>
                  <a:pt x="6942026" y="3427148"/>
                </a:lnTo>
                <a:cubicBezTo>
                  <a:pt x="6744713" y="3490716"/>
                  <a:pt x="6334986" y="3534401"/>
                  <a:pt x="5861528" y="3534401"/>
                </a:cubicBezTo>
                <a:cubicBezTo>
                  <a:pt x="5611794" y="3534401"/>
                  <a:pt x="5379790" y="3522247"/>
                  <a:pt x="5187338" y="3501431"/>
                </a:cubicBezTo>
                <a:lnTo>
                  <a:pt x="5099602" y="3490928"/>
                </a:lnTo>
                <a:lnTo>
                  <a:pt x="5091750" y="3492841"/>
                </a:lnTo>
                <a:lnTo>
                  <a:pt x="5074395" y="3488922"/>
                </a:lnTo>
                <a:cubicBezTo>
                  <a:pt x="4884120" y="3449987"/>
                  <a:pt x="4596165" y="3425170"/>
                  <a:pt x="4273888" y="3425170"/>
                </a:cubicBezTo>
                <a:cubicBezTo>
                  <a:pt x="3968396" y="3425170"/>
                  <a:pt x="3693744" y="3447469"/>
                  <a:pt x="3503900" y="3482955"/>
                </a:cubicBezTo>
                <a:lnTo>
                  <a:pt x="3503441" y="3483045"/>
                </a:lnTo>
                <a:lnTo>
                  <a:pt x="3500725" y="3483732"/>
                </a:lnTo>
                <a:cubicBezTo>
                  <a:pt x="3485220" y="3487371"/>
                  <a:pt x="3468957" y="3490921"/>
                  <a:pt x="3451974" y="3494375"/>
                </a:cubicBezTo>
                <a:lnTo>
                  <a:pt x="3427849" y="3498954"/>
                </a:lnTo>
                <a:lnTo>
                  <a:pt x="3396017" y="3507926"/>
                </a:lnTo>
                <a:lnTo>
                  <a:pt x="3410015" y="3502338"/>
                </a:lnTo>
                <a:lnTo>
                  <a:pt x="3398896" y="3504448"/>
                </a:lnTo>
                <a:cubicBezTo>
                  <a:pt x="3178226" y="3543552"/>
                  <a:pt x="2858982" y="3568125"/>
                  <a:pt x="2503889" y="3568125"/>
                </a:cubicBezTo>
                <a:cubicBezTo>
                  <a:pt x="2254152" y="3568125"/>
                  <a:pt x="2022149" y="3555971"/>
                  <a:pt x="1829697" y="3535155"/>
                </a:cubicBezTo>
                <a:lnTo>
                  <a:pt x="1741960" y="3524651"/>
                </a:lnTo>
                <a:lnTo>
                  <a:pt x="1734108" y="3526565"/>
                </a:lnTo>
                <a:lnTo>
                  <a:pt x="1716753" y="3522646"/>
                </a:lnTo>
                <a:cubicBezTo>
                  <a:pt x="1526479" y="3483711"/>
                  <a:pt x="1238524" y="3458894"/>
                  <a:pt x="916247" y="3458894"/>
                </a:cubicBezTo>
                <a:cubicBezTo>
                  <a:pt x="567113" y="3458894"/>
                  <a:pt x="258261" y="3488020"/>
                  <a:pt x="70243" y="3532668"/>
                </a:cubicBezTo>
                <a:close/>
                <a:moveTo>
                  <a:pt x="38375" y="3926940"/>
                </a:moveTo>
                <a:lnTo>
                  <a:pt x="70559" y="3914093"/>
                </a:lnTo>
                <a:cubicBezTo>
                  <a:pt x="267872" y="3850526"/>
                  <a:pt x="677597" y="3806840"/>
                  <a:pt x="1151056" y="3806840"/>
                </a:cubicBezTo>
                <a:cubicBezTo>
                  <a:pt x="1400792" y="3806840"/>
                  <a:pt x="1632795" y="3818995"/>
                  <a:pt x="1825247" y="3839810"/>
                </a:cubicBezTo>
                <a:lnTo>
                  <a:pt x="1912984" y="3850314"/>
                </a:lnTo>
                <a:lnTo>
                  <a:pt x="1920836" y="3848401"/>
                </a:lnTo>
                <a:lnTo>
                  <a:pt x="1938191" y="3852320"/>
                </a:lnTo>
                <a:cubicBezTo>
                  <a:pt x="2128465" y="3891255"/>
                  <a:pt x="2416419" y="3916071"/>
                  <a:pt x="2738696" y="3916071"/>
                </a:cubicBezTo>
                <a:cubicBezTo>
                  <a:pt x="3044189" y="3916071"/>
                  <a:pt x="3318841" y="3893772"/>
                  <a:pt x="3508686" y="3858287"/>
                </a:cubicBezTo>
                <a:lnTo>
                  <a:pt x="3509144" y="3858196"/>
                </a:lnTo>
                <a:lnTo>
                  <a:pt x="3511859" y="3857510"/>
                </a:lnTo>
                <a:cubicBezTo>
                  <a:pt x="3527365" y="3853870"/>
                  <a:pt x="3543629" y="3850321"/>
                  <a:pt x="3560612" y="3846866"/>
                </a:cubicBezTo>
                <a:lnTo>
                  <a:pt x="3584737" y="3842287"/>
                </a:lnTo>
                <a:lnTo>
                  <a:pt x="3616567" y="3833316"/>
                </a:lnTo>
                <a:lnTo>
                  <a:pt x="3602569" y="3838903"/>
                </a:lnTo>
                <a:lnTo>
                  <a:pt x="3613689" y="3836793"/>
                </a:lnTo>
                <a:cubicBezTo>
                  <a:pt x="3834361" y="3797689"/>
                  <a:pt x="4153604" y="3773116"/>
                  <a:pt x="4508697" y="3773116"/>
                </a:cubicBezTo>
                <a:cubicBezTo>
                  <a:pt x="4758433" y="3773116"/>
                  <a:pt x="4990437" y="3785270"/>
                  <a:pt x="5182889" y="3806086"/>
                </a:cubicBezTo>
                <a:lnTo>
                  <a:pt x="5270627" y="3816590"/>
                </a:lnTo>
                <a:lnTo>
                  <a:pt x="5278477" y="3814676"/>
                </a:lnTo>
                <a:lnTo>
                  <a:pt x="5295832" y="3818596"/>
                </a:lnTo>
                <a:cubicBezTo>
                  <a:pt x="5486107" y="3857530"/>
                  <a:pt x="5774060" y="3882347"/>
                  <a:pt x="6096338" y="3882347"/>
                </a:cubicBezTo>
                <a:cubicBezTo>
                  <a:pt x="6445473" y="3882347"/>
                  <a:pt x="6754324" y="3853222"/>
                  <a:pt x="6942343" y="3808574"/>
                </a:cubicBezTo>
                <a:lnTo>
                  <a:pt x="6974209" y="3799591"/>
                </a:lnTo>
                <a:lnTo>
                  <a:pt x="6942026" y="3812438"/>
                </a:lnTo>
                <a:cubicBezTo>
                  <a:pt x="6744713" y="3876006"/>
                  <a:pt x="6334986" y="3919691"/>
                  <a:pt x="5861528" y="3919691"/>
                </a:cubicBezTo>
                <a:cubicBezTo>
                  <a:pt x="5611794" y="3919691"/>
                  <a:pt x="5379790" y="3907537"/>
                  <a:pt x="5187338" y="3886721"/>
                </a:cubicBezTo>
                <a:lnTo>
                  <a:pt x="5099602" y="3876217"/>
                </a:lnTo>
                <a:lnTo>
                  <a:pt x="5091750" y="3878131"/>
                </a:lnTo>
                <a:lnTo>
                  <a:pt x="5074395" y="3874212"/>
                </a:lnTo>
                <a:cubicBezTo>
                  <a:pt x="4884120" y="3835277"/>
                  <a:pt x="4596165" y="3810460"/>
                  <a:pt x="4273888" y="3810460"/>
                </a:cubicBezTo>
                <a:cubicBezTo>
                  <a:pt x="3968396" y="3810460"/>
                  <a:pt x="3693744" y="3832759"/>
                  <a:pt x="3503899" y="3868245"/>
                </a:cubicBezTo>
                <a:lnTo>
                  <a:pt x="3503441" y="3868335"/>
                </a:lnTo>
                <a:lnTo>
                  <a:pt x="3500725" y="3869022"/>
                </a:lnTo>
                <a:cubicBezTo>
                  <a:pt x="3485220" y="3872661"/>
                  <a:pt x="3468957" y="3876211"/>
                  <a:pt x="3451974" y="3879665"/>
                </a:cubicBezTo>
                <a:lnTo>
                  <a:pt x="3427849" y="3884244"/>
                </a:lnTo>
                <a:lnTo>
                  <a:pt x="3396017" y="3893216"/>
                </a:lnTo>
                <a:lnTo>
                  <a:pt x="3410015" y="3887628"/>
                </a:lnTo>
                <a:lnTo>
                  <a:pt x="3398896" y="3889738"/>
                </a:lnTo>
                <a:cubicBezTo>
                  <a:pt x="3178226" y="3928842"/>
                  <a:pt x="2858982" y="3953415"/>
                  <a:pt x="2503888" y="3953415"/>
                </a:cubicBezTo>
                <a:cubicBezTo>
                  <a:pt x="2254152" y="3953415"/>
                  <a:pt x="2022148" y="3941261"/>
                  <a:pt x="1829696" y="3920445"/>
                </a:cubicBezTo>
                <a:lnTo>
                  <a:pt x="1741960" y="3909942"/>
                </a:lnTo>
                <a:lnTo>
                  <a:pt x="1734108" y="3911855"/>
                </a:lnTo>
                <a:lnTo>
                  <a:pt x="1716753" y="3907936"/>
                </a:lnTo>
                <a:cubicBezTo>
                  <a:pt x="1526479" y="3869001"/>
                  <a:pt x="1238524" y="3844184"/>
                  <a:pt x="916246" y="3844184"/>
                </a:cubicBezTo>
                <a:cubicBezTo>
                  <a:pt x="567113" y="3844184"/>
                  <a:pt x="258261" y="3873310"/>
                  <a:pt x="70243" y="3917958"/>
                </a:cubicBezTo>
                <a:close/>
                <a:moveTo>
                  <a:pt x="38375" y="4292217"/>
                </a:moveTo>
                <a:lnTo>
                  <a:pt x="70560" y="4279370"/>
                </a:lnTo>
                <a:cubicBezTo>
                  <a:pt x="267872" y="4215802"/>
                  <a:pt x="677598" y="4172117"/>
                  <a:pt x="1151056" y="4172117"/>
                </a:cubicBezTo>
                <a:cubicBezTo>
                  <a:pt x="1400792" y="4172117"/>
                  <a:pt x="1632796" y="4184271"/>
                  <a:pt x="1825248" y="4205087"/>
                </a:cubicBezTo>
                <a:lnTo>
                  <a:pt x="1912985" y="4215591"/>
                </a:lnTo>
                <a:lnTo>
                  <a:pt x="1920836" y="4213677"/>
                </a:lnTo>
                <a:lnTo>
                  <a:pt x="1938191" y="4217597"/>
                </a:lnTo>
                <a:cubicBezTo>
                  <a:pt x="2128465" y="4256531"/>
                  <a:pt x="2416419" y="4281348"/>
                  <a:pt x="2738696" y="4281348"/>
                </a:cubicBezTo>
                <a:cubicBezTo>
                  <a:pt x="3044189" y="4281348"/>
                  <a:pt x="3318841" y="4259049"/>
                  <a:pt x="3508686" y="4223564"/>
                </a:cubicBezTo>
                <a:lnTo>
                  <a:pt x="3509144" y="4223473"/>
                </a:lnTo>
                <a:lnTo>
                  <a:pt x="3511859" y="4222786"/>
                </a:lnTo>
                <a:cubicBezTo>
                  <a:pt x="3527365" y="4219147"/>
                  <a:pt x="3543629" y="4215598"/>
                  <a:pt x="3560612" y="4212143"/>
                </a:cubicBezTo>
                <a:lnTo>
                  <a:pt x="3584737" y="4207564"/>
                </a:lnTo>
                <a:lnTo>
                  <a:pt x="3616567" y="4198592"/>
                </a:lnTo>
                <a:lnTo>
                  <a:pt x="3602569" y="4204180"/>
                </a:lnTo>
                <a:lnTo>
                  <a:pt x="3613689" y="4202070"/>
                </a:lnTo>
                <a:cubicBezTo>
                  <a:pt x="3834361" y="4162966"/>
                  <a:pt x="4153604" y="4138393"/>
                  <a:pt x="4508697" y="4138393"/>
                </a:cubicBezTo>
                <a:cubicBezTo>
                  <a:pt x="4758433" y="4138393"/>
                  <a:pt x="4990437" y="4150547"/>
                  <a:pt x="5182889" y="4171363"/>
                </a:cubicBezTo>
                <a:lnTo>
                  <a:pt x="5270627" y="4181867"/>
                </a:lnTo>
                <a:lnTo>
                  <a:pt x="5278477" y="4179953"/>
                </a:lnTo>
                <a:lnTo>
                  <a:pt x="5295832" y="4183873"/>
                </a:lnTo>
                <a:cubicBezTo>
                  <a:pt x="5486107" y="4222807"/>
                  <a:pt x="5774060" y="4247624"/>
                  <a:pt x="6096338" y="4247624"/>
                </a:cubicBezTo>
                <a:cubicBezTo>
                  <a:pt x="6445473" y="4247624"/>
                  <a:pt x="6754324" y="4218498"/>
                  <a:pt x="6942343" y="4173851"/>
                </a:cubicBezTo>
                <a:lnTo>
                  <a:pt x="6974209" y="4164868"/>
                </a:lnTo>
                <a:lnTo>
                  <a:pt x="6942026" y="4177715"/>
                </a:lnTo>
                <a:cubicBezTo>
                  <a:pt x="6744713" y="4241282"/>
                  <a:pt x="6334986" y="4284968"/>
                  <a:pt x="5861528" y="4284968"/>
                </a:cubicBezTo>
                <a:cubicBezTo>
                  <a:pt x="5611794" y="4284968"/>
                  <a:pt x="5379790" y="4272814"/>
                  <a:pt x="5187338" y="4251998"/>
                </a:cubicBezTo>
                <a:lnTo>
                  <a:pt x="5099602" y="4241494"/>
                </a:lnTo>
                <a:lnTo>
                  <a:pt x="5091750" y="4243408"/>
                </a:lnTo>
                <a:lnTo>
                  <a:pt x="5074395" y="4239488"/>
                </a:lnTo>
                <a:cubicBezTo>
                  <a:pt x="4884120" y="4200554"/>
                  <a:pt x="4596165" y="4175737"/>
                  <a:pt x="4273888" y="4175737"/>
                </a:cubicBezTo>
                <a:cubicBezTo>
                  <a:pt x="3968396" y="4175737"/>
                  <a:pt x="3693744" y="4198036"/>
                  <a:pt x="3503900" y="4233521"/>
                </a:cubicBezTo>
                <a:lnTo>
                  <a:pt x="3503441" y="4233612"/>
                </a:lnTo>
                <a:lnTo>
                  <a:pt x="3500725" y="4234299"/>
                </a:lnTo>
                <a:cubicBezTo>
                  <a:pt x="3485220" y="4237938"/>
                  <a:pt x="3468957" y="4241487"/>
                  <a:pt x="3451974" y="4244942"/>
                </a:cubicBezTo>
                <a:lnTo>
                  <a:pt x="3427849" y="4249521"/>
                </a:lnTo>
                <a:lnTo>
                  <a:pt x="3396017" y="4258492"/>
                </a:lnTo>
                <a:lnTo>
                  <a:pt x="3410015" y="4252905"/>
                </a:lnTo>
                <a:lnTo>
                  <a:pt x="3398896" y="4255015"/>
                </a:lnTo>
                <a:cubicBezTo>
                  <a:pt x="3178226" y="4294119"/>
                  <a:pt x="2858982" y="4318692"/>
                  <a:pt x="2503889" y="4318692"/>
                </a:cubicBezTo>
                <a:cubicBezTo>
                  <a:pt x="2254152" y="4318692"/>
                  <a:pt x="2022149" y="4306538"/>
                  <a:pt x="1829697" y="4285722"/>
                </a:cubicBezTo>
                <a:lnTo>
                  <a:pt x="1741960" y="4275218"/>
                </a:lnTo>
                <a:lnTo>
                  <a:pt x="1734108" y="4277132"/>
                </a:lnTo>
                <a:lnTo>
                  <a:pt x="1716753" y="4273212"/>
                </a:lnTo>
                <a:cubicBezTo>
                  <a:pt x="1526479" y="4234278"/>
                  <a:pt x="1238524" y="4209461"/>
                  <a:pt x="916247" y="4209461"/>
                </a:cubicBezTo>
                <a:cubicBezTo>
                  <a:pt x="567113" y="4209461"/>
                  <a:pt x="258261" y="4238586"/>
                  <a:pt x="70243" y="4283234"/>
                </a:cubicBezTo>
                <a:close/>
                <a:moveTo>
                  <a:pt x="8566" y="1665098"/>
                </a:moveTo>
                <a:lnTo>
                  <a:pt x="40750" y="1652251"/>
                </a:lnTo>
                <a:cubicBezTo>
                  <a:pt x="238063" y="1588683"/>
                  <a:pt x="647788" y="1544998"/>
                  <a:pt x="1121247" y="1544998"/>
                </a:cubicBezTo>
                <a:cubicBezTo>
                  <a:pt x="1370983" y="1544998"/>
                  <a:pt x="1602986" y="1557152"/>
                  <a:pt x="1795438" y="1577968"/>
                </a:cubicBezTo>
                <a:lnTo>
                  <a:pt x="1883175" y="1588472"/>
                </a:lnTo>
                <a:lnTo>
                  <a:pt x="1891027" y="1586559"/>
                </a:lnTo>
                <a:lnTo>
                  <a:pt x="1908382" y="1590478"/>
                </a:lnTo>
                <a:cubicBezTo>
                  <a:pt x="2098656" y="1629413"/>
                  <a:pt x="2386610" y="1654229"/>
                  <a:pt x="2708887" y="1654229"/>
                </a:cubicBezTo>
                <a:cubicBezTo>
                  <a:pt x="3014380" y="1654229"/>
                  <a:pt x="3289032" y="1631930"/>
                  <a:pt x="3478878" y="1596445"/>
                </a:cubicBezTo>
                <a:lnTo>
                  <a:pt x="3479335" y="1596354"/>
                </a:lnTo>
                <a:lnTo>
                  <a:pt x="3482051" y="1595667"/>
                </a:lnTo>
                <a:cubicBezTo>
                  <a:pt x="3497556" y="1592028"/>
                  <a:pt x="3513820" y="1588479"/>
                  <a:pt x="3530803" y="1585024"/>
                </a:cubicBezTo>
                <a:lnTo>
                  <a:pt x="3554928" y="1580445"/>
                </a:lnTo>
                <a:lnTo>
                  <a:pt x="3586758" y="1571473"/>
                </a:lnTo>
                <a:lnTo>
                  <a:pt x="3572760" y="1577061"/>
                </a:lnTo>
                <a:lnTo>
                  <a:pt x="3583880" y="1574951"/>
                </a:lnTo>
                <a:cubicBezTo>
                  <a:pt x="3804552" y="1535847"/>
                  <a:pt x="4123795" y="1511274"/>
                  <a:pt x="4478888" y="1511274"/>
                </a:cubicBezTo>
                <a:cubicBezTo>
                  <a:pt x="4728624" y="1511274"/>
                  <a:pt x="4960628" y="1523428"/>
                  <a:pt x="5153080" y="1544244"/>
                </a:cubicBezTo>
                <a:lnTo>
                  <a:pt x="5240818" y="1554748"/>
                </a:lnTo>
                <a:lnTo>
                  <a:pt x="5248668" y="1552834"/>
                </a:lnTo>
                <a:lnTo>
                  <a:pt x="5266023" y="1556754"/>
                </a:lnTo>
                <a:cubicBezTo>
                  <a:pt x="5456298" y="1595688"/>
                  <a:pt x="5744251" y="1620505"/>
                  <a:pt x="6066529" y="1620505"/>
                </a:cubicBezTo>
                <a:cubicBezTo>
                  <a:pt x="6415664" y="1620505"/>
                  <a:pt x="6724515" y="1591380"/>
                  <a:pt x="6912534" y="1546732"/>
                </a:cubicBezTo>
                <a:lnTo>
                  <a:pt x="6944400" y="1537749"/>
                </a:lnTo>
                <a:lnTo>
                  <a:pt x="6912217" y="1550596"/>
                </a:lnTo>
                <a:cubicBezTo>
                  <a:pt x="6714904" y="1614164"/>
                  <a:pt x="6305177" y="1657849"/>
                  <a:pt x="5831719" y="1657849"/>
                </a:cubicBezTo>
                <a:cubicBezTo>
                  <a:pt x="5581985" y="1657849"/>
                  <a:pt x="5349981" y="1645695"/>
                  <a:pt x="5157529" y="1624879"/>
                </a:cubicBezTo>
                <a:lnTo>
                  <a:pt x="5069793" y="1614375"/>
                </a:lnTo>
                <a:lnTo>
                  <a:pt x="5061941" y="1616289"/>
                </a:lnTo>
                <a:lnTo>
                  <a:pt x="5044586" y="1612370"/>
                </a:lnTo>
                <a:cubicBezTo>
                  <a:pt x="4854311" y="1573435"/>
                  <a:pt x="4566356" y="1548618"/>
                  <a:pt x="4244079" y="1548618"/>
                </a:cubicBezTo>
                <a:cubicBezTo>
                  <a:pt x="3938587" y="1548618"/>
                  <a:pt x="3663935" y="1570917"/>
                  <a:pt x="3474090" y="1606403"/>
                </a:cubicBezTo>
                <a:lnTo>
                  <a:pt x="3473632" y="1606493"/>
                </a:lnTo>
                <a:lnTo>
                  <a:pt x="3470916" y="1607180"/>
                </a:lnTo>
                <a:cubicBezTo>
                  <a:pt x="3455412" y="1610819"/>
                  <a:pt x="3439148" y="1614369"/>
                  <a:pt x="3422165" y="1617823"/>
                </a:cubicBezTo>
                <a:lnTo>
                  <a:pt x="3398040" y="1622402"/>
                </a:lnTo>
                <a:lnTo>
                  <a:pt x="3366209" y="1631374"/>
                </a:lnTo>
                <a:lnTo>
                  <a:pt x="3380206" y="1625786"/>
                </a:lnTo>
                <a:lnTo>
                  <a:pt x="3369088" y="1627896"/>
                </a:lnTo>
                <a:cubicBezTo>
                  <a:pt x="3148417" y="1667000"/>
                  <a:pt x="2829173" y="1691573"/>
                  <a:pt x="2474079" y="1691573"/>
                </a:cubicBezTo>
                <a:cubicBezTo>
                  <a:pt x="2224343" y="1691573"/>
                  <a:pt x="1992339" y="1679419"/>
                  <a:pt x="1799887" y="1658603"/>
                </a:cubicBezTo>
                <a:lnTo>
                  <a:pt x="1712151" y="1648099"/>
                </a:lnTo>
                <a:lnTo>
                  <a:pt x="1704299" y="1650013"/>
                </a:lnTo>
                <a:lnTo>
                  <a:pt x="1686944" y="1646093"/>
                </a:lnTo>
                <a:cubicBezTo>
                  <a:pt x="1496670" y="1607159"/>
                  <a:pt x="1208715" y="1582342"/>
                  <a:pt x="886437" y="1582342"/>
                </a:cubicBezTo>
                <a:cubicBezTo>
                  <a:pt x="537304" y="1582342"/>
                  <a:pt x="228452" y="1611467"/>
                  <a:pt x="40434" y="1656115"/>
                </a:cubicBezTo>
                <a:close/>
                <a:moveTo>
                  <a:pt x="8566" y="2030375"/>
                </a:moveTo>
                <a:lnTo>
                  <a:pt x="40751" y="2017528"/>
                </a:lnTo>
                <a:cubicBezTo>
                  <a:pt x="238063" y="1953960"/>
                  <a:pt x="647789" y="1910275"/>
                  <a:pt x="1121247" y="1910275"/>
                </a:cubicBezTo>
                <a:cubicBezTo>
                  <a:pt x="1370983" y="1910275"/>
                  <a:pt x="1602987" y="1922429"/>
                  <a:pt x="1795439" y="1943245"/>
                </a:cubicBezTo>
                <a:lnTo>
                  <a:pt x="1883176" y="1953749"/>
                </a:lnTo>
                <a:lnTo>
                  <a:pt x="1891027" y="1951835"/>
                </a:lnTo>
                <a:lnTo>
                  <a:pt x="1908382" y="1955755"/>
                </a:lnTo>
                <a:cubicBezTo>
                  <a:pt x="2098656" y="1994689"/>
                  <a:pt x="2386610" y="2019506"/>
                  <a:pt x="2708887" y="2019506"/>
                </a:cubicBezTo>
                <a:cubicBezTo>
                  <a:pt x="3014380" y="2019506"/>
                  <a:pt x="3289032" y="1997207"/>
                  <a:pt x="3478878" y="1961721"/>
                </a:cubicBezTo>
                <a:lnTo>
                  <a:pt x="3479335" y="1961631"/>
                </a:lnTo>
                <a:lnTo>
                  <a:pt x="3482051" y="1960944"/>
                </a:lnTo>
                <a:cubicBezTo>
                  <a:pt x="3497556" y="1957305"/>
                  <a:pt x="3513820" y="1953755"/>
                  <a:pt x="3530803" y="1950301"/>
                </a:cubicBezTo>
                <a:lnTo>
                  <a:pt x="3554928" y="1945722"/>
                </a:lnTo>
                <a:lnTo>
                  <a:pt x="3586758" y="1936750"/>
                </a:lnTo>
                <a:lnTo>
                  <a:pt x="3572760" y="1942338"/>
                </a:lnTo>
                <a:lnTo>
                  <a:pt x="3583880" y="1940228"/>
                </a:lnTo>
                <a:cubicBezTo>
                  <a:pt x="3804552" y="1901123"/>
                  <a:pt x="4123795" y="1876550"/>
                  <a:pt x="4478888" y="1876550"/>
                </a:cubicBezTo>
                <a:cubicBezTo>
                  <a:pt x="4728624" y="1876550"/>
                  <a:pt x="4960628" y="1888705"/>
                  <a:pt x="5153080" y="1909521"/>
                </a:cubicBezTo>
                <a:lnTo>
                  <a:pt x="5240818" y="1920024"/>
                </a:lnTo>
                <a:lnTo>
                  <a:pt x="5248668" y="1918111"/>
                </a:lnTo>
                <a:lnTo>
                  <a:pt x="5266023" y="1922030"/>
                </a:lnTo>
                <a:cubicBezTo>
                  <a:pt x="5456298" y="1960965"/>
                  <a:pt x="5744251" y="1985782"/>
                  <a:pt x="6066529" y="1985782"/>
                </a:cubicBezTo>
                <a:cubicBezTo>
                  <a:pt x="6415664" y="1985782"/>
                  <a:pt x="6724515" y="1956656"/>
                  <a:pt x="6912534" y="1912009"/>
                </a:cubicBezTo>
                <a:lnTo>
                  <a:pt x="6944400" y="1903026"/>
                </a:lnTo>
                <a:lnTo>
                  <a:pt x="6912217" y="1915873"/>
                </a:lnTo>
                <a:cubicBezTo>
                  <a:pt x="6714904" y="1979440"/>
                  <a:pt x="6305177" y="2023126"/>
                  <a:pt x="5831719" y="2023126"/>
                </a:cubicBezTo>
                <a:cubicBezTo>
                  <a:pt x="5581985" y="2023126"/>
                  <a:pt x="5349981" y="2010972"/>
                  <a:pt x="5157529" y="1990156"/>
                </a:cubicBezTo>
                <a:lnTo>
                  <a:pt x="5069793" y="1979652"/>
                </a:lnTo>
                <a:lnTo>
                  <a:pt x="5061941" y="1981565"/>
                </a:lnTo>
                <a:lnTo>
                  <a:pt x="5044586" y="1977646"/>
                </a:lnTo>
                <a:cubicBezTo>
                  <a:pt x="4854311" y="1938712"/>
                  <a:pt x="4566356" y="1913894"/>
                  <a:pt x="4244079" y="1913894"/>
                </a:cubicBezTo>
                <a:cubicBezTo>
                  <a:pt x="3938587" y="1913894"/>
                  <a:pt x="3663935" y="1936194"/>
                  <a:pt x="3474092" y="1971679"/>
                </a:cubicBezTo>
                <a:lnTo>
                  <a:pt x="3473632" y="1971770"/>
                </a:lnTo>
                <a:lnTo>
                  <a:pt x="3470916" y="1972456"/>
                </a:lnTo>
                <a:cubicBezTo>
                  <a:pt x="3455412" y="1976096"/>
                  <a:pt x="3439148" y="1979645"/>
                  <a:pt x="3422165" y="1983100"/>
                </a:cubicBezTo>
                <a:lnTo>
                  <a:pt x="3398040" y="1987678"/>
                </a:lnTo>
                <a:lnTo>
                  <a:pt x="3366209" y="1996650"/>
                </a:lnTo>
                <a:lnTo>
                  <a:pt x="3380206" y="1991062"/>
                </a:lnTo>
                <a:lnTo>
                  <a:pt x="3369088" y="1993173"/>
                </a:lnTo>
                <a:cubicBezTo>
                  <a:pt x="3148417" y="2032277"/>
                  <a:pt x="2829173" y="2056850"/>
                  <a:pt x="2474080" y="2056850"/>
                </a:cubicBezTo>
                <a:cubicBezTo>
                  <a:pt x="2224343" y="2056850"/>
                  <a:pt x="1992340" y="2044696"/>
                  <a:pt x="1799888" y="2023880"/>
                </a:cubicBezTo>
                <a:lnTo>
                  <a:pt x="1712151" y="2013376"/>
                </a:lnTo>
                <a:lnTo>
                  <a:pt x="1704299" y="2015290"/>
                </a:lnTo>
                <a:lnTo>
                  <a:pt x="1686944" y="2011370"/>
                </a:lnTo>
                <a:cubicBezTo>
                  <a:pt x="1496670" y="1972436"/>
                  <a:pt x="1208715" y="1947619"/>
                  <a:pt x="886438" y="1947619"/>
                </a:cubicBezTo>
                <a:cubicBezTo>
                  <a:pt x="537304" y="1947619"/>
                  <a:pt x="228452" y="1976744"/>
                  <a:pt x="40434" y="2021392"/>
                </a:cubicBezTo>
                <a:close/>
                <a:moveTo>
                  <a:pt x="8566" y="2415665"/>
                </a:moveTo>
                <a:lnTo>
                  <a:pt x="40750" y="2402818"/>
                </a:lnTo>
                <a:cubicBezTo>
                  <a:pt x="238063" y="2339250"/>
                  <a:pt x="647788" y="2295565"/>
                  <a:pt x="1121247" y="2295565"/>
                </a:cubicBezTo>
                <a:cubicBezTo>
                  <a:pt x="1370983" y="2295565"/>
                  <a:pt x="1602986" y="2307719"/>
                  <a:pt x="1795438" y="2328535"/>
                </a:cubicBezTo>
                <a:lnTo>
                  <a:pt x="1883175" y="2339038"/>
                </a:lnTo>
                <a:lnTo>
                  <a:pt x="1891027" y="2337125"/>
                </a:lnTo>
                <a:lnTo>
                  <a:pt x="1908382" y="2341045"/>
                </a:lnTo>
                <a:cubicBezTo>
                  <a:pt x="2098656" y="2379979"/>
                  <a:pt x="2386610" y="2404796"/>
                  <a:pt x="2708887" y="2404796"/>
                </a:cubicBezTo>
                <a:cubicBezTo>
                  <a:pt x="3014380" y="2404796"/>
                  <a:pt x="3289032" y="2382497"/>
                  <a:pt x="3478878" y="2347011"/>
                </a:cubicBezTo>
                <a:lnTo>
                  <a:pt x="3479335" y="2346921"/>
                </a:lnTo>
                <a:lnTo>
                  <a:pt x="3482051" y="2346234"/>
                </a:lnTo>
                <a:cubicBezTo>
                  <a:pt x="3497556" y="2342595"/>
                  <a:pt x="3513820" y="2339045"/>
                  <a:pt x="3530803" y="2335591"/>
                </a:cubicBezTo>
                <a:lnTo>
                  <a:pt x="3554928" y="2331012"/>
                </a:lnTo>
                <a:lnTo>
                  <a:pt x="3586758" y="2322040"/>
                </a:lnTo>
                <a:lnTo>
                  <a:pt x="3572760" y="2327628"/>
                </a:lnTo>
                <a:lnTo>
                  <a:pt x="3583880" y="2325518"/>
                </a:lnTo>
                <a:cubicBezTo>
                  <a:pt x="3804552" y="2286413"/>
                  <a:pt x="4123795" y="2261840"/>
                  <a:pt x="4478888" y="2261840"/>
                </a:cubicBezTo>
                <a:cubicBezTo>
                  <a:pt x="4728624" y="2261840"/>
                  <a:pt x="4960628" y="2273995"/>
                  <a:pt x="5153080" y="2294811"/>
                </a:cubicBezTo>
                <a:lnTo>
                  <a:pt x="5240818" y="2305314"/>
                </a:lnTo>
                <a:lnTo>
                  <a:pt x="5248668" y="2303401"/>
                </a:lnTo>
                <a:lnTo>
                  <a:pt x="5266023" y="2307320"/>
                </a:lnTo>
                <a:cubicBezTo>
                  <a:pt x="5456298" y="2346255"/>
                  <a:pt x="5744251" y="2371072"/>
                  <a:pt x="6066529" y="2371072"/>
                </a:cubicBezTo>
                <a:cubicBezTo>
                  <a:pt x="6415664" y="2371072"/>
                  <a:pt x="6724515" y="2341946"/>
                  <a:pt x="6912534" y="2297299"/>
                </a:cubicBezTo>
                <a:lnTo>
                  <a:pt x="6944400" y="2288316"/>
                </a:lnTo>
                <a:lnTo>
                  <a:pt x="6912217" y="2301163"/>
                </a:lnTo>
                <a:cubicBezTo>
                  <a:pt x="6714904" y="2364731"/>
                  <a:pt x="6305177" y="2408416"/>
                  <a:pt x="5831719" y="2408416"/>
                </a:cubicBezTo>
                <a:cubicBezTo>
                  <a:pt x="5581985" y="2408416"/>
                  <a:pt x="5349981" y="2396262"/>
                  <a:pt x="5157529" y="2375446"/>
                </a:cubicBezTo>
                <a:lnTo>
                  <a:pt x="5069793" y="2364942"/>
                </a:lnTo>
                <a:lnTo>
                  <a:pt x="5061941" y="2366855"/>
                </a:lnTo>
                <a:lnTo>
                  <a:pt x="5044586" y="2362936"/>
                </a:lnTo>
                <a:cubicBezTo>
                  <a:pt x="4854311" y="2324002"/>
                  <a:pt x="4566356" y="2299184"/>
                  <a:pt x="4244079" y="2299184"/>
                </a:cubicBezTo>
                <a:cubicBezTo>
                  <a:pt x="3938587" y="2299184"/>
                  <a:pt x="3663935" y="2321484"/>
                  <a:pt x="3474090" y="2356969"/>
                </a:cubicBezTo>
                <a:lnTo>
                  <a:pt x="3473632" y="2357060"/>
                </a:lnTo>
                <a:lnTo>
                  <a:pt x="3470916" y="2357746"/>
                </a:lnTo>
                <a:cubicBezTo>
                  <a:pt x="3455412" y="2361385"/>
                  <a:pt x="3439148" y="2364935"/>
                  <a:pt x="3422165" y="2368390"/>
                </a:cubicBezTo>
                <a:lnTo>
                  <a:pt x="3398040" y="2372968"/>
                </a:lnTo>
                <a:lnTo>
                  <a:pt x="3366209" y="2381940"/>
                </a:lnTo>
                <a:lnTo>
                  <a:pt x="3380206" y="2376352"/>
                </a:lnTo>
                <a:lnTo>
                  <a:pt x="3369088" y="2378463"/>
                </a:lnTo>
                <a:cubicBezTo>
                  <a:pt x="3148417" y="2417567"/>
                  <a:pt x="2829173" y="2442140"/>
                  <a:pt x="2474079" y="2442140"/>
                </a:cubicBezTo>
                <a:cubicBezTo>
                  <a:pt x="2224343" y="2442140"/>
                  <a:pt x="1992339" y="2429986"/>
                  <a:pt x="1799887" y="2409170"/>
                </a:cubicBezTo>
                <a:lnTo>
                  <a:pt x="1712151" y="2398666"/>
                </a:lnTo>
                <a:lnTo>
                  <a:pt x="1704299" y="2400580"/>
                </a:lnTo>
                <a:lnTo>
                  <a:pt x="1686944" y="2396660"/>
                </a:lnTo>
                <a:cubicBezTo>
                  <a:pt x="1496670" y="2357726"/>
                  <a:pt x="1208715" y="2332909"/>
                  <a:pt x="886437" y="2332909"/>
                </a:cubicBezTo>
                <a:cubicBezTo>
                  <a:pt x="537304" y="2332909"/>
                  <a:pt x="228452" y="2362034"/>
                  <a:pt x="40434" y="2406682"/>
                </a:cubicBezTo>
                <a:close/>
                <a:moveTo>
                  <a:pt x="8566" y="2780941"/>
                </a:moveTo>
                <a:lnTo>
                  <a:pt x="40751" y="2768094"/>
                </a:lnTo>
                <a:cubicBezTo>
                  <a:pt x="238063" y="2704527"/>
                  <a:pt x="647789" y="2660841"/>
                  <a:pt x="1121247" y="2660841"/>
                </a:cubicBezTo>
                <a:cubicBezTo>
                  <a:pt x="1370983" y="2660841"/>
                  <a:pt x="1602987" y="2672996"/>
                  <a:pt x="1795439" y="2693812"/>
                </a:cubicBezTo>
                <a:lnTo>
                  <a:pt x="1883176" y="2704315"/>
                </a:lnTo>
                <a:lnTo>
                  <a:pt x="1891027" y="2702402"/>
                </a:lnTo>
                <a:lnTo>
                  <a:pt x="1908382" y="2706321"/>
                </a:lnTo>
                <a:cubicBezTo>
                  <a:pt x="2098656" y="2745256"/>
                  <a:pt x="2386610" y="2770073"/>
                  <a:pt x="2708887" y="2770073"/>
                </a:cubicBezTo>
                <a:cubicBezTo>
                  <a:pt x="3014380" y="2770073"/>
                  <a:pt x="3289032" y="2747773"/>
                  <a:pt x="3478878" y="2712288"/>
                </a:cubicBezTo>
                <a:lnTo>
                  <a:pt x="3479335" y="2712197"/>
                </a:lnTo>
                <a:lnTo>
                  <a:pt x="3482051" y="2711511"/>
                </a:lnTo>
                <a:cubicBezTo>
                  <a:pt x="3497556" y="2707872"/>
                  <a:pt x="3513820" y="2704322"/>
                  <a:pt x="3530803" y="2700867"/>
                </a:cubicBezTo>
                <a:lnTo>
                  <a:pt x="3554928" y="2696289"/>
                </a:lnTo>
                <a:lnTo>
                  <a:pt x="3586758" y="2687317"/>
                </a:lnTo>
                <a:lnTo>
                  <a:pt x="3572760" y="2692905"/>
                </a:lnTo>
                <a:lnTo>
                  <a:pt x="3583880" y="2690794"/>
                </a:lnTo>
                <a:cubicBezTo>
                  <a:pt x="3804552" y="2651690"/>
                  <a:pt x="4123795" y="2627117"/>
                  <a:pt x="4478888" y="2627117"/>
                </a:cubicBezTo>
                <a:cubicBezTo>
                  <a:pt x="4728624" y="2627117"/>
                  <a:pt x="4960628" y="2639272"/>
                  <a:pt x="5153080" y="2660087"/>
                </a:cubicBezTo>
                <a:lnTo>
                  <a:pt x="5240818" y="2670591"/>
                </a:lnTo>
                <a:lnTo>
                  <a:pt x="5248668" y="2668678"/>
                </a:lnTo>
                <a:lnTo>
                  <a:pt x="5266023" y="2672597"/>
                </a:lnTo>
                <a:cubicBezTo>
                  <a:pt x="5456298" y="2711532"/>
                  <a:pt x="5744251" y="2736349"/>
                  <a:pt x="6066529" y="2736349"/>
                </a:cubicBezTo>
                <a:cubicBezTo>
                  <a:pt x="6415664" y="2736349"/>
                  <a:pt x="6724515" y="2707223"/>
                  <a:pt x="6912534" y="2662575"/>
                </a:cubicBezTo>
                <a:lnTo>
                  <a:pt x="6944400" y="2653593"/>
                </a:lnTo>
                <a:lnTo>
                  <a:pt x="6912217" y="2666440"/>
                </a:lnTo>
                <a:cubicBezTo>
                  <a:pt x="6714904" y="2730007"/>
                  <a:pt x="6305177" y="2773693"/>
                  <a:pt x="5831719" y="2773693"/>
                </a:cubicBezTo>
                <a:cubicBezTo>
                  <a:pt x="5581985" y="2773693"/>
                  <a:pt x="5349981" y="2761538"/>
                  <a:pt x="5157529" y="2740722"/>
                </a:cubicBezTo>
                <a:lnTo>
                  <a:pt x="5069793" y="2730219"/>
                </a:lnTo>
                <a:lnTo>
                  <a:pt x="5061941" y="2732132"/>
                </a:lnTo>
                <a:lnTo>
                  <a:pt x="5044586" y="2728213"/>
                </a:lnTo>
                <a:cubicBezTo>
                  <a:pt x="4854311" y="2689278"/>
                  <a:pt x="4566356" y="2664461"/>
                  <a:pt x="4244079" y="2664461"/>
                </a:cubicBezTo>
                <a:cubicBezTo>
                  <a:pt x="3938587" y="2664461"/>
                  <a:pt x="3663935" y="2686760"/>
                  <a:pt x="3474092" y="2722246"/>
                </a:cubicBezTo>
                <a:lnTo>
                  <a:pt x="3473632" y="2722337"/>
                </a:lnTo>
                <a:lnTo>
                  <a:pt x="3470916" y="2723023"/>
                </a:lnTo>
                <a:cubicBezTo>
                  <a:pt x="3455412" y="2726662"/>
                  <a:pt x="3439148" y="2730212"/>
                  <a:pt x="3422165" y="2733666"/>
                </a:cubicBezTo>
                <a:lnTo>
                  <a:pt x="3398040" y="2738245"/>
                </a:lnTo>
                <a:lnTo>
                  <a:pt x="3366209" y="2747217"/>
                </a:lnTo>
                <a:lnTo>
                  <a:pt x="3380206" y="2741629"/>
                </a:lnTo>
                <a:lnTo>
                  <a:pt x="3369088" y="2743740"/>
                </a:lnTo>
                <a:cubicBezTo>
                  <a:pt x="3148417" y="2782844"/>
                  <a:pt x="2829173" y="2807417"/>
                  <a:pt x="2474080" y="2807417"/>
                </a:cubicBezTo>
                <a:cubicBezTo>
                  <a:pt x="2224343" y="2807417"/>
                  <a:pt x="1992340" y="2795262"/>
                  <a:pt x="1799888" y="2774447"/>
                </a:cubicBezTo>
                <a:lnTo>
                  <a:pt x="1712151" y="2763943"/>
                </a:lnTo>
                <a:lnTo>
                  <a:pt x="1704299" y="2765856"/>
                </a:lnTo>
                <a:lnTo>
                  <a:pt x="1686944" y="2761937"/>
                </a:lnTo>
                <a:cubicBezTo>
                  <a:pt x="1496670" y="2723002"/>
                  <a:pt x="1208715" y="2698185"/>
                  <a:pt x="886438" y="2698185"/>
                </a:cubicBezTo>
                <a:cubicBezTo>
                  <a:pt x="537304" y="2698185"/>
                  <a:pt x="228452" y="2727311"/>
                  <a:pt x="40434" y="2771959"/>
                </a:cubicBezTo>
                <a:close/>
                <a:moveTo>
                  <a:pt x="0" y="153824"/>
                </a:moveTo>
                <a:lnTo>
                  <a:pt x="32184" y="140977"/>
                </a:lnTo>
                <a:cubicBezTo>
                  <a:pt x="229497" y="77409"/>
                  <a:pt x="639222" y="33724"/>
                  <a:pt x="1112681" y="33724"/>
                </a:cubicBezTo>
                <a:cubicBezTo>
                  <a:pt x="1362417" y="33724"/>
                  <a:pt x="1594420" y="45878"/>
                  <a:pt x="1786872" y="66694"/>
                </a:cubicBezTo>
                <a:lnTo>
                  <a:pt x="1874609" y="77198"/>
                </a:lnTo>
                <a:lnTo>
                  <a:pt x="1882461" y="75285"/>
                </a:lnTo>
                <a:lnTo>
                  <a:pt x="1899816" y="79204"/>
                </a:lnTo>
                <a:cubicBezTo>
                  <a:pt x="2090090" y="118139"/>
                  <a:pt x="2378044" y="142955"/>
                  <a:pt x="2700321" y="142955"/>
                </a:cubicBezTo>
                <a:cubicBezTo>
                  <a:pt x="3005814" y="142955"/>
                  <a:pt x="3280466" y="120656"/>
                  <a:pt x="3470311" y="85171"/>
                </a:cubicBezTo>
                <a:lnTo>
                  <a:pt x="3470769" y="85080"/>
                </a:lnTo>
                <a:lnTo>
                  <a:pt x="3473484" y="84393"/>
                </a:lnTo>
                <a:cubicBezTo>
                  <a:pt x="3488990" y="80754"/>
                  <a:pt x="3505254" y="77205"/>
                  <a:pt x="3522237" y="73750"/>
                </a:cubicBezTo>
                <a:lnTo>
                  <a:pt x="3546362" y="69171"/>
                </a:lnTo>
                <a:lnTo>
                  <a:pt x="3578192" y="60199"/>
                </a:lnTo>
                <a:lnTo>
                  <a:pt x="3564194" y="65787"/>
                </a:lnTo>
                <a:lnTo>
                  <a:pt x="3575314" y="63677"/>
                </a:lnTo>
                <a:cubicBezTo>
                  <a:pt x="3795986" y="24573"/>
                  <a:pt x="4115229" y="0"/>
                  <a:pt x="4470322" y="0"/>
                </a:cubicBezTo>
                <a:cubicBezTo>
                  <a:pt x="4720058" y="0"/>
                  <a:pt x="4952062" y="12154"/>
                  <a:pt x="5144514" y="32970"/>
                </a:cubicBezTo>
                <a:lnTo>
                  <a:pt x="5232252" y="43474"/>
                </a:lnTo>
                <a:lnTo>
                  <a:pt x="5240102" y="41560"/>
                </a:lnTo>
                <a:lnTo>
                  <a:pt x="5257457" y="45480"/>
                </a:lnTo>
                <a:cubicBezTo>
                  <a:pt x="5447732" y="84414"/>
                  <a:pt x="5735685" y="109231"/>
                  <a:pt x="6057963" y="109231"/>
                </a:cubicBezTo>
                <a:cubicBezTo>
                  <a:pt x="6407098" y="109231"/>
                  <a:pt x="6715949" y="80106"/>
                  <a:pt x="6903968" y="35458"/>
                </a:cubicBezTo>
                <a:lnTo>
                  <a:pt x="6935834" y="26475"/>
                </a:lnTo>
                <a:lnTo>
                  <a:pt x="6903651" y="39322"/>
                </a:lnTo>
                <a:cubicBezTo>
                  <a:pt x="6706338" y="102890"/>
                  <a:pt x="6296611" y="146575"/>
                  <a:pt x="5823153" y="146575"/>
                </a:cubicBezTo>
                <a:cubicBezTo>
                  <a:pt x="5573419" y="146575"/>
                  <a:pt x="5341415" y="134421"/>
                  <a:pt x="5148963" y="113605"/>
                </a:cubicBezTo>
                <a:lnTo>
                  <a:pt x="5061227" y="103101"/>
                </a:lnTo>
                <a:lnTo>
                  <a:pt x="5053375" y="105015"/>
                </a:lnTo>
                <a:lnTo>
                  <a:pt x="5036020" y="101096"/>
                </a:lnTo>
                <a:cubicBezTo>
                  <a:pt x="4845745" y="62161"/>
                  <a:pt x="4557790" y="37344"/>
                  <a:pt x="4235513" y="37344"/>
                </a:cubicBezTo>
                <a:cubicBezTo>
                  <a:pt x="3930021" y="37344"/>
                  <a:pt x="3655369" y="59643"/>
                  <a:pt x="3465524" y="95129"/>
                </a:cubicBezTo>
                <a:lnTo>
                  <a:pt x="3465066" y="95219"/>
                </a:lnTo>
                <a:lnTo>
                  <a:pt x="3462350" y="95906"/>
                </a:lnTo>
                <a:cubicBezTo>
                  <a:pt x="3446845" y="99545"/>
                  <a:pt x="3430582" y="103095"/>
                  <a:pt x="3413599" y="106549"/>
                </a:cubicBezTo>
                <a:lnTo>
                  <a:pt x="3389474" y="111128"/>
                </a:lnTo>
                <a:lnTo>
                  <a:pt x="3357642" y="120100"/>
                </a:lnTo>
                <a:lnTo>
                  <a:pt x="3371640" y="114512"/>
                </a:lnTo>
                <a:lnTo>
                  <a:pt x="3360521" y="116622"/>
                </a:lnTo>
                <a:cubicBezTo>
                  <a:pt x="3139851" y="155726"/>
                  <a:pt x="2820607" y="180299"/>
                  <a:pt x="2465513" y="180299"/>
                </a:cubicBezTo>
                <a:cubicBezTo>
                  <a:pt x="2215777" y="180299"/>
                  <a:pt x="1983773" y="168145"/>
                  <a:pt x="1791321" y="147329"/>
                </a:cubicBezTo>
                <a:lnTo>
                  <a:pt x="1703585" y="136825"/>
                </a:lnTo>
                <a:lnTo>
                  <a:pt x="1695733" y="138739"/>
                </a:lnTo>
                <a:lnTo>
                  <a:pt x="1678378" y="134819"/>
                </a:lnTo>
                <a:cubicBezTo>
                  <a:pt x="1488104" y="95885"/>
                  <a:pt x="1200149" y="71068"/>
                  <a:pt x="877871" y="71068"/>
                </a:cubicBezTo>
                <a:cubicBezTo>
                  <a:pt x="528738" y="71068"/>
                  <a:pt x="219885" y="100193"/>
                  <a:pt x="31868" y="144841"/>
                </a:cubicBezTo>
                <a:close/>
                <a:moveTo>
                  <a:pt x="0" y="519101"/>
                </a:moveTo>
                <a:lnTo>
                  <a:pt x="32185" y="506254"/>
                </a:lnTo>
                <a:cubicBezTo>
                  <a:pt x="229497" y="442686"/>
                  <a:pt x="639223" y="399001"/>
                  <a:pt x="1112681" y="399001"/>
                </a:cubicBezTo>
                <a:cubicBezTo>
                  <a:pt x="1362417" y="399001"/>
                  <a:pt x="1594421" y="411155"/>
                  <a:pt x="1786873" y="431971"/>
                </a:cubicBezTo>
                <a:lnTo>
                  <a:pt x="1874610" y="442475"/>
                </a:lnTo>
                <a:lnTo>
                  <a:pt x="1882461" y="440561"/>
                </a:lnTo>
                <a:lnTo>
                  <a:pt x="1899816" y="444481"/>
                </a:lnTo>
                <a:cubicBezTo>
                  <a:pt x="2090090" y="483415"/>
                  <a:pt x="2378044" y="508232"/>
                  <a:pt x="2700321" y="508232"/>
                </a:cubicBezTo>
                <a:cubicBezTo>
                  <a:pt x="3005814" y="508232"/>
                  <a:pt x="3280466" y="485933"/>
                  <a:pt x="3470311" y="450447"/>
                </a:cubicBezTo>
                <a:lnTo>
                  <a:pt x="3470769" y="450357"/>
                </a:lnTo>
                <a:lnTo>
                  <a:pt x="3473484" y="449670"/>
                </a:lnTo>
                <a:cubicBezTo>
                  <a:pt x="3488990" y="446031"/>
                  <a:pt x="3505254" y="442481"/>
                  <a:pt x="3522237" y="439027"/>
                </a:cubicBezTo>
                <a:lnTo>
                  <a:pt x="3546362" y="434448"/>
                </a:lnTo>
                <a:lnTo>
                  <a:pt x="3578192" y="425476"/>
                </a:lnTo>
                <a:lnTo>
                  <a:pt x="3564194" y="431064"/>
                </a:lnTo>
                <a:lnTo>
                  <a:pt x="3575314" y="428954"/>
                </a:lnTo>
                <a:cubicBezTo>
                  <a:pt x="3795986" y="389849"/>
                  <a:pt x="4115229" y="365276"/>
                  <a:pt x="4470322" y="365276"/>
                </a:cubicBezTo>
                <a:cubicBezTo>
                  <a:pt x="4720058" y="365276"/>
                  <a:pt x="4952062" y="377431"/>
                  <a:pt x="5144514" y="398247"/>
                </a:cubicBezTo>
                <a:lnTo>
                  <a:pt x="5232252" y="408750"/>
                </a:lnTo>
                <a:lnTo>
                  <a:pt x="5240102" y="406837"/>
                </a:lnTo>
                <a:lnTo>
                  <a:pt x="5257457" y="410756"/>
                </a:lnTo>
                <a:cubicBezTo>
                  <a:pt x="5447732" y="449691"/>
                  <a:pt x="5735685" y="474508"/>
                  <a:pt x="6057963" y="474508"/>
                </a:cubicBezTo>
                <a:cubicBezTo>
                  <a:pt x="6407098" y="474508"/>
                  <a:pt x="6715949" y="445382"/>
                  <a:pt x="6903968" y="400735"/>
                </a:cubicBezTo>
                <a:lnTo>
                  <a:pt x="6935834" y="391752"/>
                </a:lnTo>
                <a:lnTo>
                  <a:pt x="6903651" y="404599"/>
                </a:lnTo>
                <a:cubicBezTo>
                  <a:pt x="6706338" y="468166"/>
                  <a:pt x="6296611" y="511852"/>
                  <a:pt x="5823153" y="511852"/>
                </a:cubicBezTo>
                <a:cubicBezTo>
                  <a:pt x="5573419" y="511852"/>
                  <a:pt x="5341415" y="499698"/>
                  <a:pt x="5148963" y="478882"/>
                </a:cubicBezTo>
                <a:lnTo>
                  <a:pt x="5061227" y="468378"/>
                </a:lnTo>
                <a:lnTo>
                  <a:pt x="5053375" y="470291"/>
                </a:lnTo>
                <a:lnTo>
                  <a:pt x="5036020" y="466372"/>
                </a:lnTo>
                <a:cubicBezTo>
                  <a:pt x="4845745" y="427438"/>
                  <a:pt x="4557790" y="402620"/>
                  <a:pt x="4235513" y="402620"/>
                </a:cubicBezTo>
                <a:cubicBezTo>
                  <a:pt x="3930021" y="402620"/>
                  <a:pt x="3655369" y="424920"/>
                  <a:pt x="3465525" y="460405"/>
                </a:cubicBezTo>
                <a:lnTo>
                  <a:pt x="3465066" y="460496"/>
                </a:lnTo>
                <a:lnTo>
                  <a:pt x="3462350" y="461182"/>
                </a:lnTo>
                <a:cubicBezTo>
                  <a:pt x="3446845" y="464822"/>
                  <a:pt x="3430582" y="468371"/>
                  <a:pt x="3413599" y="471826"/>
                </a:cubicBezTo>
                <a:lnTo>
                  <a:pt x="3389474" y="476404"/>
                </a:lnTo>
                <a:lnTo>
                  <a:pt x="3357642" y="485376"/>
                </a:lnTo>
                <a:lnTo>
                  <a:pt x="3371640" y="479788"/>
                </a:lnTo>
                <a:lnTo>
                  <a:pt x="3360521" y="481899"/>
                </a:lnTo>
                <a:cubicBezTo>
                  <a:pt x="3139851" y="521003"/>
                  <a:pt x="2820607" y="545576"/>
                  <a:pt x="2465514" y="545576"/>
                </a:cubicBezTo>
                <a:cubicBezTo>
                  <a:pt x="2215777" y="545576"/>
                  <a:pt x="1983774" y="533422"/>
                  <a:pt x="1791322" y="512606"/>
                </a:cubicBezTo>
                <a:lnTo>
                  <a:pt x="1703585" y="502102"/>
                </a:lnTo>
                <a:lnTo>
                  <a:pt x="1695733" y="504016"/>
                </a:lnTo>
                <a:lnTo>
                  <a:pt x="1678378" y="500096"/>
                </a:lnTo>
                <a:cubicBezTo>
                  <a:pt x="1488104" y="461162"/>
                  <a:pt x="1200149" y="436345"/>
                  <a:pt x="877872" y="436345"/>
                </a:cubicBezTo>
                <a:cubicBezTo>
                  <a:pt x="528738" y="436345"/>
                  <a:pt x="219885" y="465470"/>
                  <a:pt x="31868" y="510118"/>
                </a:cubicBezTo>
                <a:close/>
                <a:moveTo>
                  <a:pt x="0" y="904391"/>
                </a:moveTo>
                <a:lnTo>
                  <a:pt x="32184" y="891544"/>
                </a:lnTo>
                <a:cubicBezTo>
                  <a:pt x="229497" y="827976"/>
                  <a:pt x="639222" y="784291"/>
                  <a:pt x="1112681" y="784291"/>
                </a:cubicBezTo>
                <a:cubicBezTo>
                  <a:pt x="1362417" y="784291"/>
                  <a:pt x="1594420" y="796445"/>
                  <a:pt x="1786872" y="817261"/>
                </a:cubicBezTo>
                <a:lnTo>
                  <a:pt x="1874609" y="827764"/>
                </a:lnTo>
                <a:lnTo>
                  <a:pt x="1882461" y="825851"/>
                </a:lnTo>
                <a:lnTo>
                  <a:pt x="1899816" y="829771"/>
                </a:lnTo>
                <a:cubicBezTo>
                  <a:pt x="2090090" y="868705"/>
                  <a:pt x="2378044" y="893522"/>
                  <a:pt x="2700321" y="893522"/>
                </a:cubicBezTo>
                <a:cubicBezTo>
                  <a:pt x="3005814" y="893522"/>
                  <a:pt x="3280466" y="871223"/>
                  <a:pt x="3470311" y="835737"/>
                </a:cubicBezTo>
                <a:lnTo>
                  <a:pt x="3470769" y="835647"/>
                </a:lnTo>
                <a:lnTo>
                  <a:pt x="3473484" y="834960"/>
                </a:lnTo>
                <a:cubicBezTo>
                  <a:pt x="3488990" y="831321"/>
                  <a:pt x="3505254" y="827771"/>
                  <a:pt x="3522237" y="824317"/>
                </a:cubicBezTo>
                <a:lnTo>
                  <a:pt x="3546362" y="819738"/>
                </a:lnTo>
                <a:lnTo>
                  <a:pt x="3578192" y="810766"/>
                </a:lnTo>
                <a:lnTo>
                  <a:pt x="3564194" y="816354"/>
                </a:lnTo>
                <a:lnTo>
                  <a:pt x="3575314" y="814244"/>
                </a:lnTo>
                <a:cubicBezTo>
                  <a:pt x="3795986" y="775139"/>
                  <a:pt x="4115229" y="750566"/>
                  <a:pt x="4470322" y="750566"/>
                </a:cubicBezTo>
                <a:cubicBezTo>
                  <a:pt x="4720058" y="750566"/>
                  <a:pt x="4952062" y="762721"/>
                  <a:pt x="5144514" y="783537"/>
                </a:cubicBezTo>
                <a:lnTo>
                  <a:pt x="5232252" y="794040"/>
                </a:lnTo>
                <a:lnTo>
                  <a:pt x="5240102" y="792127"/>
                </a:lnTo>
                <a:lnTo>
                  <a:pt x="5257457" y="796046"/>
                </a:lnTo>
                <a:cubicBezTo>
                  <a:pt x="5447732" y="834981"/>
                  <a:pt x="5735685" y="859798"/>
                  <a:pt x="6057963" y="859798"/>
                </a:cubicBezTo>
                <a:cubicBezTo>
                  <a:pt x="6407098" y="859798"/>
                  <a:pt x="6715949" y="830672"/>
                  <a:pt x="6903968" y="786025"/>
                </a:cubicBezTo>
                <a:lnTo>
                  <a:pt x="6935834" y="777042"/>
                </a:lnTo>
                <a:lnTo>
                  <a:pt x="6903651" y="789889"/>
                </a:lnTo>
                <a:cubicBezTo>
                  <a:pt x="6706338" y="853457"/>
                  <a:pt x="6296611" y="897142"/>
                  <a:pt x="5823153" y="897142"/>
                </a:cubicBezTo>
                <a:cubicBezTo>
                  <a:pt x="5573419" y="897142"/>
                  <a:pt x="5341415" y="884988"/>
                  <a:pt x="5148963" y="864172"/>
                </a:cubicBezTo>
                <a:lnTo>
                  <a:pt x="5061227" y="853668"/>
                </a:lnTo>
                <a:lnTo>
                  <a:pt x="5053375" y="855581"/>
                </a:lnTo>
                <a:lnTo>
                  <a:pt x="5036020" y="851662"/>
                </a:lnTo>
                <a:cubicBezTo>
                  <a:pt x="4845745" y="812728"/>
                  <a:pt x="4557790" y="787910"/>
                  <a:pt x="4235513" y="787910"/>
                </a:cubicBezTo>
                <a:cubicBezTo>
                  <a:pt x="3930021" y="787910"/>
                  <a:pt x="3655369" y="810210"/>
                  <a:pt x="3465524" y="845695"/>
                </a:cubicBezTo>
                <a:lnTo>
                  <a:pt x="3465066" y="845786"/>
                </a:lnTo>
                <a:lnTo>
                  <a:pt x="3462350" y="846472"/>
                </a:lnTo>
                <a:cubicBezTo>
                  <a:pt x="3446845" y="850111"/>
                  <a:pt x="3430582" y="853661"/>
                  <a:pt x="3413599" y="857116"/>
                </a:cubicBezTo>
                <a:lnTo>
                  <a:pt x="3389474" y="861694"/>
                </a:lnTo>
                <a:lnTo>
                  <a:pt x="3357642" y="870666"/>
                </a:lnTo>
                <a:lnTo>
                  <a:pt x="3371640" y="865078"/>
                </a:lnTo>
                <a:lnTo>
                  <a:pt x="3360521" y="867189"/>
                </a:lnTo>
                <a:cubicBezTo>
                  <a:pt x="3139851" y="906293"/>
                  <a:pt x="2820607" y="930866"/>
                  <a:pt x="2465513" y="930866"/>
                </a:cubicBezTo>
                <a:cubicBezTo>
                  <a:pt x="2215777" y="930866"/>
                  <a:pt x="1983773" y="918712"/>
                  <a:pt x="1791321" y="897896"/>
                </a:cubicBezTo>
                <a:lnTo>
                  <a:pt x="1703585" y="887392"/>
                </a:lnTo>
                <a:lnTo>
                  <a:pt x="1695733" y="889306"/>
                </a:lnTo>
                <a:lnTo>
                  <a:pt x="1678378" y="885386"/>
                </a:lnTo>
                <a:cubicBezTo>
                  <a:pt x="1488104" y="846452"/>
                  <a:pt x="1200149" y="821635"/>
                  <a:pt x="877871" y="821635"/>
                </a:cubicBezTo>
                <a:cubicBezTo>
                  <a:pt x="528738" y="821635"/>
                  <a:pt x="219885" y="850760"/>
                  <a:pt x="31868" y="895408"/>
                </a:cubicBezTo>
                <a:close/>
                <a:moveTo>
                  <a:pt x="0" y="1269667"/>
                </a:moveTo>
                <a:lnTo>
                  <a:pt x="32185" y="1256820"/>
                </a:lnTo>
                <a:cubicBezTo>
                  <a:pt x="229497" y="1193253"/>
                  <a:pt x="639223" y="1149567"/>
                  <a:pt x="1112681" y="1149567"/>
                </a:cubicBezTo>
                <a:cubicBezTo>
                  <a:pt x="1362417" y="1149567"/>
                  <a:pt x="1594421" y="1161722"/>
                  <a:pt x="1786873" y="1182538"/>
                </a:cubicBezTo>
                <a:lnTo>
                  <a:pt x="1874610" y="1193041"/>
                </a:lnTo>
                <a:lnTo>
                  <a:pt x="1882461" y="1191128"/>
                </a:lnTo>
                <a:lnTo>
                  <a:pt x="1899816" y="1195047"/>
                </a:lnTo>
                <a:cubicBezTo>
                  <a:pt x="2090090" y="1233982"/>
                  <a:pt x="2378044" y="1258799"/>
                  <a:pt x="2700321" y="1258799"/>
                </a:cubicBezTo>
                <a:cubicBezTo>
                  <a:pt x="3005814" y="1258799"/>
                  <a:pt x="3280466" y="1236499"/>
                  <a:pt x="3470311" y="1201014"/>
                </a:cubicBezTo>
                <a:lnTo>
                  <a:pt x="3470769" y="1200923"/>
                </a:lnTo>
                <a:lnTo>
                  <a:pt x="3473484" y="1200237"/>
                </a:lnTo>
                <a:cubicBezTo>
                  <a:pt x="3488990" y="1196598"/>
                  <a:pt x="3505254" y="1193048"/>
                  <a:pt x="3522237" y="1189593"/>
                </a:cubicBezTo>
                <a:lnTo>
                  <a:pt x="3546362" y="1185015"/>
                </a:lnTo>
                <a:lnTo>
                  <a:pt x="3578192" y="1176043"/>
                </a:lnTo>
                <a:lnTo>
                  <a:pt x="3564194" y="1181631"/>
                </a:lnTo>
                <a:lnTo>
                  <a:pt x="3575314" y="1179520"/>
                </a:lnTo>
                <a:cubicBezTo>
                  <a:pt x="3795986" y="1140416"/>
                  <a:pt x="4115229" y="1115843"/>
                  <a:pt x="4470322" y="1115843"/>
                </a:cubicBezTo>
                <a:cubicBezTo>
                  <a:pt x="4720058" y="1115843"/>
                  <a:pt x="4952062" y="1127998"/>
                  <a:pt x="5144514" y="1148813"/>
                </a:cubicBezTo>
                <a:lnTo>
                  <a:pt x="5232252" y="1159317"/>
                </a:lnTo>
                <a:lnTo>
                  <a:pt x="5240102" y="1157404"/>
                </a:lnTo>
                <a:lnTo>
                  <a:pt x="5257457" y="1161323"/>
                </a:lnTo>
                <a:cubicBezTo>
                  <a:pt x="5447732" y="1200258"/>
                  <a:pt x="5735685" y="1225075"/>
                  <a:pt x="6057963" y="1225075"/>
                </a:cubicBezTo>
                <a:cubicBezTo>
                  <a:pt x="6407098" y="1225075"/>
                  <a:pt x="6715949" y="1195949"/>
                  <a:pt x="6903968" y="1151301"/>
                </a:cubicBezTo>
                <a:lnTo>
                  <a:pt x="6935834" y="1142319"/>
                </a:lnTo>
                <a:lnTo>
                  <a:pt x="6903651" y="1155166"/>
                </a:lnTo>
                <a:cubicBezTo>
                  <a:pt x="6706338" y="1218733"/>
                  <a:pt x="6296611" y="1262419"/>
                  <a:pt x="5823153" y="1262419"/>
                </a:cubicBezTo>
                <a:cubicBezTo>
                  <a:pt x="5573419" y="1262419"/>
                  <a:pt x="5341415" y="1250264"/>
                  <a:pt x="5148963" y="1229448"/>
                </a:cubicBezTo>
                <a:lnTo>
                  <a:pt x="5061227" y="1218945"/>
                </a:lnTo>
                <a:lnTo>
                  <a:pt x="5053375" y="1220858"/>
                </a:lnTo>
                <a:lnTo>
                  <a:pt x="5036020" y="1216939"/>
                </a:lnTo>
                <a:cubicBezTo>
                  <a:pt x="4845745" y="1178004"/>
                  <a:pt x="4557790" y="1153187"/>
                  <a:pt x="4235513" y="1153187"/>
                </a:cubicBezTo>
                <a:cubicBezTo>
                  <a:pt x="3930021" y="1153187"/>
                  <a:pt x="3655369" y="1175486"/>
                  <a:pt x="3465525" y="1210972"/>
                </a:cubicBezTo>
                <a:lnTo>
                  <a:pt x="3465066" y="1211063"/>
                </a:lnTo>
                <a:lnTo>
                  <a:pt x="3462350" y="1211749"/>
                </a:lnTo>
                <a:cubicBezTo>
                  <a:pt x="3446845" y="1215388"/>
                  <a:pt x="3430582" y="1218938"/>
                  <a:pt x="3413599" y="1222392"/>
                </a:cubicBezTo>
                <a:lnTo>
                  <a:pt x="3389474" y="1226971"/>
                </a:lnTo>
                <a:lnTo>
                  <a:pt x="3357642" y="1235943"/>
                </a:lnTo>
                <a:lnTo>
                  <a:pt x="3371640" y="1230355"/>
                </a:lnTo>
                <a:lnTo>
                  <a:pt x="3360521" y="1232466"/>
                </a:lnTo>
                <a:cubicBezTo>
                  <a:pt x="3139851" y="1271570"/>
                  <a:pt x="2820607" y="1296143"/>
                  <a:pt x="2465514" y="1296143"/>
                </a:cubicBezTo>
                <a:cubicBezTo>
                  <a:pt x="2215777" y="1296143"/>
                  <a:pt x="1983774" y="1283988"/>
                  <a:pt x="1791322" y="1263173"/>
                </a:cubicBezTo>
                <a:lnTo>
                  <a:pt x="1703585" y="1252669"/>
                </a:lnTo>
                <a:lnTo>
                  <a:pt x="1695733" y="1254582"/>
                </a:lnTo>
                <a:lnTo>
                  <a:pt x="1678378" y="1250663"/>
                </a:lnTo>
                <a:cubicBezTo>
                  <a:pt x="1488104" y="1211728"/>
                  <a:pt x="1200149" y="1186911"/>
                  <a:pt x="877872" y="1186911"/>
                </a:cubicBezTo>
                <a:cubicBezTo>
                  <a:pt x="528738" y="1186911"/>
                  <a:pt x="219885" y="1216037"/>
                  <a:pt x="31868" y="1260685"/>
                </a:cubicBezTo>
                <a:close/>
              </a:path>
            </a:pathLst>
          </a:custGeom>
          <a:gradFill>
            <a:gsLst>
              <a:gs pos="47500">
                <a:srgbClr val="FFFFCC"/>
              </a:gs>
              <a:gs pos="56000">
                <a:srgbClr val="3DAA06"/>
              </a:gs>
              <a:gs pos="2000">
                <a:srgbClr val="C00000"/>
              </a:gs>
              <a:gs pos="100000">
                <a:srgbClr val="99FF66"/>
              </a:gs>
              <a:gs pos="39000">
                <a:srgbClr val="FF0000"/>
              </a:gs>
            </a:gsLst>
            <a:lin ang="18900000" scaled="1"/>
          </a:gradFill>
          <a:ln>
            <a:noFill/>
          </a:ln>
          <a:scene3d>
            <a:camera prst="orthographicFront"/>
            <a:lightRig rig="flood"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4"/>
          <p:cNvSpPr/>
          <p:nvPr/>
        </p:nvSpPr>
        <p:spPr>
          <a:xfrm rot="2722405" flipH="1">
            <a:off x="291278" y="3085062"/>
            <a:ext cx="4511028" cy="2762916"/>
          </a:xfrm>
          <a:custGeom>
            <a:avLst/>
            <a:gdLst>
              <a:gd name="connsiteX0" fmla="*/ 6158989 w 6974209"/>
              <a:gd name="connsiteY0" fmla="*/ 3252246 h 4318692"/>
              <a:gd name="connsiteX1" fmla="*/ 6323879 w 6974209"/>
              <a:gd name="connsiteY1" fmla="*/ 3203729 h 4318692"/>
              <a:gd name="connsiteX2" fmla="*/ 6488769 w 6974209"/>
              <a:gd name="connsiteY2" fmla="*/ 3252246 h 4318692"/>
              <a:gd name="connsiteX3" fmla="*/ 6323879 w 6974209"/>
              <a:gd name="connsiteY3" fmla="*/ 3300762 h 4318692"/>
              <a:gd name="connsiteX4" fmla="*/ 6158989 w 6974209"/>
              <a:gd name="connsiteY4" fmla="*/ 3252246 h 4318692"/>
              <a:gd name="connsiteX5" fmla="*/ 6158989 w 6974209"/>
              <a:gd name="connsiteY5" fmla="*/ 4002812 h 4318692"/>
              <a:gd name="connsiteX6" fmla="*/ 6323879 w 6974209"/>
              <a:gd name="connsiteY6" fmla="*/ 3954296 h 4318692"/>
              <a:gd name="connsiteX7" fmla="*/ 6488769 w 6974209"/>
              <a:gd name="connsiteY7" fmla="*/ 4002812 h 4318692"/>
              <a:gd name="connsiteX8" fmla="*/ 6323879 w 6974209"/>
              <a:gd name="connsiteY8" fmla="*/ 4051328 h 4318692"/>
              <a:gd name="connsiteX9" fmla="*/ 6158989 w 6974209"/>
              <a:gd name="connsiteY9" fmla="*/ 4002812 h 4318692"/>
              <a:gd name="connsiteX10" fmla="*/ 6129180 w 6974209"/>
              <a:gd name="connsiteY10" fmla="*/ 1740970 h 4318692"/>
              <a:gd name="connsiteX11" fmla="*/ 6294070 w 6974209"/>
              <a:gd name="connsiteY11" fmla="*/ 1692454 h 4318692"/>
              <a:gd name="connsiteX12" fmla="*/ 6458960 w 6974209"/>
              <a:gd name="connsiteY12" fmla="*/ 1740970 h 4318692"/>
              <a:gd name="connsiteX13" fmla="*/ 6294070 w 6974209"/>
              <a:gd name="connsiteY13" fmla="*/ 1789486 h 4318692"/>
              <a:gd name="connsiteX14" fmla="*/ 6129180 w 6974209"/>
              <a:gd name="connsiteY14" fmla="*/ 1740970 h 4318692"/>
              <a:gd name="connsiteX15" fmla="*/ 6129180 w 6974209"/>
              <a:gd name="connsiteY15" fmla="*/ 2491537 h 4318692"/>
              <a:gd name="connsiteX16" fmla="*/ 6294070 w 6974209"/>
              <a:gd name="connsiteY16" fmla="*/ 2443021 h 4318692"/>
              <a:gd name="connsiteX17" fmla="*/ 6458960 w 6974209"/>
              <a:gd name="connsiteY17" fmla="*/ 2491537 h 4318692"/>
              <a:gd name="connsiteX18" fmla="*/ 6294070 w 6974209"/>
              <a:gd name="connsiteY18" fmla="*/ 2540053 h 4318692"/>
              <a:gd name="connsiteX19" fmla="*/ 6129180 w 6974209"/>
              <a:gd name="connsiteY19" fmla="*/ 2491537 h 4318692"/>
              <a:gd name="connsiteX20" fmla="*/ 6120614 w 6974209"/>
              <a:gd name="connsiteY20" fmla="*/ 229696 h 4318692"/>
              <a:gd name="connsiteX21" fmla="*/ 6285504 w 6974209"/>
              <a:gd name="connsiteY21" fmla="*/ 181180 h 4318692"/>
              <a:gd name="connsiteX22" fmla="*/ 6450394 w 6974209"/>
              <a:gd name="connsiteY22" fmla="*/ 229696 h 4318692"/>
              <a:gd name="connsiteX23" fmla="*/ 6285504 w 6974209"/>
              <a:gd name="connsiteY23" fmla="*/ 278212 h 4318692"/>
              <a:gd name="connsiteX24" fmla="*/ 6120614 w 6974209"/>
              <a:gd name="connsiteY24" fmla="*/ 229696 h 4318692"/>
              <a:gd name="connsiteX25" fmla="*/ 6120614 w 6974209"/>
              <a:gd name="connsiteY25" fmla="*/ 980263 h 4318692"/>
              <a:gd name="connsiteX26" fmla="*/ 6285504 w 6974209"/>
              <a:gd name="connsiteY26" fmla="*/ 931747 h 4318692"/>
              <a:gd name="connsiteX27" fmla="*/ 6450394 w 6974209"/>
              <a:gd name="connsiteY27" fmla="*/ 980263 h 4318692"/>
              <a:gd name="connsiteX28" fmla="*/ 6285504 w 6974209"/>
              <a:gd name="connsiteY28" fmla="*/ 1028779 h 4318692"/>
              <a:gd name="connsiteX29" fmla="*/ 6120614 w 6974209"/>
              <a:gd name="connsiteY29" fmla="*/ 980263 h 4318692"/>
              <a:gd name="connsiteX30" fmla="*/ 5442124 w 6974209"/>
              <a:gd name="connsiteY30" fmla="*/ 3332858 h 4318692"/>
              <a:gd name="connsiteX31" fmla="*/ 5673548 w 6974209"/>
              <a:gd name="connsiteY31" fmla="*/ 3269640 h 4318692"/>
              <a:gd name="connsiteX32" fmla="*/ 5904973 w 6974209"/>
              <a:gd name="connsiteY32" fmla="*/ 3332858 h 4318692"/>
              <a:gd name="connsiteX33" fmla="*/ 5673548 w 6974209"/>
              <a:gd name="connsiteY33" fmla="*/ 3396076 h 4318692"/>
              <a:gd name="connsiteX34" fmla="*/ 5442124 w 6974209"/>
              <a:gd name="connsiteY34" fmla="*/ 3332858 h 4318692"/>
              <a:gd name="connsiteX35" fmla="*/ 5442124 w 6974209"/>
              <a:gd name="connsiteY35" fmla="*/ 4083425 h 4318692"/>
              <a:gd name="connsiteX36" fmla="*/ 5673548 w 6974209"/>
              <a:gd name="connsiteY36" fmla="*/ 4020207 h 4318692"/>
              <a:gd name="connsiteX37" fmla="*/ 5904973 w 6974209"/>
              <a:gd name="connsiteY37" fmla="*/ 4083425 h 4318692"/>
              <a:gd name="connsiteX38" fmla="*/ 5673548 w 6974209"/>
              <a:gd name="connsiteY38" fmla="*/ 4146643 h 4318692"/>
              <a:gd name="connsiteX39" fmla="*/ 5442124 w 6974209"/>
              <a:gd name="connsiteY39" fmla="*/ 4083425 h 4318692"/>
              <a:gd name="connsiteX40" fmla="*/ 5412315 w 6974209"/>
              <a:gd name="connsiteY40" fmla="*/ 1821583 h 4318692"/>
              <a:gd name="connsiteX41" fmla="*/ 5643739 w 6974209"/>
              <a:gd name="connsiteY41" fmla="*/ 1758365 h 4318692"/>
              <a:gd name="connsiteX42" fmla="*/ 5875164 w 6974209"/>
              <a:gd name="connsiteY42" fmla="*/ 1821583 h 4318692"/>
              <a:gd name="connsiteX43" fmla="*/ 5643739 w 6974209"/>
              <a:gd name="connsiteY43" fmla="*/ 1884801 h 4318692"/>
              <a:gd name="connsiteX44" fmla="*/ 5412315 w 6974209"/>
              <a:gd name="connsiteY44" fmla="*/ 1821583 h 4318692"/>
              <a:gd name="connsiteX45" fmla="*/ 5412315 w 6974209"/>
              <a:gd name="connsiteY45" fmla="*/ 2572149 h 4318692"/>
              <a:gd name="connsiteX46" fmla="*/ 5643739 w 6974209"/>
              <a:gd name="connsiteY46" fmla="*/ 2508931 h 4318692"/>
              <a:gd name="connsiteX47" fmla="*/ 5875164 w 6974209"/>
              <a:gd name="connsiteY47" fmla="*/ 2572149 h 4318692"/>
              <a:gd name="connsiteX48" fmla="*/ 5643739 w 6974209"/>
              <a:gd name="connsiteY48" fmla="*/ 2635368 h 4318692"/>
              <a:gd name="connsiteX49" fmla="*/ 5412315 w 6974209"/>
              <a:gd name="connsiteY49" fmla="*/ 2572149 h 4318692"/>
              <a:gd name="connsiteX50" fmla="*/ 5403749 w 6974209"/>
              <a:gd name="connsiteY50" fmla="*/ 310309 h 4318692"/>
              <a:gd name="connsiteX51" fmla="*/ 5635173 w 6974209"/>
              <a:gd name="connsiteY51" fmla="*/ 247091 h 4318692"/>
              <a:gd name="connsiteX52" fmla="*/ 5866598 w 6974209"/>
              <a:gd name="connsiteY52" fmla="*/ 310309 h 4318692"/>
              <a:gd name="connsiteX53" fmla="*/ 5635173 w 6974209"/>
              <a:gd name="connsiteY53" fmla="*/ 373527 h 4318692"/>
              <a:gd name="connsiteX54" fmla="*/ 5403749 w 6974209"/>
              <a:gd name="connsiteY54" fmla="*/ 310309 h 4318692"/>
              <a:gd name="connsiteX55" fmla="*/ 5403749 w 6974209"/>
              <a:gd name="connsiteY55" fmla="*/ 1060875 h 4318692"/>
              <a:gd name="connsiteX56" fmla="*/ 5635173 w 6974209"/>
              <a:gd name="connsiteY56" fmla="*/ 997657 h 4318692"/>
              <a:gd name="connsiteX57" fmla="*/ 5866598 w 6974209"/>
              <a:gd name="connsiteY57" fmla="*/ 1060875 h 4318692"/>
              <a:gd name="connsiteX58" fmla="*/ 5635173 w 6974209"/>
              <a:gd name="connsiteY58" fmla="*/ 1124094 h 4318692"/>
              <a:gd name="connsiteX59" fmla="*/ 5403749 w 6974209"/>
              <a:gd name="connsiteY59" fmla="*/ 1060875 h 4318692"/>
              <a:gd name="connsiteX60" fmla="*/ 4488260 w 6974209"/>
              <a:gd name="connsiteY60" fmla="*/ 3201936 h 4318692"/>
              <a:gd name="connsiteX61" fmla="*/ 4719685 w 6974209"/>
              <a:gd name="connsiteY61" fmla="*/ 3138718 h 4318692"/>
              <a:gd name="connsiteX62" fmla="*/ 4951109 w 6974209"/>
              <a:gd name="connsiteY62" fmla="*/ 3201936 h 4318692"/>
              <a:gd name="connsiteX63" fmla="*/ 4719685 w 6974209"/>
              <a:gd name="connsiteY63" fmla="*/ 3265154 h 4318692"/>
              <a:gd name="connsiteX64" fmla="*/ 4488260 w 6974209"/>
              <a:gd name="connsiteY64" fmla="*/ 3201936 h 4318692"/>
              <a:gd name="connsiteX65" fmla="*/ 4488260 w 6974209"/>
              <a:gd name="connsiteY65" fmla="*/ 3952503 h 4318692"/>
              <a:gd name="connsiteX66" fmla="*/ 4719685 w 6974209"/>
              <a:gd name="connsiteY66" fmla="*/ 3889285 h 4318692"/>
              <a:gd name="connsiteX67" fmla="*/ 4951109 w 6974209"/>
              <a:gd name="connsiteY67" fmla="*/ 3952503 h 4318692"/>
              <a:gd name="connsiteX68" fmla="*/ 4719685 w 6974209"/>
              <a:gd name="connsiteY68" fmla="*/ 4015721 h 4318692"/>
              <a:gd name="connsiteX69" fmla="*/ 4488260 w 6974209"/>
              <a:gd name="connsiteY69" fmla="*/ 3952503 h 4318692"/>
              <a:gd name="connsiteX70" fmla="*/ 4458451 w 6974209"/>
              <a:gd name="connsiteY70" fmla="*/ 1690661 h 4318692"/>
              <a:gd name="connsiteX71" fmla="*/ 4689876 w 6974209"/>
              <a:gd name="connsiteY71" fmla="*/ 1627442 h 4318692"/>
              <a:gd name="connsiteX72" fmla="*/ 4921300 w 6974209"/>
              <a:gd name="connsiteY72" fmla="*/ 1690661 h 4318692"/>
              <a:gd name="connsiteX73" fmla="*/ 4689876 w 6974209"/>
              <a:gd name="connsiteY73" fmla="*/ 1753879 h 4318692"/>
              <a:gd name="connsiteX74" fmla="*/ 4458451 w 6974209"/>
              <a:gd name="connsiteY74" fmla="*/ 1690661 h 4318692"/>
              <a:gd name="connsiteX75" fmla="*/ 4458451 w 6974209"/>
              <a:gd name="connsiteY75" fmla="*/ 2441227 h 4318692"/>
              <a:gd name="connsiteX76" fmla="*/ 4689876 w 6974209"/>
              <a:gd name="connsiteY76" fmla="*/ 2378009 h 4318692"/>
              <a:gd name="connsiteX77" fmla="*/ 4921300 w 6974209"/>
              <a:gd name="connsiteY77" fmla="*/ 2441227 h 4318692"/>
              <a:gd name="connsiteX78" fmla="*/ 4689876 w 6974209"/>
              <a:gd name="connsiteY78" fmla="*/ 2504445 h 4318692"/>
              <a:gd name="connsiteX79" fmla="*/ 4458451 w 6974209"/>
              <a:gd name="connsiteY79" fmla="*/ 2441227 h 4318692"/>
              <a:gd name="connsiteX80" fmla="*/ 4449885 w 6974209"/>
              <a:gd name="connsiteY80" fmla="*/ 179387 h 4318692"/>
              <a:gd name="connsiteX81" fmla="*/ 4681310 w 6974209"/>
              <a:gd name="connsiteY81" fmla="*/ 116168 h 4318692"/>
              <a:gd name="connsiteX82" fmla="*/ 4912734 w 6974209"/>
              <a:gd name="connsiteY82" fmla="*/ 179387 h 4318692"/>
              <a:gd name="connsiteX83" fmla="*/ 4681310 w 6974209"/>
              <a:gd name="connsiteY83" fmla="*/ 242605 h 4318692"/>
              <a:gd name="connsiteX84" fmla="*/ 4449885 w 6974209"/>
              <a:gd name="connsiteY84" fmla="*/ 179387 h 4318692"/>
              <a:gd name="connsiteX85" fmla="*/ 4449885 w 6974209"/>
              <a:gd name="connsiteY85" fmla="*/ 929953 h 4318692"/>
              <a:gd name="connsiteX86" fmla="*/ 4681310 w 6974209"/>
              <a:gd name="connsiteY86" fmla="*/ 866735 h 4318692"/>
              <a:gd name="connsiteX87" fmla="*/ 4912734 w 6974209"/>
              <a:gd name="connsiteY87" fmla="*/ 929953 h 4318692"/>
              <a:gd name="connsiteX88" fmla="*/ 4681310 w 6974209"/>
              <a:gd name="connsiteY88" fmla="*/ 993171 h 4318692"/>
              <a:gd name="connsiteX89" fmla="*/ 4449885 w 6974209"/>
              <a:gd name="connsiteY89" fmla="*/ 929953 h 4318692"/>
              <a:gd name="connsiteX90" fmla="*/ 3876296 w 6974209"/>
              <a:gd name="connsiteY90" fmla="*/ 3281944 h 4318692"/>
              <a:gd name="connsiteX91" fmla="*/ 4041187 w 6974209"/>
              <a:gd name="connsiteY91" fmla="*/ 3233427 h 4318692"/>
              <a:gd name="connsiteX92" fmla="*/ 4206078 w 6974209"/>
              <a:gd name="connsiteY92" fmla="*/ 3281944 h 4318692"/>
              <a:gd name="connsiteX93" fmla="*/ 4041187 w 6974209"/>
              <a:gd name="connsiteY93" fmla="*/ 3330460 h 4318692"/>
              <a:gd name="connsiteX94" fmla="*/ 3876296 w 6974209"/>
              <a:gd name="connsiteY94" fmla="*/ 3281944 h 4318692"/>
              <a:gd name="connsiteX95" fmla="*/ 3876296 w 6974209"/>
              <a:gd name="connsiteY95" fmla="*/ 4032510 h 4318692"/>
              <a:gd name="connsiteX96" fmla="*/ 4041187 w 6974209"/>
              <a:gd name="connsiteY96" fmla="*/ 3983994 h 4318692"/>
              <a:gd name="connsiteX97" fmla="*/ 4206078 w 6974209"/>
              <a:gd name="connsiteY97" fmla="*/ 4032510 h 4318692"/>
              <a:gd name="connsiteX98" fmla="*/ 4041187 w 6974209"/>
              <a:gd name="connsiteY98" fmla="*/ 4081027 h 4318692"/>
              <a:gd name="connsiteX99" fmla="*/ 3876296 w 6974209"/>
              <a:gd name="connsiteY99" fmla="*/ 4032510 h 4318692"/>
              <a:gd name="connsiteX100" fmla="*/ 3846487 w 6974209"/>
              <a:gd name="connsiteY100" fmla="*/ 1770668 h 4318692"/>
              <a:gd name="connsiteX101" fmla="*/ 4011378 w 6974209"/>
              <a:gd name="connsiteY101" fmla="*/ 1722152 h 4318692"/>
              <a:gd name="connsiteX102" fmla="*/ 4176269 w 6974209"/>
              <a:gd name="connsiteY102" fmla="*/ 1770668 h 4318692"/>
              <a:gd name="connsiteX103" fmla="*/ 4011378 w 6974209"/>
              <a:gd name="connsiteY103" fmla="*/ 1819185 h 4318692"/>
              <a:gd name="connsiteX104" fmla="*/ 3846487 w 6974209"/>
              <a:gd name="connsiteY104" fmla="*/ 1770668 h 4318692"/>
              <a:gd name="connsiteX105" fmla="*/ 3846487 w 6974209"/>
              <a:gd name="connsiteY105" fmla="*/ 2521235 h 4318692"/>
              <a:gd name="connsiteX106" fmla="*/ 4011378 w 6974209"/>
              <a:gd name="connsiteY106" fmla="*/ 2472719 h 4318692"/>
              <a:gd name="connsiteX107" fmla="*/ 4176269 w 6974209"/>
              <a:gd name="connsiteY107" fmla="*/ 2521235 h 4318692"/>
              <a:gd name="connsiteX108" fmla="*/ 4011378 w 6974209"/>
              <a:gd name="connsiteY108" fmla="*/ 2569751 h 4318692"/>
              <a:gd name="connsiteX109" fmla="*/ 3846487 w 6974209"/>
              <a:gd name="connsiteY109" fmla="*/ 2521235 h 4318692"/>
              <a:gd name="connsiteX110" fmla="*/ 3837921 w 6974209"/>
              <a:gd name="connsiteY110" fmla="*/ 259394 h 4318692"/>
              <a:gd name="connsiteX111" fmla="*/ 4002812 w 6974209"/>
              <a:gd name="connsiteY111" fmla="*/ 210878 h 4318692"/>
              <a:gd name="connsiteX112" fmla="*/ 4167703 w 6974209"/>
              <a:gd name="connsiteY112" fmla="*/ 259394 h 4318692"/>
              <a:gd name="connsiteX113" fmla="*/ 4002812 w 6974209"/>
              <a:gd name="connsiteY113" fmla="*/ 307911 h 4318692"/>
              <a:gd name="connsiteX114" fmla="*/ 3837921 w 6974209"/>
              <a:gd name="connsiteY114" fmla="*/ 259394 h 4318692"/>
              <a:gd name="connsiteX115" fmla="*/ 3837921 w 6974209"/>
              <a:gd name="connsiteY115" fmla="*/ 1009961 h 4318692"/>
              <a:gd name="connsiteX116" fmla="*/ 4002812 w 6974209"/>
              <a:gd name="connsiteY116" fmla="*/ 961445 h 4318692"/>
              <a:gd name="connsiteX117" fmla="*/ 4167703 w 6974209"/>
              <a:gd name="connsiteY117" fmla="*/ 1009961 h 4318692"/>
              <a:gd name="connsiteX118" fmla="*/ 4002812 w 6974209"/>
              <a:gd name="connsiteY118" fmla="*/ 1058477 h 4318692"/>
              <a:gd name="connsiteX119" fmla="*/ 3837921 w 6974209"/>
              <a:gd name="connsiteY119" fmla="*/ 1009961 h 4318692"/>
              <a:gd name="connsiteX120" fmla="*/ 3176514 w 6974209"/>
              <a:gd name="connsiteY120" fmla="*/ 3276091 h 4318692"/>
              <a:gd name="connsiteX121" fmla="*/ 3341403 w 6974209"/>
              <a:gd name="connsiteY121" fmla="*/ 3227575 h 4318692"/>
              <a:gd name="connsiteX122" fmla="*/ 3506292 w 6974209"/>
              <a:gd name="connsiteY122" fmla="*/ 3276091 h 4318692"/>
              <a:gd name="connsiteX123" fmla="*/ 3341403 w 6974209"/>
              <a:gd name="connsiteY123" fmla="*/ 3324608 h 4318692"/>
              <a:gd name="connsiteX124" fmla="*/ 3176514 w 6974209"/>
              <a:gd name="connsiteY124" fmla="*/ 3276091 h 4318692"/>
              <a:gd name="connsiteX125" fmla="*/ 3176514 w 6974209"/>
              <a:gd name="connsiteY125" fmla="*/ 4026658 h 4318692"/>
              <a:gd name="connsiteX126" fmla="*/ 3341403 w 6974209"/>
              <a:gd name="connsiteY126" fmla="*/ 3978142 h 4318692"/>
              <a:gd name="connsiteX127" fmla="*/ 3506292 w 6974209"/>
              <a:gd name="connsiteY127" fmla="*/ 4026658 h 4318692"/>
              <a:gd name="connsiteX128" fmla="*/ 3341403 w 6974209"/>
              <a:gd name="connsiteY128" fmla="*/ 4075174 h 4318692"/>
              <a:gd name="connsiteX129" fmla="*/ 3176514 w 6974209"/>
              <a:gd name="connsiteY129" fmla="*/ 4026658 h 4318692"/>
              <a:gd name="connsiteX130" fmla="*/ 3146704 w 6974209"/>
              <a:gd name="connsiteY130" fmla="*/ 1764816 h 4318692"/>
              <a:gd name="connsiteX131" fmla="*/ 3311594 w 6974209"/>
              <a:gd name="connsiteY131" fmla="*/ 1716300 h 4318692"/>
              <a:gd name="connsiteX132" fmla="*/ 3476483 w 6974209"/>
              <a:gd name="connsiteY132" fmla="*/ 1764816 h 4318692"/>
              <a:gd name="connsiteX133" fmla="*/ 3311594 w 6974209"/>
              <a:gd name="connsiteY133" fmla="*/ 1813332 h 4318692"/>
              <a:gd name="connsiteX134" fmla="*/ 3146704 w 6974209"/>
              <a:gd name="connsiteY134" fmla="*/ 1764816 h 4318692"/>
              <a:gd name="connsiteX135" fmla="*/ 3146704 w 6974209"/>
              <a:gd name="connsiteY135" fmla="*/ 2515383 h 4318692"/>
              <a:gd name="connsiteX136" fmla="*/ 3311594 w 6974209"/>
              <a:gd name="connsiteY136" fmla="*/ 2466866 h 4318692"/>
              <a:gd name="connsiteX137" fmla="*/ 3476483 w 6974209"/>
              <a:gd name="connsiteY137" fmla="*/ 2515383 h 4318692"/>
              <a:gd name="connsiteX138" fmla="*/ 3311594 w 6974209"/>
              <a:gd name="connsiteY138" fmla="*/ 2563899 h 4318692"/>
              <a:gd name="connsiteX139" fmla="*/ 3146704 w 6974209"/>
              <a:gd name="connsiteY139" fmla="*/ 2515383 h 4318692"/>
              <a:gd name="connsiteX140" fmla="*/ 3138138 w 6974209"/>
              <a:gd name="connsiteY140" fmla="*/ 253542 h 4318692"/>
              <a:gd name="connsiteX141" fmla="*/ 3303028 w 6974209"/>
              <a:gd name="connsiteY141" fmla="*/ 205026 h 4318692"/>
              <a:gd name="connsiteX142" fmla="*/ 3467917 w 6974209"/>
              <a:gd name="connsiteY142" fmla="*/ 253542 h 4318692"/>
              <a:gd name="connsiteX143" fmla="*/ 3303028 w 6974209"/>
              <a:gd name="connsiteY143" fmla="*/ 302058 h 4318692"/>
              <a:gd name="connsiteX144" fmla="*/ 3138138 w 6974209"/>
              <a:gd name="connsiteY144" fmla="*/ 253542 h 4318692"/>
              <a:gd name="connsiteX145" fmla="*/ 3138138 w 6974209"/>
              <a:gd name="connsiteY145" fmla="*/ 1004109 h 4318692"/>
              <a:gd name="connsiteX146" fmla="*/ 3303028 w 6974209"/>
              <a:gd name="connsiteY146" fmla="*/ 955592 h 4318692"/>
              <a:gd name="connsiteX147" fmla="*/ 3467917 w 6974209"/>
              <a:gd name="connsiteY147" fmla="*/ 1004109 h 4318692"/>
              <a:gd name="connsiteX148" fmla="*/ 3303028 w 6974209"/>
              <a:gd name="connsiteY148" fmla="*/ 1052625 h 4318692"/>
              <a:gd name="connsiteX149" fmla="*/ 3138138 w 6974209"/>
              <a:gd name="connsiteY149" fmla="*/ 1004109 h 4318692"/>
              <a:gd name="connsiteX150" fmla="*/ 2582873 w 6974209"/>
              <a:gd name="connsiteY150" fmla="*/ 3393502 h 4318692"/>
              <a:gd name="connsiteX151" fmla="*/ 2814298 w 6974209"/>
              <a:gd name="connsiteY151" fmla="*/ 3330283 h 4318692"/>
              <a:gd name="connsiteX152" fmla="*/ 3045722 w 6974209"/>
              <a:gd name="connsiteY152" fmla="*/ 3393502 h 4318692"/>
              <a:gd name="connsiteX153" fmla="*/ 2814298 w 6974209"/>
              <a:gd name="connsiteY153" fmla="*/ 3456720 h 4318692"/>
              <a:gd name="connsiteX154" fmla="*/ 2582873 w 6974209"/>
              <a:gd name="connsiteY154" fmla="*/ 3393502 h 4318692"/>
              <a:gd name="connsiteX155" fmla="*/ 2582873 w 6974209"/>
              <a:gd name="connsiteY155" fmla="*/ 4144068 h 4318692"/>
              <a:gd name="connsiteX156" fmla="*/ 2814298 w 6974209"/>
              <a:gd name="connsiteY156" fmla="*/ 4080850 h 4318692"/>
              <a:gd name="connsiteX157" fmla="*/ 3045722 w 6974209"/>
              <a:gd name="connsiteY157" fmla="*/ 4144068 h 4318692"/>
              <a:gd name="connsiteX158" fmla="*/ 2814298 w 6974209"/>
              <a:gd name="connsiteY158" fmla="*/ 4207287 h 4318692"/>
              <a:gd name="connsiteX159" fmla="*/ 2582873 w 6974209"/>
              <a:gd name="connsiteY159" fmla="*/ 4144068 h 4318692"/>
              <a:gd name="connsiteX160" fmla="*/ 2553064 w 6974209"/>
              <a:gd name="connsiteY160" fmla="*/ 1882226 h 4318692"/>
              <a:gd name="connsiteX161" fmla="*/ 2784489 w 6974209"/>
              <a:gd name="connsiteY161" fmla="*/ 1819008 h 4318692"/>
              <a:gd name="connsiteX162" fmla="*/ 3015913 w 6974209"/>
              <a:gd name="connsiteY162" fmla="*/ 1882226 h 4318692"/>
              <a:gd name="connsiteX163" fmla="*/ 2784489 w 6974209"/>
              <a:gd name="connsiteY163" fmla="*/ 1945444 h 4318692"/>
              <a:gd name="connsiteX164" fmla="*/ 2553064 w 6974209"/>
              <a:gd name="connsiteY164" fmla="*/ 1882226 h 4318692"/>
              <a:gd name="connsiteX165" fmla="*/ 2553064 w 6974209"/>
              <a:gd name="connsiteY165" fmla="*/ 2632793 h 4318692"/>
              <a:gd name="connsiteX166" fmla="*/ 2784489 w 6974209"/>
              <a:gd name="connsiteY166" fmla="*/ 2569575 h 4318692"/>
              <a:gd name="connsiteX167" fmla="*/ 3015913 w 6974209"/>
              <a:gd name="connsiteY167" fmla="*/ 2632793 h 4318692"/>
              <a:gd name="connsiteX168" fmla="*/ 2784489 w 6974209"/>
              <a:gd name="connsiteY168" fmla="*/ 2696011 h 4318692"/>
              <a:gd name="connsiteX169" fmla="*/ 2553064 w 6974209"/>
              <a:gd name="connsiteY169" fmla="*/ 2632793 h 4318692"/>
              <a:gd name="connsiteX170" fmla="*/ 2544498 w 6974209"/>
              <a:gd name="connsiteY170" fmla="*/ 370952 h 4318692"/>
              <a:gd name="connsiteX171" fmla="*/ 2775923 w 6974209"/>
              <a:gd name="connsiteY171" fmla="*/ 307734 h 4318692"/>
              <a:gd name="connsiteX172" fmla="*/ 3007347 w 6974209"/>
              <a:gd name="connsiteY172" fmla="*/ 370952 h 4318692"/>
              <a:gd name="connsiteX173" fmla="*/ 2775923 w 6974209"/>
              <a:gd name="connsiteY173" fmla="*/ 434170 h 4318692"/>
              <a:gd name="connsiteX174" fmla="*/ 2544498 w 6974209"/>
              <a:gd name="connsiteY174" fmla="*/ 370952 h 4318692"/>
              <a:gd name="connsiteX175" fmla="*/ 2544498 w 6974209"/>
              <a:gd name="connsiteY175" fmla="*/ 1121519 h 4318692"/>
              <a:gd name="connsiteX176" fmla="*/ 2775923 w 6974209"/>
              <a:gd name="connsiteY176" fmla="*/ 1058301 h 4318692"/>
              <a:gd name="connsiteX177" fmla="*/ 3007347 w 6974209"/>
              <a:gd name="connsiteY177" fmla="*/ 1121519 h 4318692"/>
              <a:gd name="connsiteX178" fmla="*/ 2775923 w 6974209"/>
              <a:gd name="connsiteY178" fmla="*/ 1184737 h 4318692"/>
              <a:gd name="connsiteX179" fmla="*/ 2544498 w 6974209"/>
              <a:gd name="connsiteY179" fmla="*/ 1121519 h 4318692"/>
              <a:gd name="connsiteX180" fmla="*/ 1943695 w 6974209"/>
              <a:gd name="connsiteY180" fmla="*/ 3370919 h 4318692"/>
              <a:gd name="connsiteX181" fmla="*/ 2108585 w 6974209"/>
              <a:gd name="connsiteY181" fmla="*/ 3322402 h 4318692"/>
              <a:gd name="connsiteX182" fmla="*/ 2273475 w 6974209"/>
              <a:gd name="connsiteY182" fmla="*/ 3370919 h 4318692"/>
              <a:gd name="connsiteX183" fmla="*/ 2108585 w 6974209"/>
              <a:gd name="connsiteY183" fmla="*/ 3419435 h 4318692"/>
              <a:gd name="connsiteX184" fmla="*/ 1943695 w 6974209"/>
              <a:gd name="connsiteY184" fmla="*/ 3370919 h 4318692"/>
              <a:gd name="connsiteX185" fmla="*/ 1943695 w 6974209"/>
              <a:gd name="connsiteY185" fmla="*/ 4121485 h 4318692"/>
              <a:gd name="connsiteX186" fmla="*/ 2108585 w 6974209"/>
              <a:gd name="connsiteY186" fmla="*/ 4072969 h 4318692"/>
              <a:gd name="connsiteX187" fmla="*/ 2273475 w 6974209"/>
              <a:gd name="connsiteY187" fmla="*/ 4121485 h 4318692"/>
              <a:gd name="connsiteX188" fmla="*/ 2108585 w 6974209"/>
              <a:gd name="connsiteY188" fmla="*/ 4170002 h 4318692"/>
              <a:gd name="connsiteX189" fmla="*/ 1943695 w 6974209"/>
              <a:gd name="connsiteY189" fmla="*/ 4121485 h 4318692"/>
              <a:gd name="connsiteX190" fmla="*/ 1913886 w 6974209"/>
              <a:gd name="connsiteY190" fmla="*/ 1859643 h 4318692"/>
              <a:gd name="connsiteX191" fmla="*/ 2078776 w 6974209"/>
              <a:gd name="connsiteY191" fmla="*/ 1811127 h 4318692"/>
              <a:gd name="connsiteX192" fmla="*/ 2243666 w 6974209"/>
              <a:gd name="connsiteY192" fmla="*/ 1859643 h 4318692"/>
              <a:gd name="connsiteX193" fmla="*/ 2078776 w 6974209"/>
              <a:gd name="connsiteY193" fmla="*/ 1908160 h 4318692"/>
              <a:gd name="connsiteX194" fmla="*/ 1913886 w 6974209"/>
              <a:gd name="connsiteY194" fmla="*/ 1859643 h 4318692"/>
              <a:gd name="connsiteX195" fmla="*/ 1913886 w 6974209"/>
              <a:gd name="connsiteY195" fmla="*/ 2610210 h 4318692"/>
              <a:gd name="connsiteX196" fmla="*/ 2078776 w 6974209"/>
              <a:gd name="connsiteY196" fmla="*/ 2561694 h 4318692"/>
              <a:gd name="connsiteX197" fmla="*/ 2243666 w 6974209"/>
              <a:gd name="connsiteY197" fmla="*/ 2610210 h 4318692"/>
              <a:gd name="connsiteX198" fmla="*/ 2078776 w 6974209"/>
              <a:gd name="connsiteY198" fmla="*/ 2658726 h 4318692"/>
              <a:gd name="connsiteX199" fmla="*/ 1913886 w 6974209"/>
              <a:gd name="connsiteY199" fmla="*/ 2610210 h 4318692"/>
              <a:gd name="connsiteX200" fmla="*/ 1905320 w 6974209"/>
              <a:gd name="connsiteY200" fmla="*/ 348369 h 4318692"/>
              <a:gd name="connsiteX201" fmla="*/ 2070210 w 6974209"/>
              <a:gd name="connsiteY201" fmla="*/ 299853 h 4318692"/>
              <a:gd name="connsiteX202" fmla="*/ 2235100 w 6974209"/>
              <a:gd name="connsiteY202" fmla="*/ 348369 h 4318692"/>
              <a:gd name="connsiteX203" fmla="*/ 2070210 w 6974209"/>
              <a:gd name="connsiteY203" fmla="*/ 396886 h 4318692"/>
              <a:gd name="connsiteX204" fmla="*/ 1905320 w 6974209"/>
              <a:gd name="connsiteY204" fmla="*/ 348369 h 4318692"/>
              <a:gd name="connsiteX205" fmla="*/ 1905320 w 6974209"/>
              <a:gd name="connsiteY205" fmla="*/ 1098936 h 4318692"/>
              <a:gd name="connsiteX206" fmla="*/ 2070210 w 6974209"/>
              <a:gd name="connsiteY206" fmla="*/ 1050420 h 4318692"/>
              <a:gd name="connsiteX207" fmla="*/ 2235100 w 6974209"/>
              <a:gd name="connsiteY207" fmla="*/ 1098936 h 4318692"/>
              <a:gd name="connsiteX208" fmla="*/ 2070210 w 6974209"/>
              <a:gd name="connsiteY208" fmla="*/ 1147452 h 4318692"/>
              <a:gd name="connsiteX209" fmla="*/ 1905320 w 6974209"/>
              <a:gd name="connsiteY209" fmla="*/ 1098936 h 4318692"/>
              <a:gd name="connsiteX210" fmla="*/ 1376918 w 6974209"/>
              <a:gd name="connsiteY210" fmla="*/ 3253821 h 4318692"/>
              <a:gd name="connsiteX211" fmla="*/ 1564950 w 6974209"/>
              <a:gd name="connsiteY211" fmla="*/ 3205304 h 4318692"/>
              <a:gd name="connsiteX212" fmla="*/ 1752982 w 6974209"/>
              <a:gd name="connsiteY212" fmla="*/ 3253821 h 4318692"/>
              <a:gd name="connsiteX213" fmla="*/ 1564950 w 6974209"/>
              <a:gd name="connsiteY213" fmla="*/ 3302337 h 4318692"/>
              <a:gd name="connsiteX214" fmla="*/ 1376918 w 6974209"/>
              <a:gd name="connsiteY214" fmla="*/ 3253821 h 4318692"/>
              <a:gd name="connsiteX215" fmla="*/ 1376918 w 6974209"/>
              <a:gd name="connsiteY215" fmla="*/ 4004387 h 4318692"/>
              <a:gd name="connsiteX216" fmla="*/ 1564950 w 6974209"/>
              <a:gd name="connsiteY216" fmla="*/ 3955871 h 4318692"/>
              <a:gd name="connsiteX217" fmla="*/ 1752982 w 6974209"/>
              <a:gd name="connsiteY217" fmla="*/ 4004387 h 4318692"/>
              <a:gd name="connsiteX218" fmla="*/ 1564950 w 6974209"/>
              <a:gd name="connsiteY218" fmla="*/ 4052904 h 4318692"/>
              <a:gd name="connsiteX219" fmla="*/ 1376918 w 6974209"/>
              <a:gd name="connsiteY219" fmla="*/ 4004387 h 4318692"/>
              <a:gd name="connsiteX220" fmla="*/ 1347109 w 6974209"/>
              <a:gd name="connsiteY220" fmla="*/ 1742545 h 4318692"/>
              <a:gd name="connsiteX221" fmla="*/ 1535141 w 6974209"/>
              <a:gd name="connsiteY221" fmla="*/ 1694029 h 4318692"/>
              <a:gd name="connsiteX222" fmla="*/ 1723173 w 6974209"/>
              <a:gd name="connsiteY222" fmla="*/ 1742545 h 4318692"/>
              <a:gd name="connsiteX223" fmla="*/ 1535141 w 6974209"/>
              <a:gd name="connsiteY223" fmla="*/ 1791062 h 4318692"/>
              <a:gd name="connsiteX224" fmla="*/ 1347109 w 6974209"/>
              <a:gd name="connsiteY224" fmla="*/ 1742545 h 4318692"/>
              <a:gd name="connsiteX225" fmla="*/ 1347109 w 6974209"/>
              <a:gd name="connsiteY225" fmla="*/ 2493112 h 4318692"/>
              <a:gd name="connsiteX226" fmla="*/ 1535141 w 6974209"/>
              <a:gd name="connsiteY226" fmla="*/ 2444596 h 4318692"/>
              <a:gd name="connsiteX227" fmla="*/ 1723173 w 6974209"/>
              <a:gd name="connsiteY227" fmla="*/ 2493112 h 4318692"/>
              <a:gd name="connsiteX228" fmla="*/ 1535141 w 6974209"/>
              <a:gd name="connsiteY228" fmla="*/ 2541628 h 4318692"/>
              <a:gd name="connsiteX229" fmla="*/ 1347109 w 6974209"/>
              <a:gd name="connsiteY229" fmla="*/ 2493112 h 4318692"/>
              <a:gd name="connsiteX230" fmla="*/ 1338543 w 6974209"/>
              <a:gd name="connsiteY230" fmla="*/ 231271 h 4318692"/>
              <a:gd name="connsiteX231" fmla="*/ 1526575 w 6974209"/>
              <a:gd name="connsiteY231" fmla="*/ 182755 h 4318692"/>
              <a:gd name="connsiteX232" fmla="*/ 1714607 w 6974209"/>
              <a:gd name="connsiteY232" fmla="*/ 231271 h 4318692"/>
              <a:gd name="connsiteX233" fmla="*/ 1526575 w 6974209"/>
              <a:gd name="connsiteY233" fmla="*/ 279788 h 4318692"/>
              <a:gd name="connsiteX234" fmla="*/ 1338543 w 6974209"/>
              <a:gd name="connsiteY234" fmla="*/ 231271 h 4318692"/>
              <a:gd name="connsiteX235" fmla="*/ 1338543 w 6974209"/>
              <a:gd name="connsiteY235" fmla="*/ 981838 h 4318692"/>
              <a:gd name="connsiteX236" fmla="*/ 1526575 w 6974209"/>
              <a:gd name="connsiteY236" fmla="*/ 933322 h 4318692"/>
              <a:gd name="connsiteX237" fmla="*/ 1714607 w 6974209"/>
              <a:gd name="connsiteY237" fmla="*/ 981838 h 4318692"/>
              <a:gd name="connsiteX238" fmla="*/ 1526575 w 6974209"/>
              <a:gd name="connsiteY238" fmla="*/ 1030354 h 4318692"/>
              <a:gd name="connsiteX239" fmla="*/ 1338543 w 6974209"/>
              <a:gd name="connsiteY239" fmla="*/ 981838 h 4318692"/>
              <a:gd name="connsiteX240" fmla="*/ 476221 w 6974209"/>
              <a:gd name="connsiteY240" fmla="*/ 3267065 h 4318692"/>
              <a:gd name="connsiteX241" fmla="*/ 707647 w 6974209"/>
              <a:gd name="connsiteY241" fmla="*/ 3203847 h 4318692"/>
              <a:gd name="connsiteX242" fmla="*/ 939071 w 6974209"/>
              <a:gd name="connsiteY242" fmla="*/ 3267065 h 4318692"/>
              <a:gd name="connsiteX243" fmla="*/ 707647 w 6974209"/>
              <a:gd name="connsiteY243" fmla="*/ 3330283 h 4318692"/>
              <a:gd name="connsiteX244" fmla="*/ 476221 w 6974209"/>
              <a:gd name="connsiteY244" fmla="*/ 3267065 h 4318692"/>
              <a:gd name="connsiteX245" fmla="*/ 476221 w 6974209"/>
              <a:gd name="connsiteY245" fmla="*/ 4017632 h 4318692"/>
              <a:gd name="connsiteX246" fmla="*/ 707647 w 6974209"/>
              <a:gd name="connsiteY246" fmla="*/ 3954414 h 4318692"/>
              <a:gd name="connsiteX247" fmla="*/ 939071 w 6974209"/>
              <a:gd name="connsiteY247" fmla="*/ 4017632 h 4318692"/>
              <a:gd name="connsiteX248" fmla="*/ 707647 w 6974209"/>
              <a:gd name="connsiteY248" fmla="*/ 4080850 h 4318692"/>
              <a:gd name="connsiteX249" fmla="*/ 476221 w 6974209"/>
              <a:gd name="connsiteY249" fmla="*/ 4017632 h 4318692"/>
              <a:gd name="connsiteX250" fmla="*/ 446412 w 6974209"/>
              <a:gd name="connsiteY250" fmla="*/ 1755790 h 4318692"/>
              <a:gd name="connsiteX251" fmla="*/ 677838 w 6974209"/>
              <a:gd name="connsiteY251" fmla="*/ 1692572 h 4318692"/>
              <a:gd name="connsiteX252" fmla="*/ 909262 w 6974209"/>
              <a:gd name="connsiteY252" fmla="*/ 1755790 h 4318692"/>
              <a:gd name="connsiteX253" fmla="*/ 677838 w 6974209"/>
              <a:gd name="connsiteY253" fmla="*/ 1819008 h 4318692"/>
              <a:gd name="connsiteX254" fmla="*/ 446412 w 6974209"/>
              <a:gd name="connsiteY254" fmla="*/ 1755790 h 4318692"/>
              <a:gd name="connsiteX255" fmla="*/ 446412 w 6974209"/>
              <a:gd name="connsiteY255" fmla="*/ 2506357 h 4318692"/>
              <a:gd name="connsiteX256" fmla="*/ 677838 w 6974209"/>
              <a:gd name="connsiteY256" fmla="*/ 2443138 h 4318692"/>
              <a:gd name="connsiteX257" fmla="*/ 909262 w 6974209"/>
              <a:gd name="connsiteY257" fmla="*/ 2506357 h 4318692"/>
              <a:gd name="connsiteX258" fmla="*/ 677838 w 6974209"/>
              <a:gd name="connsiteY258" fmla="*/ 2569575 h 4318692"/>
              <a:gd name="connsiteX259" fmla="*/ 446412 w 6974209"/>
              <a:gd name="connsiteY259" fmla="*/ 2506357 h 4318692"/>
              <a:gd name="connsiteX260" fmla="*/ 437846 w 6974209"/>
              <a:gd name="connsiteY260" fmla="*/ 244516 h 4318692"/>
              <a:gd name="connsiteX261" fmla="*/ 669272 w 6974209"/>
              <a:gd name="connsiteY261" fmla="*/ 181298 h 4318692"/>
              <a:gd name="connsiteX262" fmla="*/ 900696 w 6974209"/>
              <a:gd name="connsiteY262" fmla="*/ 244516 h 4318692"/>
              <a:gd name="connsiteX263" fmla="*/ 669272 w 6974209"/>
              <a:gd name="connsiteY263" fmla="*/ 307734 h 4318692"/>
              <a:gd name="connsiteX264" fmla="*/ 437846 w 6974209"/>
              <a:gd name="connsiteY264" fmla="*/ 244516 h 4318692"/>
              <a:gd name="connsiteX265" fmla="*/ 437846 w 6974209"/>
              <a:gd name="connsiteY265" fmla="*/ 995083 h 4318692"/>
              <a:gd name="connsiteX266" fmla="*/ 669272 w 6974209"/>
              <a:gd name="connsiteY266" fmla="*/ 931864 h 4318692"/>
              <a:gd name="connsiteX267" fmla="*/ 900696 w 6974209"/>
              <a:gd name="connsiteY267" fmla="*/ 995083 h 4318692"/>
              <a:gd name="connsiteX268" fmla="*/ 669272 w 6974209"/>
              <a:gd name="connsiteY268" fmla="*/ 1058301 h 4318692"/>
              <a:gd name="connsiteX269" fmla="*/ 437846 w 6974209"/>
              <a:gd name="connsiteY269" fmla="*/ 995083 h 4318692"/>
              <a:gd name="connsiteX270" fmla="*/ 38375 w 6974209"/>
              <a:gd name="connsiteY270" fmla="*/ 3176373 h 4318692"/>
              <a:gd name="connsiteX271" fmla="*/ 70559 w 6974209"/>
              <a:gd name="connsiteY271" fmla="*/ 3163526 h 4318692"/>
              <a:gd name="connsiteX272" fmla="*/ 1151056 w 6974209"/>
              <a:gd name="connsiteY272" fmla="*/ 3056273 h 4318692"/>
              <a:gd name="connsiteX273" fmla="*/ 1825247 w 6974209"/>
              <a:gd name="connsiteY273" fmla="*/ 3089244 h 4318692"/>
              <a:gd name="connsiteX274" fmla="*/ 1912984 w 6974209"/>
              <a:gd name="connsiteY274" fmla="*/ 3099747 h 4318692"/>
              <a:gd name="connsiteX275" fmla="*/ 1920836 w 6974209"/>
              <a:gd name="connsiteY275" fmla="*/ 3097834 h 4318692"/>
              <a:gd name="connsiteX276" fmla="*/ 1938191 w 6974209"/>
              <a:gd name="connsiteY276" fmla="*/ 3101753 h 4318692"/>
              <a:gd name="connsiteX277" fmla="*/ 2738696 w 6974209"/>
              <a:gd name="connsiteY277" fmla="*/ 3165505 h 4318692"/>
              <a:gd name="connsiteX278" fmla="*/ 3508686 w 6974209"/>
              <a:gd name="connsiteY278" fmla="*/ 3107720 h 4318692"/>
              <a:gd name="connsiteX279" fmla="*/ 3509144 w 6974209"/>
              <a:gd name="connsiteY279" fmla="*/ 3107629 h 4318692"/>
              <a:gd name="connsiteX280" fmla="*/ 3511859 w 6974209"/>
              <a:gd name="connsiteY280" fmla="*/ 3106943 h 4318692"/>
              <a:gd name="connsiteX281" fmla="*/ 3560612 w 6974209"/>
              <a:gd name="connsiteY281" fmla="*/ 3096299 h 4318692"/>
              <a:gd name="connsiteX282" fmla="*/ 3584737 w 6974209"/>
              <a:gd name="connsiteY282" fmla="*/ 3091721 h 4318692"/>
              <a:gd name="connsiteX283" fmla="*/ 3616567 w 6974209"/>
              <a:gd name="connsiteY283" fmla="*/ 3082749 h 4318692"/>
              <a:gd name="connsiteX284" fmla="*/ 3602569 w 6974209"/>
              <a:gd name="connsiteY284" fmla="*/ 3088337 h 4318692"/>
              <a:gd name="connsiteX285" fmla="*/ 3613689 w 6974209"/>
              <a:gd name="connsiteY285" fmla="*/ 3086226 h 4318692"/>
              <a:gd name="connsiteX286" fmla="*/ 4508697 w 6974209"/>
              <a:gd name="connsiteY286" fmla="*/ 3022549 h 4318692"/>
              <a:gd name="connsiteX287" fmla="*/ 5182889 w 6974209"/>
              <a:gd name="connsiteY287" fmla="*/ 3055519 h 4318692"/>
              <a:gd name="connsiteX288" fmla="*/ 5270627 w 6974209"/>
              <a:gd name="connsiteY288" fmla="*/ 3066023 h 4318692"/>
              <a:gd name="connsiteX289" fmla="*/ 5278477 w 6974209"/>
              <a:gd name="connsiteY289" fmla="*/ 3064110 h 4318692"/>
              <a:gd name="connsiteX290" fmla="*/ 5295832 w 6974209"/>
              <a:gd name="connsiteY290" fmla="*/ 3068029 h 4318692"/>
              <a:gd name="connsiteX291" fmla="*/ 6096338 w 6974209"/>
              <a:gd name="connsiteY291" fmla="*/ 3131780 h 4318692"/>
              <a:gd name="connsiteX292" fmla="*/ 6942343 w 6974209"/>
              <a:gd name="connsiteY292" fmla="*/ 3058007 h 4318692"/>
              <a:gd name="connsiteX293" fmla="*/ 6974209 w 6974209"/>
              <a:gd name="connsiteY293" fmla="*/ 3049025 h 4318692"/>
              <a:gd name="connsiteX294" fmla="*/ 6942026 w 6974209"/>
              <a:gd name="connsiteY294" fmla="*/ 3061872 h 4318692"/>
              <a:gd name="connsiteX295" fmla="*/ 5861528 w 6974209"/>
              <a:gd name="connsiteY295" fmla="*/ 3169125 h 4318692"/>
              <a:gd name="connsiteX296" fmla="*/ 5187338 w 6974209"/>
              <a:gd name="connsiteY296" fmla="*/ 3136154 h 4318692"/>
              <a:gd name="connsiteX297" fmla="*/ 5099602 w 6974209"/>
              <a:gd name="connsiteY297" fmla="*/ 3125651 h 4318692"/>
              <a:gd name="connsiteX298" fmla="*/ 5091750 w 6974209"/>
              <a:gd name="connsiteY298" fmla="*/ 3127564 h 4318692"/>
              <a:gd name="connsiteX299" fmla="*/ 5074395 w 6974209"/>
              <a:gd name="connsiteY299" fmla="*/ 3123645 h 4318692"/>
              <a:gd name="connsiteX300" fmla="*/ 4273888 w 6974209"/>
              <a:gd name="connsiteY300" fmla="*/ 3059893 h 4318692"/>
              <a:gd name="connsiteX301" fmla="*/ 3503899 w 6974209"/>
              <a:gd name="connsiteY301" fmla="*/ 3117678 h 4318692"/>
              <a:gd name="connsiteX302" fmla="*/ 3503441 w 6974209"/>
              <a:gd name="connsiteY302" fmla="*/ 3117769 h 4318692"/>
              <a:gd name="connsiteX303" fmla="*/ 3500725 w 6974209"/>
              <a:gd name="connsiteY303" fmla="*/ 3118455 h 4318692"/>
              <a:gd name="connsiteX304" fmla="*/ 3451974 w 6974209"/>
              <a:gd name="connsiteY304" fmla="*/ 3129099 h 4318692"/>
              <a:gd name="connsiteX305" fmla="*/ 3427849 w 6974209"/>
              <a:gd name="connsiteY305" fmla="*/ 3133677 h 4318692"/>
              <a:gd name="connsiteX306" fmla="*/ 3396017 w 6974209"/>
              <a:gd name="connsiteY306" fmla="*/ 3142649 h 4318692"/>
              <a:gd name="connsiteX307" fmla="*/ 3410015 w 6974209"/>
              <a:gd name="connsiteY307" fmla="*/ 3137061 h 4318692"/>
              <a:gd name="connsiteX308" fmla="*/ 3398896 w 6974209"/>
              <a:gd name="connsiteY308" fmla="*/ 3139172 h 4318692"/>
              <a:gd name="connsiteX309" fmla="*/ 2503888 w 6974209"/>
              <a:gd name="connsiteY309" fmla="*/ 3202849 h 4318692"/>
              <a:gd name="connsiteX310" fmla="*/ 1829696 w 6974209"/>
              <a:gd name="connsiteY310" fmla="*/ 3169878 h 4318692"/>
              <a:gd name="connsiteX311" fmla="*/ 1741960 w 6974209"/>
              <a:gd name="connsiteY311" fmla="*/ 3159375 h 4318692"/>
              <a:gd name="connsiteX312" fmla="*/ 1734108 w 6974209"/>
              <a:gd name="connsiteY312" fmla="*/ 3161288 h 4318692"/>
              <a:gd name="connsiteX313" fmla="*/ 1716753 w 6974209"/>
              <a:gd name="connsiteY313" fmla="*/ 3157369 h 4318692"/>
              <a:gd name="connsiteX314" fmla="*/ 916246 w 6974209"/>
              <a:gd name="connsiteY314" fmla="*/ 3093617 h 4318692"/>
              <a:gd name="connsiteX315" fmla="*/ 70243 w 6974209"/>
              <a:gd name="connsiteY315" fmla="*/ 3167391 h 4318692"/>
              <a:gd name="connsiteX316" fmla="*/ 38375 w 6974209"/>
              <a:gd name="connsiteY316" fmla="*/ 3541650 h 4318692"/>
              <a:gd name="connsiteX317" fmla="*/ 70560 w 6974209"/>
              <a:gd name="connsiteY317" fmla="*/ 3528803 h 4318692"/>
              <a:gd name="connsiteX318" fmla="*/ 1151056 w 6974209"/>
              <a:gd name="connsiteY318" fmla="*/ 3421550 h 4318692"/>
              <a:gd name="connsiteX319" fmla="*/ 1825248 w 6974209"/>
              <a:gd name="connsiteY319" fmla="*/ 3454520 h 4318692"/>
              <a:gd name="connsiteX320" fmla="*/ 1912985 w 6974209"/>
              <a:gd name="connsiteY320" fmla="*/ 3465024 h 4318692"/>
              <a:gd name="connsiteX321" fmla="*/ 1920836 w 6974209"/>
              <a:gd name="connsiteY321" fmla="*/ 3463111 h 4318692"/>
              <a:gd name="connsiteX322" fmla="*/ 1938191 w 6974209"/>
              <a:gd name="connsiteY322" fmla="*/ 3467030 h 4318692"/>
              <a:gd name="connsiteX323" fmla="*/ 2738696 w 6974209"/>
              <a:gd name="connsiteY323" fmla="*/ 3530781 h 4318692"/>
              <a:gd name="connsiteX324" fmla="*/ 3508686 w 6974209"/>
              <a:gd name="connsiteY324" fmla="*/ 3472997 h 4318692"/>
              <a:gd name="connsiteX325" fmla="*/ 3509144 w 6974209"/>
              <a:gd name="connsiteY325" fmla="*/ 3472906 h 4318692"/>
              <a:gd name="connsiteX326" fmla="*/ 3511859 w 6974209"/>
              <a:gd name="connsiteY326" fmla="*/ 3472219 h 4318692"/>
              <a:gd name="connsiteX327" fmla="*/ 3560612 w 6974209"/>
              <a:gd name="connsiteY327" fmla="*/ 3461576 h 4318692"/>
              <a:gd name="connsiteX328" fmla="*/ 3584737 w 6974209"/>
              <a:gd name="connsiteY328" fmla="*/ 3456997 h 4318692"/>
              <a:gd name="connsiteX329" fmla="*/ 3616567 w 6974209"/>
              <a:gd name="connsiteY329" fmla="*/ 3448026 h 4318692"/>
              <a:gd name="connsiteX330" fmla="*/ 3602569 w 6974209"/>
              <a:gd name="connsiteY330" fmla="*/ 3453613 h 4318692"/>
              <a:gd name="connsiteX331" fmla="*/ 3613689 w 6974209"/>
              <a:gd name="connsiteY331" fmla="*/ 3451503 h 4318692"/>
              <a:gd name="connsiteX332" fmla="*/ 4508697 w 6974209"/>
              <a:gd name="connsiteY332" fmla="*/ 3387826 h 4318692"/>
              <a:gd name="connsiteX333" fmla="*/ 5182889 w 6974209"/>
              <a:gd name="connsiteY333" fmla="*/ 3420796 h 4318692"/>
              <a:gd name="connsiteX334" fmla="*/ 5270627 w 6974209"/>
              <a:gd name="connsiteY334" fmla="*/ 3431300 h 4318692"/>
              <a:gd name="connsiteX335" fmla="*/ 5278477 w 6974209"/>
              <a:gd name="connsiteY335" fmla="*/ 3429387 h 4318692"/>
              <a:gd name="connsiteX336" fmla="*/ 5295832 w 6974209"/>
              <a:gd name="connsiteY336" fmla="*/ 3433306 h 4318692"/>
              <a:gd name="connsiteX337" fmla="*/ 6096338 w 6974209"/>
              <a:gd name="connsiteY337" fmla="*/ 3497057 h 4318692"/>
              <a:gd name="connsiteX338" fmla="*/ 6942343 w 6974209"/>
              <a:gd name="connsiteY338" fmla="*/ 3423284 h 4318692"/>
              <a:gd name="connsiteX339" fmla="*/ 6974209 w 6974209"/>
              <a:gd name="connsiteY339" fmla="*/ 3414301 h 4318692"/>
              <a:gd name="connsiteX340" fmla="*/ 6942026 w 6974209"/>
              <a:gd name="connsiteY340" fmla="*/ 3427148 h 4318692"/>
              <a:gd name="connsiteX341" fmla="*/ 5861528 w 6974209"/>
              <a:gd name="connsiteY341" fmla="*/ 3534401 h 4318692"/>
              <a:gd name="connsiteX342" fmla="*/ 5187338 w 6974209"/>
              <a:gd name="connsiteY342" fmla="*/ 3501431 h 4318692"/>
              <a:gd name="connsiteX343" fmla="*/ 5099602 w 6974209"/>
              <a:gd name="connsiteY343" fmla="*/ 3490928 h 4318692"/>
              <a:gd name="connsiteX344" fmla="*/ 5091750 w 6974209"/>
              <a:gd name="connsiteY344" fmla="*/ 3492841 h 4318692"/>
              <a:gd name="connsiteX345" fmla="*/ 5074395 w 6974209"/>
              <a:gd name="connsiteY345" fmla="*/ 3488922 h 4318692"/>
              <a:gd name="connsiteX346" fmla="*/ 4273888 w 6974209"/>
              <a:gd name="connsiteY346" fmla="*/ 3425170 h 4318692"/>
              <a:gd name="connsiteX347" fmla="*/ 3503900 w 6974209"/>
              <a:gd name="connsiteY347" fmla="*/ 3482955 h 4318692"/>
              <a:gd name="connsiteX348" fmla="*/ 3503441 w 6974209"/>
              <a:gd name="connsiteY348" fmla="*/ 3483045 h 4318692"/>
              <a:gd name="connsiteX349" fmla="*/ 3500725 w 6974209"/>
              <a:gd name="connsiteY349" fmla="*/ 3483732 h 4318692"/>
              <a:gd name="connsiteX350" fmla="*/ 3451974 w 6974209"/>
              <a:gd name="connsiteY350" fmla="*/ 3494375 h 4318692"/>
              <a:gd name="connsiteX351" fmla="*/ 3427849 w 6974209"/>
              <a:gd name="connsiteY351" fmla="*/ 3498954 h 4318692"/>
              <a:gd name="connsiteX352" fmla="*/ 3396017 w 6974209"/>
              <a:gd name="connsiteY352" fmla="*/ 3507926 h 4318692"/>
              <a:gd name="connsiteX353" fmla="*/ 3410015 w 6974209"/>
              <a:gd name="connsiteY353" fmla="*/ 3502338 h 4318692"/>
              <a:gd name="connsiteX354" fmla="*/ 3398896 w 6974209"/>
              <a:gd name="connsiteY354" fmla="*/ 3504448 h 4318692"/>
              <a:gd name="connsiteX355" fmla="*/ 2503889 w 6974209"/>
              <a:gd name="connsiteY355" fmla="*/ 3568125 h 4318692"/>
              <a:gd name="connsiteX356" fmla="*/ 1829697 w 6974209"/>
              <a:gd name="connsiteY356" fmla="*/ 3535155 h 4318692"/>
              <a:gd name="connsiteX357" fmla="*/ 1741960 w 6974209"/>
              <a:gd name="connsiteY357" fmla="*/ 3524651 h 4318692"/>
              <a:gd name="connsiteX358" fmla="*/ 1734108 w 6974209"/>
              <a:gd name="connsiteY358" fmla="*/ 3526565 h 4318692"/>
              <a:gd name="connsiteX359" fmla="*/ 1716753 w 6974209"/>
              <a:gd name="connsiteY359" fmla="*/ 3522646 h 4318692"/>
              <a:gd name="connsiteX360" fmla="*/ 916247 w 6974209"/>
              <a:gd name="connsiteY360" fmla="*/ 3458894 h 4318692"/>
              <a:gd name="connsiteX361" fmla="*/ 70243 w 6974209"/>
              <a:gd name="connsiteY361" fmla="*/ 3532668 h 4318692"/>
              <a:gd name="connsiteX362" fmla="*/ 38375 w 6974209"/>
              <a:gd name="connsiteY362" fmla="*/ 3926940 h 4318692"/>
              <a:gd name="connsiteX363" fmla="*/ 70559 w 6974209"/>
              <a:gd name="connsiteY363" fmla="*/ 3914093 h 4318692"/>
              <a:gd name="connsiteX364" fmla="*/ 1151056 w 6974209"/>
              <a:gd name="connsiteY364" fmla="*/ 3806840 h 4318692"/>
              <a:gd name="connsiteX365" fmla="*/ 1825247 w 6974209"/>
              <a:gd name="connsiteY365" fmla="*/ 3839810 h 4318692"/>
              <a:gd name="connsiteX366" fmla="*/ 1912984 w 6974209"/>
              <a:gd name="connsiteY366" fmla="*/ 3850314 h 4318692"/>
              <a:gd name="connsiteX367" fmla="*/ 1920836 w 6974209"/>
              <a:gd name="connsiteY367" fmla="*/ 3848401 h 4318692"/>
              <a:gd name="connsiteX368" fmla="*/ 1938191 w 6974209"/>
              <a:gd name="connsiteY368" fmla="*/ 3852320 h 4318692"/>
              <a:gd name="connsiteX369" fmla="*/ 2738696 w 6974209"/>
              <a:gd name="connsiteY369" fmla="*/ 3916071 h 4318692"/>
              <a:gd name="connsiteX370" fmla="*/ 3508686 w 6974209"/>
              <a:gd name="connsiteY370" fmla="*/ 3858287 h 4318692"/>
              <a:gd name="connsiteX371" fmla="*/ 3509144 w 6974209"/>
              <a:gd name="connsiteY371" fmla="*/ 3858196 h 4318692"/>
              <a:gd name="connsiteX372" fmla="*/ 3511859 w 6974209"/>
              <a:gd name="connsiteY372" fmla="*/ 3857510 h 4318692"/>
              <a:gd name="connsiteX373" fmla="*/ 3560612 w 6974209"/>
              <a:gd name="connsiteY373" fmla="*/ 3846866 h 4318692"/>
              <a:gd name="connsiteX374" fmla="*/ 3584737 w 6974209"/>
              <a:gd name="connsiteY374" fmla="*/ 3842287 h 4318692"/>
              <a:gd name="connsiteX375" fmla="*/ 3616567 w 6974209"/>
              <a:gd name="connsiteY375" fmla="*/ 3833316 h 4318692"/>
              <a:gd name="connsiteX376" fmla="*/ 3602569 w 6974209"/>
              <a:gd name="connsiteY376" fmla="*/ 3838903 h 4318692"/>
              <a:gd name="connsiteX377" fmla="*/ 3613689 w 6974209"/>
              <a:gd name="connsiteY377" fmla="*/ 3836793 h 4318692"/>
              <a:gd name="connsiteX378" fmla="*/ 4508697 w 6974209"/>
              <a:gd name="connsiteY378" fmla="*/ 3773116 h 4318692"/>
              <a:gd name="connsiteX379" fmla="*/ 5182889 w 6974209"/>
              <a:gd name="connsiteY379" fmla="*/ 3806086 h 4318692"/>
              <a:gd name="connsiteX380" fmla="*/ 5270627 w 6974209"/>
              <a:gd name="connsiteY380" fmla="*/ 3816590 h 4318692"/>
              <a:gd name="connsiteX381" fmla="*/ 5278477 w 6974209"/>
              <a:gd name="connsiteY381" fmla="*/ 3814676 h 4318692"/>
              <a:gd name="connsiteX382" fmla="*/ 5295832 w 6974209"/>
              <a:gd name="connsiteY382" fmla="*/ 3818596 h 4318692"/>
              <a:gd name="connsiteX383" fmla="*/ 6096338 w 6974209"/>
              <a:gd name="connsiteY383" fmla="*/ 3882347 h 4318692"/>
              <a:gd name="connsiteX384" fmla="*/ 6942343 w 6974209"/>
              <a:gd name="connsiteY384" fmla="*/ 3808574 h 4318692"/>
              <a:gd name="connsiteX385" fmla="*/ 6974209 w 6974209"/>
              <a:gd name="connsiteY385" fmla="*/ 3799591 h 4318692"/>
              <a:gd name="connsiteX386" fmla="*/ 6942026 w 6974209"/>
              <a:gd name="connsiteY386" fmla="*/ 3812438 h 4318692"/>
              <a:gd name="connsiteX387" fmla="*/ 5861528 w 6974209"/>
              <a:gd name="connsiteY387" fmla="*/ 3919691 h 4318692"/>
              <a:gd name="connsiteX388" fmla="*/ 5187338 w 6974209"/>
              <a:gd name="connsiteY388" fmla="*/ 3886721 h 4318692"/>
              <a:gd name="connsiteX389" fmla="*/ 5099602 w 6974209"/>
              <a:gd name="connsiteY389" fmla="*/ 3876217 h 4318692"/>
              <a:gd name="connsiteX390" fmla="*/ 5091750 w 6974209"/>
              <a:gd name="connsiteY390" fmla="*/ 3878131 h 4318692"/>
              <a:gd name="connsiteX391" fmla="*/ 5074395 w 6974209"/>
              <a:gd name="connsiteY391" fmla="*/ 3874212 h 4318692"/>
              <a:gd name="connsiteX392" fmla="*/ 4273888 w 6974209"/>
              <a:gd name="connsiteY392" fmla="*/ 3810460 h 4318692"/>
              <a:gd name="connsiteX393" fmla="*/ 3503899 w 6974209"/>
              <a:gd name="connsiteY393" fmla="*/ 3868245 h 4318692"/>
              <a:gd name="connsiteX394" fmla="*/ 3503441 w 6974209"/>
              <a:gd name="connsiteY394" fmla="*/ 3868335 h 4318692"/>
              <a:gd name="connsiteX395" fmla="*/ 3500725 w 6974209"/>
              <a:gd name="connsiteY395" fmla="*/ 3869022 h 4318692"/>
              <a:gd name="connsiteX396" fmla="*/ 3451974 w 6974209"/>
              <a:gd name="connsiteY396" fmla="*/ 3879665 h 4318692"/>
              <a:gd name="connsiteX397" fmla="*/ 3427849 w 6974209"/>
              <a:gd name="connsiteY397" fmla="*/ 3884244 h 4318692"/>
              <a:gd name="connsiteX398" fmla="*/ 3396017 w 6974209"/>
              <a:gd name="connsiteY398" fmla="*/ 3893216 h 4318692"/>
              <a:gd name="connsiteX399" fmla="*/ 3410015 w 6974209"/>
              <a:gd name="connsiteY399" fmla="*/ 3887628 h 4318692"/>
              <a:gd name="connsiteX400" fmla="*/ 3398896 w 6974209"/>
              <a:gd name="connsiteY400" fmla="*/ 3889738 h 4318692"/>
              <a:gd name="connsiteX401" fmla="*/ 2503888 w 6974209"/>
              <a:gd name="connsiteY401" fmla="*/ 3953415 h 4318692"/>
              <a:gd name="connsiteX402" fmla="*/ 1829696 w 6974209"/>
              <a:gd name="connsiteY402" fmla="*/ 3920445 h 4318692"/>
              <a:gd name="connsiteX403" fmla="*/ 1741960 w 6974209"/>
              <a:gd name="connsiteY403" fmla="*/ 3909942 h 4318692"/>
              <a:gd name="connsiteX404" fmla="*/ 1734108 w 6974209"/>
              <a:gd name="connsiteY404" fmla="*/ 3911855 h 4318692"/>
              <a:gd name="connsiteX405" fmla="*/ 1716753 w 6974209"/>
              <a:gd name="connsiteY405" fmla="*/ 3907936 h 4318692"/>
              <a:gd name="connsiteX406" fmla="*/ 916246 w 6974209"/>
              <a:gd name="connsiteY406" fmla="*/ 3844184 h 4318692"/>
              <a:gd name="connsiteX407" fmla="*/ 70243 w 6974209"/>
              <a:gd name="connsiteY407" fmla="*/ 3917958 h 4318692"/>
              <a:gd name="connsiteX408" fmla="*/ 38375 w 6974209"/>
              <a:gd name="connsiteY408" fmla="*/ 4292217 h 4318692"/>
              <a:gd name="connsiteX409" fmla="*/ 70560 w 6974209"/>
              <a:gd name="connsiteY409" fmla="*/ 4279370 h 4318692"/>
              <a:gd name="connsiteX410" fmla="*/ 1151056 w 6974209"/>
              <a:gd name="connsiteY410" fmla="*/ 4172117 h 4318692"/>
              <a:gd name="connsiteX411" fmla="*/ 1825248 w 6974209"/>
              <a:gd name="connsiteY411" fmla="*/ 4205087 h 4318692"/>
              <a:gd name="connsiteX412" fmla="*/ 1912985 w 6974209"/>
              <a:gd name="connsiteY412" fmla="*/ 4215591 h 4318692"/>
              <a:gd name="connsiteX413" fmla="*/ 1920836 w 6974209"/>
              <a:gd name="connsiteY413" fmla="*/ 4213677 h 4318692"/>
              <a:gd name="connsiteX414" fmla="*/ 1938191 w 6974209"/>
              <a:gd name="connsiteY414" fmla="*/ 4217597 h 4318692"/>
              <a:gd name="connsiteX415" fmla="*/ 2738696 w 6974209"/>
              <a:gd name="connsiteY415" fmla="*/ 4281348 h 4318692"/>
              <a:gd name="connsiteX416" fmla="*/ 3508686 w 6974209"/>
              <a:gd name="connsiteY416" fmla="*/ 4223564 h 4318692"/>
              <a:gd name="connsiteX417" fmla="*/ 3509144 w 6974209"/>
              <a:gd name="connsiteY417" fmla="*/ 4223473 h 4318692"/>
              <a:gd name="connsiteX418" fmla="*/ 3511859 w 6974209"/>
              <a:gd name="connsiteY418" fmla="*/ 4222786 h 4318692"/>
              <a:gd name="connsiteX419" fmla="*/ 3560612 w 6974209"/>
              <a:gd name="connsiteY419" fmla="*/ 4212143 h 4318692"/>
              <a:gd name="connsiteX420" fmla="*/ 3584737 w 6974209"/>
              <a:gd name="connsiteY420" fmla="*/ 4207564 h 4318692"/>
              <a:gd name="connsiteX421" fmla="*/ 3616567 w 6974209"/>
              <a:gd name="connsiteY421" fmla="*/ 4198592 h 4318692"/>
              <a:gd name="connsiteX422" fmla="*/ 3602569 w 6974209"/>
              <a:gd name="connsiteY422" fmla="*/ 4204180 h 4318692"/>
              <a:gd name="connsiteX423" fmla="*/ 3613689 w 6974209"/>
              <a:gd name="connsiteY423" fmla="*/ 4202070 h 4318692"/>
              <a:gd name="connsiteX424" fmla="*/ 4508697 w 6974209"/>
              <a:gd name="connsiteY424" fmla="*/ 4138393 h 4318692"/>
              <a:gd name="connsiteX425" fmla="*/ 5182889 w 6974209"/>
              <a:gd name="connsiteY425" fmla="*/ 4171363 h 4318692"/>
              <a:gd name="connsiteX426" fmla="*/ 5270627 w 6974209"/>
              <a:gd name="connsiteY426" fmla="*/ 4181867 h 4318692"/>
              <a:gd name="connsiteX427" fmla="*/ 5278477 w 6974209"/>
              <a:gd name="connsiteY427" fmla="*/ 4179953 h 4318692"/>
              <a:gd name="connsiteX428" fmla="*/ 5295832 w 6974209"/>
              <a:gd name="connsiteY428" fmla="*/ 4183873 h 4318692"/>
              <a:gd name="connsiteX429" fmla="*/ 6096338 w 6974209"/>
              <a:gd name="connsiteY429" fmla="*/ 4247624 h 4318692"/>
              <a:gd name="connsiteX430" fmla="*/ 6942343 w 6974209"/>
              <a:gd name="connsiteY430" fmla="*/ 4173851 h 4318692"/>
              <a:gd name="connsiteX431" fmla="*/ 6974209 w 6974209"/>
              <a:gd name="connsiteY431" fmla="*/ 4164868 h 4318692"/>
              <a:gd name="connsiteX432" fmla="*/ 6942026 w 6974209"/>
              <a:gd name="connsiteY432" fmla="*/ 4177715 h 4318692"/>
              <a:gd name="connsiteX433" fmla="*/ 5861528 w 6974209"/>
              <a:gd name="connsiteY433" fmla="*/ 4284968 h 4318692"/>
              <a:gd name="connsiteX434" fmla="*/ 5187338 w 6974209"/>
              <a:gd name="connsiteY434" fmla="*/ 4251998 h 4318692"/>
              <a:gd name="connsiteX435" fmla="*/ 5099602 w 6974209"/>
              <a:gd name="connsiteY435" fmla="*/ 4241494 h 4318692"/>
              <a:gd name="connsiteX436" fmla="*/ 5091750 w 6974209"/>
              <a:gd name="connsiteY436" fmla="*/ 4243408 h 4318692"/>
              <a:gd name="connsiteX437" fmla="*/ 5074395 w 6974209"/>
              <a:gd name="connsiteY437" fmla="*/ 4239488 h 4318692"/>
              <a:gd name="connsiteX438" fmla="*/ 4273888 w 6974209"/>
              <a:gd name="connsiteY438" fmla="*/ 4175737 h 4318692"/>
              <a:gd name="connsiteX439" fmla="*/ 3503900 w 6974209"/>
              <a:gd name="connsiteY439" fmla="*/ 4233521 h 4318692"/>
              <a:gd name="connsiteX440" fmla="*/ 3503441 w 6974209"/>
              <a:gd name="connsiteY440" fmla="*/ 4233612 h 4318692"/>
              <a:gd name="connsiteX441" fmla="*/ 3500725 w 6974209"/>
              <a:gd name="connsiteY441" fmla="*/ 4234299 h 4318692"/>
              <a:gd name="connsiteX442" fmla="*/ 3451974 w 6974209"/>
              <a:gd name="connsiteY442" fmla="*/ 4244942 h 4318692"/>
              <a:gd name="connsiteX443" fmla="*/ 3427849 w 6974209"/>
              <a:gd name="connsiteY443" fmla="*/ 4249521 h 4318692"/>
              <a:gd name="connsiteX444" fmla="*/ 3396017 w 6974209"/>
              <a:gd name="connsiteY444" fmla="*/ 4258492 h 4318692"/>
              <a:gd name="connsiteX445" fmla="*/ 3410015 w 6974209"/>
              <a:gd name="connsiteY445" fmla="*/ 4252905 h 4318692"/>
              <a:gd name="connsiteX446" fmla="*/ 3398896 w 6974209"/>
              <a:gd name="connsiteY446" fmla="*/ 4255015 h 4318692"/>
              <a:gd name="connsiteX447" fmla="*/ 2503889 w 6974209"/>
              <a:gd name="connsiteY447" fmla="*/ 4318692 h 4318692"/>
              <a:gd name="connsiteX448" fmla="*/ 1829697 w 6974209"/>
              <a:gd name="connsiteY448" fmla="*/ 4285722 h 4318692"/>
              <a:gd name="connsiteX449" fmla="*/ 1741960 w 6974209"/>
              <a:gd name="connsiteY449" fmla="*/ 4275218 h 4318692"/>
              <a:gd name="connsiteX450" fmla="*/ 1734108 w 6974209"/>
              <a:gd name="connsiteY450" fmla="*/ 4277132 h 4318692"/>
              <a:gd name="connsiteX451" fmla="*/ 1716753 w 6974209"/>
              <a:gd name="connsiteY451" fmla="*/ 4273212 h 4318692"/>
              <a:gd name="connsiteX452" fmla="*/ 916247 w 6974209"/>
              <a:gd name="connsiteY452" fmla="*/ 4209461 h 4318692"/>
              <a:gd name="connsiteX453" fmla="*/ 70243 w 6974209"/>
              <a:gd name="connsiteY453" fmla="*/ 4283234 h 4318692"/>
              <a:gd name="connsiteX454" fmla="*/ 8566 w 6974209"/>
              <a:gd name="connsiteY454" fmla="*/ 1665098 h 4318692"/>
              <a:gd name="connsiteX455" fmla="*/ 40750 w 6974209"/>
              <a:gd name="connsiteY455" fmla="*/ 1652251 h 4318692"/>
              <a:gd name="connsiteX456" fmla="*/ 1121247 w 6974209"/>
              <a:gd name="connsiteY456" fmla="*/ 1544998 h 4318692"/>
              <a:gd name="connsiteX457" fmla="*/ 1795438 w 6974209"/>
              <a:gd name="connsiteY457" fmla="*/ 1577968 h 4318692"/>
              <a:gd name="connsiteX458" fmla="*/ 1883175 w 6974209"/>
              <a:gd name="connsiteY458" fmla="*/ 1588472 h 4318692"/>
              <a:gd name="connsiteX459" fmla="*/ 1891027 w 6974209"/>
              <a:gd name="connsiteY459" fmla="*/ 1586559 h 4318692"/>
              <a:gd name="connsiteX460" fmla="*/ 1908382 w 6974209"/>
              <a:gd name="connsiteY460" fmla="*/ 1590478 h 4318692"/>
              <a:gd name="connsiteX461" fmla="*/ 2708887 w 6974209"/>
              <a:gd name="connsiteY461" fmla="*/ 1654229 h 4318692"/>
              <a:gd name="connsiteX462" fmla="*/ 3478878 w 6974209"/>
              <a:gd name="connsiteY462" fmla="*/ 1596445 h 4318692"/>
              <a:gd name="connsiteX463" fmla="*/ 3479335 w 6974209"/>
              <a:gd name="connsiteY463" fmla="*/ 1596354 h 4318692"/>
              <a:gd name="connsiteX464" fmla="*/ 3482051 w 6974209"/>
              <a:gd name="connsiteY464" fmla="*/ 1595667 h 4318692"/>
              <a:gd name="connsiteX465" fmla="*/ 3530803 w 6974209"/>
              <a:gd name="connsiteY465" fmla="*/ 1585024 h 4318692"/>
              <a:gd name="connsiteX466" fmla="*/ 3554928 w 6974209"/>
              <a:gd name="connsiteY466" fmla="*/ 1580445 h 4318692"/>
              <a:gd name="connsiteX467" fmla="*/ 3586758 w 6974209"/>
              <a:gd name="connsiteY467" fmla="*/ 1571473 h 4318692"/>
              <a:gd name="connsiteX468" fmla="*/ 3572760 w 6974209"/>
              <a:gd name="connsiteY468" fmla="*/ 1577061 h 4318692"/>
              <a:gd name="connsiteX469" fmla="*/ 3583880 w 6974209"/>
              <a:gd name="connsiteY469" fmla="*/ 1574951 h 4318692"/>
              <a:gd name="connsiteX470" fmla="*/ 4478888 w 6974209"/>
              <a:gd name="connsiteY470" fmla="*/ 1511274 h 4318692"/>
              <a:gd name="connsiteX471" fmla="*/ 5153080 w 6974209"/>
              <a:gd name="connsiteY471" fmla="*/ 1544244 h 4318692"/>
              <a:gd name="connsiteX472" fmla="*/ 5240818 w 6974209"/>
              <a:gd name="connsiteY472" fmla="*/ 1554748 h 4318692"/>
              <a:gd name="connsiteX473" fmla="*/ 5248668 w 6974209"/>
              <a:gd name="connsiteY473" fmla="*/ 1552834 h 4318692"/>
              <a:gd name="connsiteX474" fmla="*/ 5266023 w 6974209"/>
              <a:gd name="connsiteY474" fmla="*/ 1556754 h 4318692"/>
              <a:gd name="connsiteX475" fmla="*/ 6066529 w 6974209"/>
              <a:gd name="connsiteY475" fmla="*/ 1620505 h 4318692"/>
              <a:gd name="connsiteX476" fmla="*/ 6912534 w 6974209"/>
              <a:gd name="connsiteY476" fmla="*/ 1546732 h 4318692"/>
              <a:gd name="connsiteX477" fmla="*/ 6944400 w 6974209"/>
              <a:gd name="connsiteY477" fmla="*/ 1537749 h 4318692"/>
              <a:gd name="connsiteX478" fmla="*/ 6912217 w 6974209"/>
              <a:gd name="connsiteY478" fmla="*/ 1550596 h 4318692"/>
              <a:gd name="connsiteX479" fmla="*/ 5831719 w 6974209"/>
              <a:gd name="connsiteY479" fmla="*/ 1657849 h 4318692"/>
              <a:gd name="connsiteX480" fmla="*/ 5157529 w 6974209"/>
              <a:gd name="connsiteY480" fmla="*/ 1624879 h 4318692"/>
              <a:gd name="connsiteX481" fmla="*/ 5069793 w 6974209"/>
              <a:gd name="connsiteY481" fmla="*/ 1614375 h 4318692"/>
              <a:gd name="connsiteX482" fmla="*/ 5061941 w 6974209"/>
              <a:gd name="connsiteY482" fmla="*/ 1616289 h 4318692"/>
              <a:gd name="connsiteX483" fmla="*/ 5044586 w 6974209"/>
              <a:gd name="connsiteY483" fmla="*/ 1612370 h 4318692"/>
              <a:gd name="connsiteX484" fmla="*/ 4244079 w 6974209"/>
              <a:gd name="connsiteY484" fmla="*/ 1548618 h 4318692"/>
              <a:gd name="connsiteX485" fmla="*/ 3474090 w 6974209"/>
              <a:gd name="connsiteY485" fmla="*/ 1606403 h 4318692"/>
              <a:gd name="connsiteX486" fmla="*/ 3473632 w 6974209"/>
              <a:gd name="connsiteY486" fmla="*/ 1606493 h 4318692"/>
              <a:gd name="connsiteX487" fmla="*/ 3470916 w 6974209"/>
              <a:gd name="connsiteY487" fmla="*/ 1607180 h 4318692"/>
              <a:gd name="connsiteX488" fmla="*/ 3422165 w 6974209"/>
              <a:gd name="connsiteY488" fmla="*/ 1617823 h 4318692"/>
              <a:gd name="connsiteX489" fmla="*/ 3398040 w 6974209"/>
              <a:gd name="connsiteY489" fmla="*/ 1622402 h 4318692"/>
              <a:gd name="connsiteX490" fmla="*/ 3366209 w 6974209"/>
              <a:gd name="connsiteY490" fmla="*/ 1631374 h 4318692"/>
              <a:gd name="connsiteX491" fmla="*/ 3380206 w 6974209"/>
              <a:gd name="connsiteY491" fmla="*/ 1625786 h 4318692"/>
              <a:gd name="connsiteX492" fmla="*/ 3369088 w 6974209"/>
              <a:gd name="connsiteY492" fmla="*/ 1627896 h 4318692"/>
              <a:gd name="connsiteX493" fmla="*/ 2474079 w 6974209"/>
              <a:gd name="connsiteY493" fmla="*/ 1691573 h 4318692"/>
              <a:gd name="connsiteX494" fmla="*/ 1799887 w 6974209"/>
              <a:gd name="connsiteY494" fmla="*/ 1658603 h 4318692"/>
              <a:gd name="connsiteX495" fmla="*/ 1712151 w 6974209"/>
              <a:gd name="connsiteY495" fmla="*/ 1648099 h 4318692"/>
              <a:gd name="connsiteX496" fmla="*/ 1704299 w 6974209"/>
              <a:gd name="connsiteY496" fmla="*/ 1650013 h 4318692"/>
              <a:gd name="connsiteX497" fmla="*/ 1686944 w 6974209"/>
              <a:gd name="connsiteY497" fmla="*/ 1646093 h 4318692"/>
              <a:gd name="connsiteX498" fmla="*/ 886437 w 6974209"/>
              <a:gd name="connsiteY498" fmla="*/ 1582342 h 4318692"/>
              <a:gd name="connsiteX499" fmla="*/ 40434 w 6974209"/>
              <a:gd name="connsiteY499" fmla="*/ 1656115 h 4318692"/>
              <a:gd name="connsiteX500" fmla="*/ 8566 w 6974209"/>
              <a:gd name="connsiteY500" fmla="*/ 2030375 h 4318692"/>
              <a:gd name="connsiteX501" fmla="*/ 40751 w 6974209"/>
              <a:gd name="connsiteY501" fmla="*/ 2017528 h 4318692"/>
              <a:gd name="connsiteX502" fmla="*/ 1121247 w 6974209"/>
              <a:gd name="connsiteY502" fmla="*/ 1910275 h 4318692"/>
              <a:gd name="connsiteX503" fmla="*/ 1795439 w 6974209"/>
              <a:gd name="connsiteY503" fmla="*/ 1943245 h 4318692"/>
              <a:gd name="connsiteX504" fmla="*/ 1883176 w 6974209"/>
              <a:gd name="connsiteY504" fmla="*/ 1953749 h 4318692"/>
              <a:gd name="connsiteX505" fmla="*/ 1891027 w 6974209"/>
              <a:gd name="connsiteY505" fmla="*/ 1951835 h 4318692"/>
              <a:gd name="connsiteX506" fmla="*/ 1908382 w 6974209"/>
              <a:gd name="connsiteY506" fmla="*/ 1955755 h 4318692"/>
              <a:gd name="connsiteX507" fmla="*/ 2708887 w 6974209"/>
              <a:gd name="connsiteY507" fmla="*/ 2019506 h 4318692"/>
              <a:gd name="connsiteX508" fmla="*/ 3478878 w 6974209"/>
              <a:gd name="connsiteY508" fmla="*/ 1961721 h 4318692"/>
              <a:gd name="connsiteX509" fmla="*/ 3479335 w 6974209"/>
              <a:gd name="connsiteY509" fmla="*/ 1961631 h 4318692"/>
              <a:gd name="connsiteX510" fmla="*/ 3482051 w 6974209"/>
              <a:gd name="connsiteY510" fmla="*/ 1960944 h 4318692"/>
              <a:gd name="connsiteX511" fmla="*/ 3530803 w 6974209"/>
              <a:gd name="connsiteY511" fmla="*/ 1950301 h 4318692"/>
              <a:gd name="connsiteX512" fmla="*/ 3554928 w 6974209"/>
              <a:gd name="connsiteY512" fmla="*/ 1945722 h 4318692"/>
              <a:gd name="connsiteX513" fmla="*/ 3586758 w 6974209"/>
              <a:gd name="connsiteY513" fmla="*/ 1936750 h 4318692"/>
              <a:gd name="connsiteX514" fmla="*/ 3572760 w 6974209"/>
              <a:gd name="connsiteY514" fmla="*/ 1942338 h 4318692"/>
              <a:gd name="connsiteX515" fmla="*/ 3583880 w 6974209"/>
              <a:gd name="connsiteY515" fmla="*/ 1940228 h 4318692"/>
              <a:gd name="connsiteX516" fmla="*/ 4478888 w 6974209"/>
              <a:gd name="connsiteY516" fmla="*/ 1876550 h 4318692"/>
              <a:gd name="connsiteX517" fmla="*/ 5153080 w 6974209"/>
              <a:gd name="connsiteY517" fmla="*/ 1909521 h 4318692"/>
              <a:gd name="connsiteX518" fmla="*/ 5240818 w 6974209"/>
              <a:gd name="connsiteY518" fmla="*/ 1920024 h 4318692"/>
              <a:gd name="connsiteX519" fmla="*/ 5248668 w 6974209"/>
              <a:gd name="connsiteY519" fmla="*/ 1918111 h 4318692"/>
              <a:gd name="connsiteX520" fmla="*/ 5266023 w 6974209"/>
              <a:gd name="connsiteY520" fmla="*/ 1922030 h 4318692"/>
              <a:gd name="connsiteX521" fmla="*/ 6066529 w 6974209"/>
              <a:gd name="connsiteY521" fmla="*/ 1985782 h 4318692"/>
              <a:gd name="connsiteX522" fmla="*/ 6912534 w 6974209"/>
              <a:gd name="connsiteY522" fmla="*/ 1912009 h 4318692"/>
              <a:gd name="connsiteX523" fmla="*/ 6944400 w 6974209"/>
              <a:gd name="connsiteY523" fmla="*/ 1903026 h 4318692"/>
              <a:gd name="connsiteX524" fmla="*/ 6912217 w 6974209"/>
              <a:gd name="connsiteY524" fmla="*/ 1915873 h 4318692"/>
              <a:gd name="connsiteX525" fmla="*/ 5831719 w 6974209"/>
              <a:gd name="connsiteY525" fmla="*/ 2023126 h 4318692"/>
              <a:gd name="connsiteX526" fmla="*/ 5157529 w 6974209"/>
              <a:gd name="connsiteY526" fmla="*/ 1990156 h 4318692"/>
              <a:gd name="connsiteX527" fmla="*/ 5069793 w 6974209"/>
              <a:gd name="connsiteY527" fmla="*/ 1979652 h 4318692"/>
              <a:gd name="connsiteX528" fmla="*/ 5061941 w 6974209"/>
              <a:gd name="connsiteY528" fmla="*/ 1981565 h 4318692"/>
              <a:gd name="connsiteX529" fmla="*/ 5044586 w 6974209"/>
              <a:gd name="connsiteY529" fmla="*/ 1977646 h 4318692"/>
              <a:gd name="connsiteX530" fmla="*/ 4244079 w 6974209"/>
              <a:gd name="connsiteY530" fmla="*/ 1913894 h 4318692"/>
              <a:gd name="connsiteX531" fmla="*/ 3474092 w 6974209"/>
              <a:gd name="connsiteY531" fmla="*/ 1971679 h 4318692"/>
              <a:gd name="connsiteX532" fmla="*/ 3473632 w 6974209"/>
              <a:gd name="connsiteY532" fmla="*/ 1971770 h 4318692"/>
              <a:gd name="connsiteX533" fmla="*/ 3470916 w 6974209"/>
              <a:gd name="connsiteY533" fmla="*/ 1972456 h 4318692"/>
              <a:gd name="connsiteX534" fmla="*/ 3422165 w 6974209"/>
              <a:gd name="connsiteY534" fmla="*/ 1983100 h 4318692"/>
              <a:gd name="connsiteX535" fmla="*/ 3398040 w 6974209"/>
              <a:gd name="connsiteY535" fmla="*/ 1987678 h 4318692"/>
              <a:gd name="connsiteX536" fmla="*/ 3366209 w 6974209"/>
              <a:gd name="connsiteY536" fmla="*/ 1996650 h 4318692"/>
              <a:gd name="connsiteX537" fmla="*/ 3380206 w 6974209"/>
              <a:gd name="connsiteY537" fmla="*/ 1991062 h 4318692"/>
              <a:gd name="connsiteX538" fmla="*/ 3369088 w 6974209"/>
              <a:gd name="connsiteY538" fmla="*/ 1993173 h 4318692"/>
              <a:gd name="connsiteX539" fmla="*/ 2474080 w 6974209"/>
              <a:gd name="connsiteY539" fmla="*/ 2056850 h 4318692"/>
              <a:gd name="connsiteX540" fmla="*/ 1799888 w 6974209"/>
              <a:gd name="connsiteY540" fmla="*/ 2023880 h 4318692"/>
              <a:gd name="connsiteX541" fmla="*/ 1712151 w 6974209"/>
              <a:gd name="connsiteY541" fmla="*/ 2013376 h 4318692"/>
              <a:gd name="connsiteX542" fmla="*/ 1704299 w 6974209"/>
              <a:gd name="connsiteY542" fmla="*/ 2015290 h 4318692"/>
              <a:gd name="connsiteX543" fmla="*/ 1686944 w 6974209"/>
              <a:gd name="connsiteY543" fmla="*/ 2011370 h 4318692"/>
              <a:gd name="connsiteX544" fmla="*/ 886438 w 6974209"/>
              <a:gd name="connsiteY544" fmla="*/ 1947619 h 4318692"/>
              <a:gd name="connsiteX545" fmla="*/ 40434 w 6974209"/>
              <a:gd name="connsiteY545" fmla="*/ 2021392 h 4318692"/>
              <a:gd name="connsiteX546" fmla="*/ 8566 w 6974209"/>
              <a:gd name="connsiteY546" fmla="*/ 2415665 h 4318692"/>
              <a:gd name="connsiteX547" fmla="*/ 40750 w 6974209"/>
              <a:gd name="connsiteY547" fmla="*/ 2402818 h 4318692"/>
              <a:gd name="connsiteX548" fmla="*/ 1121247 w 6974209"/>
              <a:gd name="connsiteY548" fmla="*/ 2295565 h 4318692"/>
              <a:gd name="connsiteX549" fmla="*/ 1795438 w 6974209"/>
              <a:gd name="connsiteY549" fmla="*/ 2328535 h 4318692"/>
              <a:gd name="connsiteX550" fmla="*/ 1883175 w 6974209"/>
              <a:gd name="connsiteY550" fmla="*/ 2339038 h 4318692"/>
              <a:gd name="connsiteX551" fmla="*/ 1891027 w 6974209"/>
              <a:gd name="connsiteY551" fmla="*/ 2337125 h 4318692"/>
              <a:gd name="connsiteX552" fmla="*/ 1908382 w 6974209"/>
              <a:gd name="connsiteY552" fmla="*/ 2341045 h 4318692"/>
              <a:gd name="connsiteX553" fmla="*/ 2708887 w 6974209"/>
              <a:gd name="connsiteY553" fmla="*/ 2404796 h 4318692"/>
              <a:gd name="connsiteX554" fmla="*/ 3478878 w 6974209"/>
              <a:gd name="connsiteY554" fmla="*/ 2347011 h 4318692"/>
              <a:gd name="connsiteX555" fmla="*/ 3479335 w 6974209"/>
              <a:gd name="connsiteY555" fmla="*/ 2346921 h 4318692"/>
              <a:gd name="connsiteX556" fmla="*/ 3482051 w 6974209"/>
              <a:gd name="connsiteY556" fmla="*/ 2346234 h 4318692"/>
              <a:gd name="connsiteX557" fmla="*/ 3530803 w 6974209"/>
              <a:gd name="connsiteY557" fmla="*/ 2335591 h 4318692"/>
              <a:gd name="connsiteX558" fmla="*/ 3554928 w 6974209"/>
              <a:gd name="connsiteY558" fmla="*/ 2331012 h 4318692"/>
              <a:gd name="connsiteX559" fmla="*/ 3586758 w 6974209"/>
              <a:gd name="connsiteY559" fmla="*/ 2322040 h 4318692"/>
              <a:gd name="connsiteX560" fmla="*/ 3572760 w 6974209"/>
              <a:gd name="connsiteY560" fmla="*/ 2327628 h 4318692"/>
              <a:gd name="connsiteX561" fmla="*/ 3583880 w 6974209"/>
              <a:gd name="connsiteY561" fmla="*/ 2325518 h 4318692"/>
              <a:gd name="connsiteX562" fmla="*/ 4478888 w 6974209"/>
              <a:gd name="connsiteY562" fmla="*/ 2261840 h 4318692"/>
              <a:gd name="connsiteX563" fmla="*/ 5153080 w 6974209"/>
              <a:gd name="connsiteY563" fmla="*/ 2294811 h 4318692"/>
              <a:gd name="connsiteX564" fmla="*/ 5240818 w 6974209"/>
              <a:gd name="connsiteY564" fmla="*/ 2305314 h 4318692"/>
              <a:gd name="connsiteX565" fmla="*/ 5248668 w 6974209"/>
              <a:gd name="connsiteY565" fmla="*/ 2303401 h 4318692"/>
              <a:gd name="connsiteX566" fmla="*/ 5266023 w 6974209"/>
              <a:gd name="connsiteY566" fmla="*/ 2307320 h 4318692"/>
              <a:gd name="connsiteX567" fmla="*/ 6066529 w 6974209"/>
              <a:gd name="connsiteY567" fmla="*/ 2371072 h 4318692"/>
              <a:gd name="connsiteX568" fmla="*/ 6912534 w 6974209"/>
              <a:gd name="connsiteY568" fmla="*/ 2297299 h 4318692"/>
              <a:gd name="connsiteX569" fmla="*/ 6944400 w 6974209"/>
              <a:gd name="connsiteY569" fmla="*/ 2288316 h 4318692"/>
              <a:gd name="connsiteX570" fmla="*/ 6912217 w 6974209"/>
              <a:gd name="connsiteY570" fmla="*/ 2301163 h 4318692"/>
              <a:gd name="connsiteX571" fmla="*/ 5831719 w 6974209"/>
              <a:gd name="connsiteY571" fmla="*/ 2408416 h 4318692"/>
              <a:gd name="connsiteX572" fmla="*/ 5157529 w 6974209"/>
              <a:gd name="connsiteY572" fmla="*/ 2375446 h 4318692"/>
              <a:gd name="connsiteX573" fmla="*/ 5069793 w 6974209"/>
              <a:gd name="connsiteY573" fmla="*/ 2364942 h 4318692"/>
              <a:gd name="connsiteX574" fmla="*/ 5061941 w 6974209"/>
              <a:gd name="connsiteY574" fmla="*/ 2366855 h 4318692"/>
              <a:gd name="connsiteX575" fmla="*/ 5044586 w 6974209"/>
              <a:gd name="connsiteY575" fmla="*/ 2362936 h 4318692"/>
              <a:gd name="connsiteX576" fmla="*/ 4244079 w 6974209"/>
              <a:gd name="connsiteY576" fmla="*/ 2299184 h 4318692"/>
              <a:gd name="connsiteX577" fmla="*/ 3474090 w 6974209"/>
              <a:gd name="connsiteY577" fmla="*/ 2356969 h 4318692"/>
              <a:gd name="connsiteX578" fmla="*/ 3473632 w 6974209"/>
              <a:gd name="connsiteY578" fmla="*/ 2357060 h 4318692"/>
              <a:gd name="connsiteX579" fmla="*/ 3470916 w 6974209"/>
              <a:gd name="connsiteY579" fmla="*/ 2357746 h 4318692"/>
              <a:gd name="connsiteX580" fmla="*/ 3422165 w 6974209"/>
              <a:gd name="connsiteY580" fmla="*/ 2368390 h 4318692"/>
              <a:gd name="connsiteX581" fmla="*/ 3398040 w 6974209"/>
              <a:gd name="connsiteY581" fmla="*/ 2372968 h 4318692"/>
              <a:gd name="connsiteX582" fmla="*/ 3366209 w 6974209"/>
              <a:gd name="connsiteY582" fmla="*/ 2381940 h 4318692"/>
              <a:gd name="connsiteX583" fmla="*/ 3380206 w 6974209"/>
              <a:gd name="connsiteY583" fmla="*/ 2376352 h 4318692"/>
              <a:gd name="connsiteX584" fmla="*/ 3369088 w 6974209"/>
              <a:gd name="connsiteY584" fmla="*/ 2378463 h 4318692"/>
              <a:gd name="connsiteX585" fmla="*/ 2474079 w 6974209"/>
              <a:gd name="connsiteY585" fmla="*/ 2442140 h 4318692"/>
              <a:gd name="connsiteX586" fmla="*/ 1799887 w 6974209"/>
              <a:gd name="connsiteY586" fmla="*/ 2409170 h 4318692"/>
              <a:gd name="connsiteX587" fmla="*/ 1712151 w 6974209"/>
              <a:gd name="connsiteY587" fmla="*/ 2398666 h 4318692"/>
              <a:gd name="connsiteX588" fmla="*/ 1704299 w 6974209"/>
              <a:gd name="connsiteY588" fmla="*/ 2400580 h 4318692"/>
              <a:gd name="connsiteX589" fmla="*/ 1686944 w 6974209"/>
              <a:gd name="connsiteY589" fmla="*/ 2396660 h 4318692"/>
              <a:gd name="connsiteX590" fmla="*/ 886437 w 6974209"/>
              <a:gd name="connsiteY590" fmla="*/ 2332909 h 4318692"/>
              <a:gd name="connsiteX591" fmla="*/ 40434 w 6974209"/>
              <a:gd name="connsiteY591" fmla="*/ 2406682 h 4318692"/>
              <a:gd name="connsiteX592" fmla="*/ 8566 w 6974209"/>
              <a:gd name="connsiteY592" fmla="*/ 2780941 h 4318692"/>
              <a:gd name="connsiteX593" fmla="*/ 40751 w 6974209"/>
              <a:gd name="connsiteY593" fmla="*/ 2768094 h 4318692"/>
              <a:gd name="connsiteX594" fmla="*/ 1121247 w 6974209"/>
              <a:gd name="connsiteY594" fmla="*/ 2660841 h 4318692"/>
              <a:gd name="connsiteX595" fmla="*/ 1795439 w 6974209"/>
              <a:gd name="connsiteY595" fmla="*/ 2693812 h 4318692"/>
              <a:gd name="connsiteX596" fmla="*/ 1883176 w 6974209"/>
              <a:gd name="connsiteY596" fmla="*/ 2704315 h 4318692"/>
              <a:gd name="connsiteX597" fmla="*/ 1891027 w 6974209"/>
              <a:gd name="connsiteY597" fmla="*/ 2702402 h 4318692"/>
              <a:gd name="connsiteX598" fmla="*/ 1908382 w 6974209"/>
              <a:gd name="connsiteY598" fmla="*/ 2706321 h 4318692"/>
              <a:gd name="connsiteX599" fmla="*/ 2708887 w 6974209"/>
              <a:gd name="connsiteY599" fmla="*/ 2770073 h 4318692"/>
              <a:gd name="connsiteX600" fmla="*/ 3478878 w 6974209"/>
              <a:gd name="connsiteY600" fmla="*/ 2712288 h 4318692"/>
              <a:gd name="connsiteX601" fmla="*/ 3479335 w 6974209"/>
              <a:gd name="connsiteY601" fmla="*/ 2712197 h 4318692"/>
              <a:gd name="connsiteX602" fmla="*/ 3482051 w 6974209"/>
              <a:gd name="connsiteY602" fmla="*/ 2711511 h 4318692"/>
              <a:gd name="connsiteX603" fmla="*/ 3530803 w 6974209"/>
              <a:gd name="connsiteY603" fmla="*/ 2700867 h 4318692"/>
              <a:gd name="connsiteX604" fmla="*/ 3554928 w 6974209"/>
              <a:gd name="connsiteY604" fmla="*/ 2696289 h 4318692"/>
              <a:gd name="connsiteX605" fmla="*/ 3586758 w 6974209"/>
              <a:gd name="connsiteY605" fmla="*/ 2687317 h 4318692"/>
              <a:gd name="connsiteX606" fmla="*/ 3572760 w 6974209"/>
              <a:gd name="connsiteY606" fmla="*/ 2692905 h 4318692"/>
              <a:gd name="connsiteX607" fmla="*/ 3583880 w 6974209"/>
              <a:gd name="connsiteY607" fmla="*/ 2690794 h 4318692"/>
              <a:gd name="connsiteX608" fmla="*/ 4478888 w 6974209"/>
              <a:gd name="connsiteY608" fmla="*/ 2627117 h 4318692"/>
              <a:gd name="connsiteX609" fmla="*/ 5153080 w 6974209"/>
              <a:gd name="connsiteY609" fmla="*/ 2660087 h 4318692"/>
              <a:gd name="connsiteX610" fmla="*/ 5240818 w 6974209"/>
              <a:gd name="connsiteY610" fmla="*/ 2670591 h 4318692"/>
              <a:gd name="connsiteX611" fmla="*/ 5248668 w 6974209"/>
              <a:gd name="connsiteY611" fmla="*/ 2668678 h 4318692"/>
              <a:gd name="connsiteX612" fmla="*/ 5266023 w 6974209"/>
              <a:gd name="connsiteY612" fmla="*/ 2672597 h 4318692"/>
              <a:gd name="connsiteX613" fmla="*/ 6066529 w 6974209"/>
              <a:gd name="connsiteY613" fmla="*/ 2736349 h 4318692"/>
              <a:gd name="connsiteX614" fmla="*/ 6912534 w 6974209"/>
              <a:gd name="connsiteY614" fmla="*/ 2662575 h 4318692"/>
              <a:gd name="connsiteX615" fmla="*/ 6944400 w 6974209"/>
              <a:gd name="connsiteY615" fmla="*/ 2653593 h 4318692"/>
              <a:gd name="connsiteX616" fmla="*/ 6912217 w 6974209"/>
              <a:gd name="connsiteY616" fmla="*/ 2666440 h 4318692"/>
              <a:gd name="connsiteX617" fmla="*/ 5831719 w 6974209"/>
              <a:gd name="connsiteY617" fmla="*/ 2773693 h 4318692"/>
              <a:gd name="connsiteX618" fmla="*/ 5157529 w 6974209"/>
              <a:gd name="connsiteY618" fmla="*/ 2740722 h 4318692"/>
              <a:gd name="connsiteX619" fmla="*/ 5069793 w 6974209"/>
              <a:gd name="connsiteY619" fmla="*/ 2730219 h 4318692"/>
              <a:gd name="connsiteX620" fmla="*/ 5061941 w 6974209"/>
              <a:gd name="connsiteY620" fmla="*/ 2732132 h 4318692"/>
              <a:gd name="connsiteX621" fmla="*/ 5044586 w 6974209"/>
              <a:gd name="connsiteY621" fmla="*/ 2728213 h 4318692"/>
              <a:gd name="connsiteX622" fmla="*/ 4244079 w 6974209"/>
              <a:gd name="connsiteY622" fmla="*/ 2664461 h 4318692"/>
              <a:gd name="connsiteX623" fmla="*/ 3474092 w 6974209"/>
              <a:gd name="connsiteY623" fmla="*/ 2722246 h 4318692"/>
              <a:gd name="connsiteX624" fmla="*/ 3473632 w 6974209"/>
              <a:gd name="connsiteY624" fmla="*/ 2722337 h 4318692"/>
              <a:gd name="connsiteX625" fmla="*/ 3470916 w 6974209"/>
              <a:gd name="connsiteY625" fmla="*/ 2723023 h 4318692"/>
              <a:gd name="connsiteX626" fmla="*/ 3422165 w 6974209"/>
              <a:gd name="connsiteY626" fmla="*/ 2733666 h 4318692"/>
              <a:gd name="connsiteX627" fmla="*/ 3398040 w 6974209"/>
              <a:gd name="connsiteY627" fmla="*/ 2738245 h 4318692"/>
              <a:gd name="connsiteX628" fmla="*/ 3366209 w 6974209"/>
              <a:gd name="connsiteY628" fmla="*/ 2747217 h 4318692"/>
              <a:gd name="connsiteX629" fmla="*/ 3380206 w 6974209"/>
              <a:gd name="connsiteY629" fmla="*/ 2741629 h 4318692"/>
              <a:gd name="connsiteX630" fmla="*/ 3369088 w 6974209"/>
              <a:gd name="connsiteY630" fmla="*/ 2743740 h 4318692"/>
              <a:gd name="connsiteX631" fmla="*/ 2474080 w 6974209"/>
              <a:gd name="connsiteY631" fmla="*/ 2807417 h 4318692"/>
              <a:gd name="connsiteX632" fmla="*/ 1799888 w 6974209"/>
              <a:gd name="connsiteY632" fmla="*/ 2774447 h 4318692"/>
              <a:gd name="connsiteX633" fmla="*/ 1712151 w 6974209"/>
              <a:gd name="connsiteY633" fmla="*/ 2763943 h 4318692"/>
              <a:gd name="connsiteX634" fmla="*/ 1704299 w 6974209"/>
              <a:gd name="connsiteY634" fmla="*/ 2765856 h 4318692"/>
              <a:gd name="connsiteX635" fmla="*/ 1686944 w 6974209"/>
              <a:gd name="connsiteY635" fmla="*/ 2761937 h 4318692"/>
              <a:gd name="connsiteX636" fmla="*/ 886438 w 6974209"/>
              <a:gd name="connsiteY636" fmla="*/ 2698185 h 4318692"/>
              <a:gd name="connsiteX637" fmla="*/ 40434 w 6974209"/>
              <a:gd name="connsiteY637" fmla="*/ 2771959 h 4318692"/>
              <a:gd name="connsiteX638" fmla="*/ 0 w 6974209"/>
              <a:gd name="connsiteY638" fmla="*/ 153824 h 4318692"/>
              <a:gd name="connsiteX639" fmla="*/ 32184 w 6974209"/>
              <a:gd name="connsiteY639" fmla="*/ 140977 h 4318692"/>
              <a:gd name="connsiteX640" fmla="*/ 1112681 w 6974209"/>
              <a:gd name="connsiteY640" fmla="*/ 33724 h 4318692"/>
              <a:gd name="connsiteX641" fmla="*/ 1786872 w 6974209"/>
              <a:gd name="connsiteY641" fmla="*/ 66694 h 4318692"/>
              <a:gd name="connsiteX642" fmla="*/ 1874609 w 6974209"/>
              <a:gd name="connsiteY642" fmla="*/ 77198 h 4318692"/>
              <a:gd name="connsiteX643" fmla="*/ 1882461 w 6974209"/>
              <a:gd name="connsiteY643" fmla="*/ 75285 h 4318692"/>
              <a:gd name="connsiteX644" fmla="*/ 1899816 w 6974209"/>
              <a:gd name="connsiteY644" fmla="*/ 79204 h 4318692"/>
              <a:gd name="connsiteX645" fmla="*/ 2700321 w 6974209"/>
              <a:gd name="connsiteY645" fmla="*/ 142955 h 4318692"/>
              <a:gd name="connsiteX646" fmla="*/ 3470311 w 6974209"/>
              <a:gd name="connsiteY646" fmla="*/ 85171 h 4318692"/>
              <a:gd name="connsiteX647" fmla="*/ 3470769 w 6974209"/>
              <a:gd name="connsiteY647" fmla="*/ 85080 h 4318692"/>
              <a:gd name="connsiteX648" fmla="*/ 3473484 w 6974209"/>
              <a:gd name="connsiteY648" fmla="*/ 84393 h 4318692"/>
              <a:gd name="connsiteX649" fmla="*/ 3522237 w 6974209"/>
              <a:gd name="connsiteY649" fmla="*/ 73750 h 4318692"/>
              <a:gd name="connsiteX650" fmla="*/ 3546362 w 6974209"/>
              <a:gd name="connsiteY650" fmla="*/ 69171 h 4318692"/>
              <a:gd name="connsiteX651" fmla="*/ 3578192 w 6974209"/>
              <a:gd name="connsiteY651" fmla="*/ 60199 h 4318692"/>
              <a:gd name="connsiteX652" fmla="*/ 3564194 w 6974209"/>
              <a:gd name="connsiteY652" fmla="*/ 65787 h 4318692"/>
              <a:gd name="connsiteX653" fmla="*/ 3575314 w 6974209"/>
              <a:gd name="connsiteY653" fmla="*/ 63677 h 4318692"/>
              <a:gd name="connsiteX654" fmla="*/ 4470322 w 6974209"/>
              <a:gd name="connsiteY654" fmla="*/ 0 h 4318692"/>
              <a:gd name="connsiteX655" fmla="*/ 5144514 w 6974209"/>
              <a:gd name="connsiteY655" fmla="*/ 32970 h 4318692"/>
              <a:gd name="connsiteX656" fmla="*/ 5232252 w 6974209"/>
              <a:gd name="connsiteY656" fmla="*/ 43474 h 4318692"/>
              <a:gd name="connsiteX657" fmla="*/ 5240102 w 6974209"/>
              <a:gd name="connsiteY657" fmla="*/ 41560 h 4318692"/>
              <a:gd name="connsiteX658" fmla="*/ 5257457 w 6974209"/>
              <a:gd name="connsiteY658" fmla="*/ 45480 h 4318692"/>
              <a:gd name="connsiteX659" fmla="*/ 6057963 w 6974209"/>
              <a:gd name="connsiteY659" fmla="*/ 109231 h 4318692"/>
              <a:gd name="connsiteX660" fmla="*/ 6903968 w 6974209"/>
              <a:gd name="connsiteY660" fmla="*/ 35458 h 4318692"/>
              <a:gd name="connsiteX661" fmla="*/ 6935834 w 6974209"/>
              <a:gd name="connsiteY661" fmla="*/ 26475 h 4318692"/>
              <a:gd name="connsiteX662" fmla="*/ 6903651 w 6974209"/>
              <a:gd name="connsiteY662" fmla="*/ 39322 h 4318692"/>
              <a:gd name="connsiteX663" fmla="*/ 5823153 w 6974209"/>
              <a:gd name="connsiteY663" fmla="*/ 146575 h 4318692"/>
              <a:gd name="connsiteX664" fmla="*/ 5148963 w 6974209"/>
              <a:gd name="connsiteY664" fmla="*/ 113605 h 4318692"/>
              <a:gd name="connsiteX665" fmla="*/ 5061227 w 6974209"/>
              <a:gd name="connsiteY665" fmla="*/ 103101 h 4318692"/>
              <a:gd name="connsiteX666" fmla="*/ 5053375 w 6974209"/>
              <a:gd name="connsiteY666" fmla="*/ 105015 h 4318692"/>
              <a:gd name="connsiteX667" fmla="*/ 5036020 w 6974209"/>
              <a:gd name="connsiteY667" fmla="*/ 101096 h 4318692"/>
              <a:gd name="connsiteX668" fmla="*/ 4235513 w 6974209"/>
              <a:gd name="connsiteY668" fmla="*/ 37344 h 4318692"/>
              <a:gd name="connsiteX669" fmla="*/ 3465524 w 6974209"/>
              <a:gd name="connsiteY669" fmla="*/ 95129 h 4318692"/>
              <a:gd name="connsiteX670" fmla="*/ 3465066 w 6974209"/>
              <a:gd name="connsiteY670" fmla="*/ 95219 h 4318692"/>
              <a:gd name="connsiteX671" fmla="*/ 3462350 w 6974209"/>
              <a:gd name="connsiteY671" fmla="*/ 95906 h 4318692"/>
              <a:gd name="connsiteX672" fmla="*/ 3413599 w 6974209"/>
              <a:gd name="connsiteY672" fmla="*/ 106549 h 4318692"/>
              <a:gd name="connsiteX673" fmla="*/ 3389474 w 6974209"/>
              <a:gd name="connsiteY673" fmla="*/ 111128 h 4318692"/>
              <a:gd name="connsiteX674" fmla="*/ 3357642 w 6974209"/>
              <a:gd name="connsiteY674" fmla="*/ 120100 h 4318692"/>
              <a:gd name="connsiteX675" fmla="*/ 3371640 w 6974209"/>
              <a:gd name="connsiteY675" fmla="*/ 114512 h 4318692"/>
              <a:gd name="connsiteX676" fmla="*/ 3360521 w 6974209"/>
              <a:gd name="connsiteY676" fmla="*/ 116622 h 4318692"/>
              <a:gd name="connsiteX677" fmla="*/ 2465513 w 6974209"/>
              <a:gd name="connsiteY677" fmla="*/ 180299 h 4318692"/>
              <a:gd name="connsiteX678" fmla="*/ 1791321 w 6974209"/>
              <a:gd name="connsiteY678" fmla="*/ 147329 h 4318692"/>
              <a:gd name="connsiteX679" fmla="*/ 1703585 w 6974209"/>
              <a:gd name="connsiteY679" fmla="*/ 136825 h 4318692"/>
              <a:gd name="connsiteX680" fmla="*/ 1695733 w 6974209"/>
              <a:gd name="connsiteY680" fmla="*/ 138739 h 4318692"/>
              <a:gd name="connsiteX681" fmla="*/ 1678378 w 6974209"/>
              <a:gd name="connsiteY681" fmla="*/ 134819 h 4318692"/>
              <a:gd name="connsiteX682" fmla="*/ 877871 w 6974209"/>
              <a:gd name="connsiteY682" fmla="*/ 71068 h 4318692"/>
              <a:gd name="connsiteX683" fmla="*/ 31868 w 6974209"/>
              <a:gd name="connsiteY683" fmla="*/ 144841 h 4318692"/>
              <a:gd name="connsiteX684" fmla="*/ 0 w 6974209"/>
              <a:gd name="connsiteY684" fmla="*/ 519101 h 4318692"/>
              <a:gd name="connsiteX685" fmla="*/ 32185 w 6974209"/>
              <a:gd name="connsiteY685" fmla="*/ 506254 h 4318692"/>
              <a:gd name="connsiteX686" fmla="*/ 1112681 w 6974209"/>
              <a:gd name="connsiteY686" fmla="*/ 399001 h 4318692"/>
              <a:gd name="connsiteX687" fmla="*/ 1786873 w 6974209"/>
              <a:gd name="connsiteY687" fmla="*/ 431971 h 4318692"/>
              <a:gd name="connsiteX688" fmla="*/ 1874610 w 6974209"/>
              <a:gd name="connsiteY688" fmla="*/ 442475 h 4318692"/>
              <a:gd name="connsiteX689" fmla="*/ 1882461 w 6974209"/>
              <a:gd name="connsiteY689" fmla="*/ 440561 h 4318692"/>
              <a:gd name="connsiteX690" fmla="*/ 1899816 w 6974209"/>
              <a:gd name="connsiteY690" fmla="*/ 444481 h 4318692"/>
              <a:gd name="connsiteX691" fmla="*/ 2700321 w 6974209"/>
              <a:gd name="connsiteY691" fmla="*/ 508232 h 4318692"/>
              <a:gd name="connsiteX692" fmla="*/ 3470311 w 6974209"/>
              <a:gd name="connsiteY692" fmla="*/ 450447 h 4318692"/>
              <a:gd name="connsiteX693" fmla="*/ 3470769 w 6974209"/>
              <a:gd name="connsiteY693" fmla="*/ 450357 h 4318692"/>
              <a:gd name="connsiteX694" fmla="*/ 3473484 w 6974209"/>
              <a:gd name="connsiteY694" fmla="*/ 449670 h 4318692"/>
              <a:gd name="connsiteX695" fmla="*/ 3522237 w 6974209"/>
              <a:gd name="connsiteY695" fmla="*/ 439027 h 4318692"/>
              <a:gd name="connsiteX696" fmla="*/ 3546362 w 6974209"/>
              <a:gd name="connsiteY696" fmla="*/ 434448 h 4318692"/>
              <a:gd name="connsiteX697" fmla="*/ 3578192 w 6974209"/>
              <a:gd name="connsiteY697" fmla="*/ 425476 h 4318692"/>
              <a:gd name="connsiteX698" fmla="*/ 3564194 w 6974209"/>
              <a:gd name="connsiteY698" fmla="*/ 431064 h 4318692"/>
              <a:gd name="connsiteX699" fmla="*/ 3575314 w 6974209"/>
              <a:gd name="connsiteY699" fmla="*/ 428954 h 4318692"/>
              <a:gd name="connsiteX700" fmla="*/ 4470322 w 6974209"/>
              <a:gd name="connsiteY700" fmla="*/ 365276 h 4318692"/>
              <a:gd name="connsiteX701" fmla="*/ 5144514 w 6974209"/>
              <a:gd name="connsiteY701" fmla="*/ 398247 h 4318692"/>
              <a:gd name="connsiteX702" fmla="*/ 5232252 w 6974209"/>
              <a:gd name="connsiteY702" fmla="*/ 408750 h 4318692"/>
              <a:gd name="connsiteX703" fmla="*/ 5240102 w 6974209"/>
              <a:gd name="connsiteY703" fmla="*/ 406837 h 4318692"/>
              <a:gd name="connsiteX704" fmla="*/ 5257457 w 6974209"/>
              <a:gd name="connsiteY704" fmla="*/ 410756 h 4318692"/>
              <a:gd name="connsiteX705" fmla="*/ 6057963 w 6974209"/>
              <a:gd name="connsiteY705" fmla="*/ 474508 h 4318692"/>
              <a:gd name="connsiteX706" fmla="*/ 6903968 w 6974209"/>
              <a:gd name="connsiteY706" fmla="*/ 400735 h 4318692"/>
              <a:gd name="connsiteX707" fmla="*/ 6935834 w 6974209"/>
              <a:gd name="connsiteY707" fmla="*/ 391752 h 4318692"/>
              <a:gd name="connsiteX708" fmla="*/ 6903651 w 6974209"/>
              <a:gd name="connsiteY708" fmla="*/ 404599 h 4318692"/>
              <a:gd name="connsiteX709" fmla="*/ 5823153 w 6974209"/>
              <a:gd name="connsiteY709" fmla="*/ 511852 h 4318692"/>
              <a:gd name="connsiteX710" fmla="*/ 5148963 w 6974209"/>
              <a:gd name="connsiteY710" fmla="*/ 478882 h 4318692"/>
              <a:gd name="connsiteX711" fmla="*/ 5061227 w 6974209"/>
              <a:gd name="connsiteY711" fmla="*/ 468378 h 4318692"/>
              <a:gd name="connsiteX712" fmla="*/ 5053375 w 6974209"/>
              <a:gd name="connsiteY712" fmla="*/ 470291 h 4318692"/>
              <a:gd name="connsiteX713" fmla="*/ 5036020 w 6974209"/>
              <a:gd name="connsiteY713" fmla="*/ 466372 h 4318692"/>
              <a:gd name="connsiteX714" fmla="*/ 4235513 w 6974209"/>
              <a:gd name="connsiteY714" fmla="*/ 402620 h 4318692"/>
              <a:gd name="connsiteX715" fmla="*/ 3465525 w 6974209"/>
              <a:gd name="connsiteY715" fmla="*/ 460405 h 4318692"/>
              <a:gd name="connsiteX716" fmla="*/ 3465066 w 6974209"/>
              <a:gd name="connsiteY716" fmla="*/ 460496 h 4318692"/>
              <a:gd name="connsiteX717" fmla="*/ 3462350 w 6974209"/>
              <a:gd name="connsiteY717" fmla="*/ 461182 h 4318692"/>
              <a:gd name="connsiteX718" fmla="*/ 3413599 w 6974209"/>
              <a:gd name="connsiteY718" fmla="*/ 471826 h 4318692"/>
              <a:gd name="connsiteX719" fmla="*/ 3389474 w 6974209"/>
              <a:gd name="connsiteY719" fmla="*/ 476404 h 4318692"/>
              <a:gd name="connsiteX720" fmla="*/ 3357642 w 6974209"/>
              <a:gd name="connsiteY720" fmla="*/ 485376 h 4318692"/>
              <a:gd name="connsiteX721" fmla="*/ 3371640 w 6974209"/>
              <a:gd name="connsiteY721" fmla="*/ 479788 h 4318692"/>
              <a:gd name="connsiteX722" fmla="*/ 3360521 w 6974209"/>
              <a:gd name="connsiteY722" fmla="*/ 481899 h 4318692"/>
              <a:gd name="connsiteX723" fmla="*/ 2465514 w 6974209"/>
              <a:gd name="connsiteY723" fmla="*/ 545576 h 4318692"/>
              <a:gd name="connsiteX724" fmla="*/ 1791322 w 6974209"/>
              <a:gd name="connsiteY724" fmla="*/ 512606 h 4318692"/>
              <a:gd name="connsiteX725" fmla="*/ 1703585 w 6974209"/>
              <a:gd name="connsiteY725" fmla="*/ 502102 h 4318692"/>
              <a:gd name="connsiteX726" fmla="*/ 1695733 w 6974209"/>
              <a:gd name="connsiteY726" fmla="*/ 504016 h 4318692"/>
              <a:gd name="connsiteX727" fmla="*/ 1678378 w 6974209"/>
              <a:gd name="connsiteY727" fmla="*/ 500096 h 4318692"/>
              <a:gd name="connsiteX728" fmla="*/ 877872 w 6974209"/>
              <a:gd name="connsiteY728" fmla="*/ 436345 h 4318692"/>
              <a:gd name="connsiteX729" fmla="*/ 31868 w 6974209"/>
              <a:gd name="connsiteY729" fmla="*/ 510118 h 4318692"/>
              <a:gd name="connsiteX730" fmla="*/ 0 w 6974209"/>
              <a:gd name="connsiteY730" fmla="*/ 904391 h 4318692"/>
              <a:gd name="connsiteX731" fmla="*/ 32184 w 6974209"/>
              <a:gd name="connsiteY731" fmla="*/ 891544 h 4318692"/>
              <a:gd name="connsiteX732" fmla="*/ 1112681 w 6974209"/>
              <a:gd name="connsiteY732" fmla="*/ 784291 h 4318692"/>
              <a:gd name="connsiteX733" fmla="*/ 1786872 w 6974209"/>
              <a:gd name="connsiteY733" fmla="*/ 817261 h 4318692"/>
              <a:gd name="connsiteX734" fmla="*/ 1874609 w 6974209"/>
              <a:gd name="connsiteY734" fmla="*/ 827764 h 4318692"/>
              <a:gd name="connsiteX735" fmla="*/ 1882461 w 6974209"/>
              <a:gd name="connsiteY735" fmla="*/ 825851 h 4318692"/>
              <a:gd name="connsiteX736" fmla="*/ 1899816 w 6974209"/>
              <a:gd name="connsiteY736" fmla="*/ 829771 h 4318692"/>
              <a:gd name="connsiteX737" fmla="*/ 2700321 w 6974209"/>
              <a:gd name="connsiteY737" fmla="*/ 893522 h 4318692"/>
              <a:gd name="connsiteX738" fmla="*/ 3470311 w 6974209"/>
              <a:gd name="connsiteY738" fmla="*/ 835737 h 4318692"/>
              <a:gd name="connsiteX739" fmla="*/ 3470769 w 6974209"/>
              <a:gd name="connsiteY739" fmla="*/ 835647 h 4318692"/>
              <a:gd name="connsiteX740" fmla="*/ 3473484 w 6974209"/>
              <a:gd name="connsiteY740" fmla="*/ 834960 h 4318692"/>
              <a:gd name="connsiteX741" fmla="*/ 3522237 w 6974209"/>
              <a:gd name="connsiteY741" fmla="*/ 824317 h 4318692"/>
              <a:gd name="connsiteX742" fmla="*/ 3546362 w 6974209"/>
              <a:gd name="connsiteY742" fmla="*/ 819738 h 4318692"/>
              <a:gd name="connsiteX743" fmla="*/ 3578192 w 6974209"/>
              <a:gd name="connsiteY743" fmla="*/ 810766 h 4318692"/>
              <a:gd name="connsiteX744" fmla="*/ 3564194 w 6974209"/>
              <a:gd name="connsiteY744" fmla="*/ 816354 h 4318692"/>
              <a:gd name="connsiteX745" fmla="*/ 3575314 w 6974209"/>
              <a:gd name="connsiteY745" fmla="*/ 814244 h 4318692"/>
              <a:gd name="connsiteX746" fmla="*/ 4470322 w 6974209"/>
              <a:gd name="connsiteY746" fmla="*/ 750566 h 4318692"/>
              <a:gd name="connsiteX747" fmla="*/ 5144514 w 6974209"/>
              <a:gd name="connsiteY747" fmla="*/ 783537 h 4318692"/>
              <a:gd name="connsiteX748" fmla="*/ 5232252 w 6974209"/>
              <a:gd name="connsiteY748" fmla="*/ 794040 h 4318692"/>
              <a:gd name="connsiteX749" fmla="*/ 5240102 w 6974209"/>
              <a:gd name="connsiteY749" fmla="*/ 792127 h 4318692"/>
              <a:gd name="connsiteX750" fmla="*/ 5257457 w 6974209"/>
              <a:gd name="connsiteY750" fmla="*/ 796046 h 4318692"/>
              <a:gd name="connsiteX751" fmla="*/ 6057963 w 6974209"/>
              <a:gd name="connsiteY751" fmla="*/ 859798 h 4318692"/>
              <a:gd name="connsiteX752" fmla="*/ 6903968 w 6974209"/>
              <a:gd name="connsiteY752" fmla="*/ 786025 h 4318692"/>
              <a:gd name="connsiteX753" fmla="*/ 6935834 w 6974209"/>
              <a:gd name="connsiteY753" fmla="*/ 777042 h 4318692"/>
              <a:gd name="connsiteX754" fmla="*/ 6903651 w 6974209"/>
              <a:gd name="connsiteY754" fmla="*/ 789889 h 4318692"/>
              <a:gd name="connsiteX755" fmla="*/ 5823153 w 6974209"/>
              <a:gd name="connsiteY755" fmla="*/ 897142 h 4318692"/>
              <a:gd name="connsiteX756" fmla="*/ 5148963 w 6974209"/>
              <a:gd name="connsiteY756" fmla="*/ 864172 h 4318692"/>
              <a:gd name="connsiteX757" fmla="*/ 5061227 w 6974209"/>
              <a:gd name="connsiteY757" fmla="*/ 853668 h 4318692"/>
              <a:gd name="connsiteX758" fmla="*/ 5053375 w 6974209"/>
              <a:gd name="connsiteY758" fmla="*/ 855581 h 4318692"/>
              <a:gd name="connsiteX759" fmla="*/ 5036020 w 6974209"/>
              <a:gd name="connsiteY759" fmla="*/ 851662 h 4318692"/>
              <a:gd name="connsiteX760" fmla="*/ 4235513 w 6974209"/>
              <a:gd name="connsiteY760" fmla="*/ 787910 h 4318692"/>
              <a:gd name="connsiteX761" fmla="*/ 3465524 w 6974209"/>
              <a:gd name="connsiteY761" fmla="*/ 845695 h 4318692"/>
              <a:gd name="connsiteX762" fmla="*/ 3465066 w 6974209"/>
              <a:gd name="connsiteY762" fmla="*/ 845786 h 4318692"/>
              <a:gd name="connsiteX763" fmla="*/ 3462350 w 6974209"/>
              <a:gd name="connsiteY763" fmla="*/ 846472 h 4318692"/>
              <a:gd name="connsiteX764" fmla="*/ 3413599 w 6974209"/>
              <a:gd name="connsiteY764" fmla="*/ 857116 h 4318692"/>
              <a:gd name="connsiteX765" fmla="*/ 3389474 w 6974209"/>
              <a:gd name="connsiteY765" fmla="*/ 861694 h 4318692"/>
              <a:gd name="connsiteX766" fmla="*/ 3357642 w 6974209"/>
              <a:gd name="connsiteY766" fmla="*/ 870666 h 4318692"/>
              <a:gd name="connsiteX767" fmla="*/ 3371640 w 6974209"/>
              <a:gd name="connsiteY767" fmla="*/ 865078 h 4318692"/>
              <a:gd name="connsiteX768" fmla="*/ 3360521 w 6974209"/>
              <a:gd name="connsiteY768" fmla="*/ 867189 h 4318692"/>
              <a:gd name="connsiteX769" fmla="*/ 2465513 w 6974209"/>
              <a:gd name="connsiteY769" fmla="*/ 930866 h 4318692"/>
              <a:gd name="connsiteX770" fmla="*/ 1791321 w 6974209"/>
              <a:gd name="connsiteY770" fmla="*/ 897896 h 4318692"/>
              <a:gd name="connsiteX771" fmla="*/ 1703585 w 6974209"/>
              <a:gd name="connsiteY771" fmla="*/ 887392 h 4318692"/>
              <a:gd name="connsiteX772" fmla="*/ 1695733 w 6974209"/>
              <a:gd name="connsiteY772" fmla="*/ 889306 h 4318692"/>
              <a:gd name="connsiteX773" fmla="*/ 1678378 w 6974209"/>
              <a:gd name="connsiteY773" fmla="*/ 885386 h 4318692"/>
              <a:gd name="connsiteX774" fmla="*/ 877871 w 6974209"/>
              <a:gd name="connsiteY774" fmla="*/ 821635 h 4318692"/>
              <a:gd name="connsiteX775" fmla="*/ 31868 w 6974209"/>
              <a:gd name="connsiteY775" fmla="*/ 895408 h 4318692"/>
              <a:gd name="connsiteX776" fmla="*/ 0 w 6974209"/>
              <a:gd name="connsiteY776" fmla="*/ 1269667 h 4318692"/>
              <a:gd name="connsiteX777" fmla="*/ 32185 w 6974209"/>
              <a:gd name="connsiteY777" fmla="*/ 1256820 h 4318692"/>
              <a:gd name="connsiteX778" fmla="*/ 1112681 w 6974209"/>
              <a:gd name="connsiteY778" fmla="*/ 1149567 h 4318692"/>
              <a:gd name="connsiteX779" fmla="*/ 1786873 w 6974209"/>
              <a:gd name="connsiteY779" fmla="*/ 1182538 h 4318692"/>
              <a:gd name="connsiteX780" fmla="*/ 1874610 w 6974209"/>
              <a:gd name="connsiteY780" fmla="*/ 1193041 h 4318692"/>
              <a:gd name="connsiteX781" fmla="*/ 1882461 w 6974209"/>
              <a:gd name="connsiteY781" fmla="*/ 1191128 h 4318692"/>
              <a:gd name="connsiteX782" fmla="*/ 1899816 w 6974209"/>
              <a:gd name="connsiteY782" fmla="*/ 1195047 h 4318692"/>
              <a:gd name="connsiteX783" fmla="*/ 2700321 w 6974209"/>
              <a:gd name="connsiteY783" fmla="*/ 1258799 h 4318692"/>
              <a:gd name="connsiteX784" fmla="*/ 3470311 w 6974209"/>
              <a:gd name="connsiteY784" fmla="*/ 1201014 h 4318692"/>
              <a:gd name="connsiteX785" fmla="*/ 3470769 w 6974209"/>
              <a:gd name="connsiteY785" fmla="*/ 1200923 h 4318692"/>
              <a:gd name="connsiteX786" fmla="*/ 3473484 w 6974209"/>
              <a:gd name="connsiteY786" fmla="*/ 1200237 h 4318692"/>
              <a:gd name="connsiteX787" fmla="*/ 3522237 w 6974209"/>
              <a:gd name="connsiteY787" fmla="*/ 1189593 h 4318692"/>
              <a:gd name="connsiteX788" fmla="*/ 3546362 w 6974209"/>
              <a:gd name="connsiteY788" fmla="*/ 1185015 h 4318692"/>
              <a:gd name="connsiteX789" fmla="*/ 3578192 w 6974209"/>
              <a:gd name="connsiteY789" fmla="*/ 1176043 h 4318692"/>
              <a:gd name="connsiteX790" fmla="*/ 3564194 w 6974209"/>
              <a:gd name="connsiteY790" fmla="*/ 1181631 h 4318692"/>
              <a:gd name="connsiteX791" fmla="*/ 3575314 w 6974209"/>
              <a:gd name="connsiteY791" fmla="*/ 1179520 h 4318692"/>
              <a:gd name="connsiteX792" fmla="*/ 4470322 w 6974209"/>
              <a:gd name="connsiteY792" fmla="*/ 1115843 h 4318692"/>
              <a:gd name="connsiteX793" fmla="*/ 5144514 w 6974209"/>
              <a:gd name="connsiteY793" fmla="*/ 1148813 h 4318692"/>
              <a:gd name="connsiteX794" fmla="*/ 5232252 w 6974209"/>
              <a:gd name="connsiteY794" fmla="*/ 1159317 h 4318692"/>
              <a:gd name="connsiteX795" fmla="*/ 5240102 w 6974209"/>
              <a:gd name="connsiteY795" fmla="*/ 1157404 h 4318692"/>
              <a:gd name="connsiteX796" fmla="*/ 5257457 w 6974209"/>
              <a:gd name="connsiteY796" fmla="*/ 1161323 h 4318692"/>
              <a:gd name="connsiteX797" fmla="*/ 6057963 w 6974209"/>
              <a:gd name="connsiteY797" fmla="*/ 1225075 h 4318692"/>
              <a:gd name="connsiteX798" fmla="*/ 6903968 w 6974209"/>
              <a:gd name="connsiteY798" fmla="*/ 1151301 h 4318692"/>
              <a:gd name="connsiteX799" fmla="*/ 6935834 w 6974209"/>
              <a:gd name="connsiteY799" fmla="*/ 1142319 h 4318692"/>
              <a:gd name="connsiteX800" fmla="*/ 6903651 w 6974209"/>
              <a:gd name="connsiteY800" fmla="*/ 1155166 h 4318692"/>
              <a:gd name="connsiteX801" fmla="*/ 5823153 w 6974209"/>
              <a:gd name="connsiteY801" fmla="*/ 1262419 h 4318692"/>
              <a:gd name="connsiteX802" fmla="*/ 5148963 w 6974209"/>
              <a:gd name="connsiteY802" fmla="*/ 1229448 h 4318692"/>
              <a:gd name="connsiteX803" fmla="*/ 5061227 w 6974209"/>
              <a:gd name="connsiteY803" fmla="*/ 1218945 h 4318692"/>
              <a:gd name="connsiteX804" fmla="*/ 5053375 w 6974209"/>
              <a:gd name="connsiteY804" fmla="*/ 1220858 h 4318692"/>
              <a:gd name="connsiteX805" fmla="*/ 5036020 w 6974209"/>
              <a:gd name="connsiteY805" fmla="*/ 1216939 h 4318692"/>
              <a:gd name="connsiteX806" fmla="*/ 4235513 w 6974209"/>
              <a:gd name="connsiteY806" fmla="*/ 1153187 h 4318692"/>
              <a:gd name="connsiteX807" fmla="*/ 3465525 w 6974209"/>
              <a:gd name="connsiteY807" fmla="*/ 1210972 h 4318692"/>
              <a:gd name="connsiteX808" fmla="*/ 3465066 w 6974209"/>
              <a:gd name="connsiteY808" fmla="*/ 1211063 h 4318692"/>
              <a:gd name="connsiteX809" fmla="*/ 3462350 w 6974209"/>
              <a:gd name="connsiteY809" fmla="*/ 1211749 h 4318692"/>
              <a:gd name="connsiteX810" fmla="*/ 3413599 w 6974209"/>
              <a:gd name="connsiteY810" fmla="*/ 1222392 h 4318692"/>
              <a:gd name="connsiteX811" fmla="*/ 3389474 w 6974209"/>
              <a:gd name="connsiteY811" fmla="*/ 1226971 h 4318692"/>
              <a:gd name="connsiteX812" fmla="*/ 3357642 w 6974209"/>
              <a:gd name="connsiteY812" fmla="*/ 1235943 h 4318692"/>
              <a:gd name="connsiteX813" fmla="*/ 3371640 w 6974209"/>
              <a:gd name="connsiteY813" fmla="*/ 1230355 h 4318692"/>
              <a:gd name="connsiteX814" fmla="*/ 3360521 w 6974209"/>
              <a:gd name="connsiteY814" fmla="*/ 1232466 h 4318692"/>
              <a:gd name="connsiteX815" fmla="*/ 2465514 w 6974209"/>
              <a:gd name="connsiteY815" fmla="*/ 1296143 h 4318692"/>
              <a:gd name="connsiteX816" fmla="*/ 1791322 w 6974209"/>
              <a:gd name="connsiteY816" fmla="*/ 1263173 h 4318692"/>
              <a:gd name="connsiteX817" fmla="*/ 1703585 w 6974209"/>
              <a:gd name="connsiteY817" fmla="*/ 1252669 h 4318692"/>
              <a:gd name="connsiteX818" fmla="*/ 1695733 w 6974209"/>
              <a:gd name="connsiteY818" fmla="*/ 1254582 h 4318692"/>
              <a:gd name="connsiteX819" fmla="*/ 1678378 w 6974209"/>
              <a:gd name="connsiteY819" fmla="*/ 1250663 h 4318692"/>
              <a:gd name="connsiteX820" fmla="*/ 877872 w 6974209"/>
              <a:gd name="connsiteY820" fmla="*/ 1186911 h 4318692"/>
              <a:gd name="connsiteX821" fmla="*/ 31868 w 6974209"/>
              <a:gd name="connsiteY821" fmla="*/ 1260685 h 431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Lst>
            <a:rect l="l" t="t" r="r" b="b"/>
            <a:pathLst>
              <a:path w="6974209" h="4318692">
                <a:moveTo>
                  <a:pt x="6158989" y="3252246"/>
                </a:moveTo>
                <a:cubicBezTo>
                  <a:pt x="6158989" y="3225451"/>
                  <a:pt x="6232813" y="3203729"/>
                  <a:pt x="6323879" y="3203729"/>
                </a:cubicBezTo>
                <a:cubicBezTo>
                  <a:pt x="6414945" y="3203729"/>
                  <a:pt x="6488769" y="3225451"/>
                  <a:pt x="6488769" y="3252246"/>
                </a:cubicBezTo>
                <a:cubicBezTo>
                  <a:pt x="6488769" y="3279040"/>
                  <a:pt x="6414945" y="3300762"/>
                  <a:pt x="6323879" y="3300762"/>
                </a:cubicBezTo>
                <a:cubicBezTo>
                  <a:pt x="6232813" y="3300762"/>
                  <a:pt x="6158989" y="3279040"/>
                  <a:pt x="6158989" y="3252246"/>
                </a:cubicBezTo>
                <a:close/>
                <a:moveTo>
                  <a:pt x="6158989" y="4002812"/>
                </a:moveTo>
                <a:cubicBezTo>
                  <a:pt x="6158989" y="3976018"/>
                  <a:pt x="6232813" y="3954296"/>
                  <a:pt x="6323879" y="3954296"/>
                </a:cubicBezTo>
                <a:cubicBezTo>
                  <a:pt x="6414945" y="3954296"/>
                  <a:pt x="6488769" y="3976018"/>
                  <a:pt x="6488769" y="4002812"/>
                </a:cubicBezTo>
                <a:cubicBezTo>
                  <a:pt x="6488769" y="4029607"/>
                  <a:pt x="6414945" y="4051328"/>
                  <a:pt x="6323879" y="4051328"/>
                </a:cubicBezTo>
                <a:cubicBezTo>
                  <a:pt x="6232813" y="4051328"/>
                  <a:pt x="6158989" y="4029607"/>
                  <a:pt x="6158989" y="4002812"/>
                </a:cubicBezTo>
                <a:close/>
                <a:moveTo>
                  <a:pt x="6129180" y="1740970"/>
                </a:moveTo>
                <a:cubicBezTo>
                  <a:pt x="6129180" y="1714175"/>
                  <a:pt x="6203004" y="1692454"/>
                  <a:pt x="6294070" y="1692454"/>
                </a:cubicBezTo>
                <a:cubicBezTo>
                  <a:pt x="6385136" y="1692454"/>
                  <a:pt x="6458960" y="1714175"/>
                  <a:pt x="6458960" y="1740970"/>
                </a:cubicBezTo>
                <a:cubicBezTo>
                  <a:pt x="6458960" y="1767765"/>
                  <a:pt x="6385136" y="1789486"/>
                  <a:pt x="6294070" y="1789486"/>
                </a:cubicBezTo>
                <a:cubicBezTo>
                  <a:pt x="6203004" y="1789486"/>
                  <a:pt x="6129180" y="1767765"/>
                  <a:pt x="6129180" y="1740970"/>
                </a:cubicBezTo>
                <a:close/>
                <a:moveTo>
                  <a:pt x="6129180" y="2491537"/>
                </a:moveTo>
                <a:cubicBezTo>
                  <a:pt x="6129180" y="2464742"/>
                  <a:pt x="6203004" y="2443021"/>
                  <a:pt x="6294070" y="2443021"/>
                </a:cubicBezTo>
                <a:cubicBezTo>
                  <a:pt x="6385136" y="2443021"/>
                  <a:pt x="6458960" y="2464742"/>
                  <a:pt x="6458960" y="2491537"/>
                </a:cubicBezTo>
                <a:cubicBezTo>
                  <a:pt x="6458960" y="2518331"/>
                  <a:pt x="6385136" y="2540053"/>
                  <a:pt x="6294070" y="2540053"/>
                </a:cubicBezTo>
                <a:cubicBezTo>
                  <a:pt x="6203004" y="2540053"/>
                  <a:pt x="6129180" y="2518331"/>
                  <a:pt x="6129180" y="2491537"/>
                </a:cubicBezTo>
                <a:close/>
                <a:moveTo>
                  <a:pt x="6120614" y="229696"/>
                </a:moveTo>
                <a:cubicBezTo>
                  <a:pt x="6120614" y="202901"/>
                  <a:pt x="6194438" y="181180"/>
                  <a:pt x="6285504" y="181180"/>
                </a:cubicBezTo>
                <a:cubicBezTo>
                  <a:pt x="6376570" y="181180"/>
                  <a:pt x="6450394" y="202901"/>
                  <a:pt x="6450394" y="229696"/>
                </a:cubicBezTo>
                <a:cubicBezTo>
                  <a:pt x="6450394" y="256491"/>
                  <a:pt x="6376570" y="278212"/>
                  <a:pt x="6285504" y="278212"/>
                </a:cubicBezTo>
                <a:cubicBezTo>
                  <a:pt x="6194438" y="278212"/>
                  <a:pt x="6120614" y="256491"/>
                  <a:pt x="6120614" y="229696"/>
                </a:cubicBezTo>
                <a:close/>
                <a:moveTo>
                  <a:pt x="6120614" y="980263"/>
                </a:moveTo>
                <a:cubicBezTo>
                  <a:pt x="6120614" y="953468"/>
                  <a:pt x="6194438" y="931747"/>
                  <a:pt x="6285504" y="931747"/>
                </a:cubicBezTo>
                <a:cubicBezTo>
                  <a:pt x="6376570" y="931747"/>
                  <a:pt x="6450394" y="953468"/>
                  <a:pt x="6450394" y="980263"/>
                </a:cubicBezTo>
                <a:cubicBezTo>
                  <a:pt x="6450394" y="1007057"/>
                  <a:pt x="6376570" y="1028779"/>
                  <a:pt x="6285504" y="1028779"/>
                </a:cubicBezTo>
                <a:cubicBezTo>
                  <a:pt x="6194438" y="1028779"/>
                  <a:pt x="6120614" y="1007057"/>
                  <a:pt x="6120614" y="980263"/>
                </a:cubicBezTo>
                <a:close/>
                <a:moveTo>
                  <a:pt x="5442124" y="3332858"/>
                </a:moveTo>
                <a:cubicBezTo>
                  <a:pt x="5442124" y="3297944"/>
                  <a:pt x="5545736" y="3269640"/>
                  <a:pt x="5673548" y="3269640"/>
                </a:cubicBezTo>
                <a:cubicBezTo>
                  <a:pt x="5801360" y="3269640"/>
                  <a:pt x="5904973" y="3297944"/>
                  <a:pt x="5904973" y="3332858"/>
                </a:cubicBezTo>
                <a:cubicBezTo>
                  <a:pt x="5904973" y="3367773"/>
                  <a:pt x="5801360" y="3396076"/>
                  <a:pt x="5673548" y="3396076"/>
                </a:cubicBezTo>
                <a:cubicBezTo>
                  <a:pt x="5545736" y="3396076"/>
                  <a:pt x="5442124" y="3367773"/>
                  <a:pt x="5442124" y="3332858"/>
                </a:cubicBezTo>
                <a:close/>
                <a:moveTo>
                  <a:pt x="5442124" y="4083425"/>
                </a:moveTo>
                <a:cubicBezTo>
                  <a:pt x="5442124" y="4048510"/>
                  <a:pt x="5545736" y="4020207"/>
                  <a:pt x="5673548" y="4020207"/>
                </a:cubicBezTo>
                <a:cubicBezTo>
                  <a:pt x="5801360" y="4020207"/>
                  <a:pt x="5904973" y="4048510"/>
                  <a:pt x="5904973" y="4083425"/>
                </a:cubicBezTo>
                <a:cubicBezTo>
                  <a:pt x="5904973" y="4118339"/>
                  <a:pt x="5801360" y="4146643"/>
                  <a:pt x="5673548" y="4146643"/>
                </a:cubicBezTo>
                <a:cubicBezTo>
                  <a:pt x="5545736" y="4146643"/>
                  <a:pt x="5442124" y="4118339"/>
                  <a:pt x="5442124" y="4083425"/>
                </a:cubicBezTo>
                <a:close/>
                <a:moveTo>
                  <a:pt x="5412315" y="1821583"/>
                </a:moveTo>
                <a:cubicBezTo>
                  <a:pt x="5412315" y="1786668"/>
                  <a:pt x="5515927" y="1758365"/>
                  <a:pt x="5643739" y="1758365"/>
                </a:cubicBezTo>
                <a:cubicBezTo>
                  <a:pt x="5771551" y="1758365"/>
                  <a:pt x="5875164" y="1786668"/>
                  <a:pt x="5875164" y="1821583"/>
                </a:cubicBezTo>
                <a:cubicBezTo>
                  <a:pt x="5875164" y="1856497"/>
                  <a:pt x="5771551" y="1884801"/>
                  <a:pt x="5643739" y="1884801"/>
                </a:cubicBezTo>
                <a:cubicBezTo>
                  <a:pt x="5515927" y="1884801"/>
                  <a:pt x="5412315" y="1856497"/>
                  <a:pt x="5412315" y="1821583"/>
                </a:cubicBezTo>
                <a:close/>
                <a:moveTo>
                  <a:pt x="5412315" y="2572149"/>
                </a:moveTo>
                <a:cubicBezTo>
                  <a:pt x="5412315" y="2537235"/>
                  <a:pt x="5515927" y="2508931"/>
                  <a:pt x="5643739" y="2508931"/>
                </a:cubicBezTo>
                <a:cubicBezTo>
                  <a:pt x="5771551" y="2508931"/>
                  <a:pt x="5875164" y="2537235"/>
                  <a:pt x="5875164" y="2572149"/>
                </a:cubicBezTo>
                <a:cubicBezTo>
                  <a:pt x="5875164" y="2607064"/>
                  <a:pt x="5771551" y="2635368"/>
                  <a:pt x="5643739" y="2635368"/>
                </a:cubicBezTo>
                <a:cubicBezTo>
                  <a:pt x="5515927" y="2635368"/>
                  <a:pt x="5412315" y="2607064"/>
                  <a:pt x="5412315" y="2572149"/>
                </a:cubicBezTo>
                <a:close/>
                <a:moveTo>
                  <a:pt x="5403749" y="310309"/>
                </a:moveTo>
                <a:cubicBezTo>
                  <a:pt x="5403749" y="275394"/>
                  <a:pt x="5507361" y="247091"/>
                  <a:pt x="5635173" y="247091"/>
                </a:cubicBezTo>
                <a:cubicBezTo>
                  <a:pt x="5762985" y="247091"/>
                  <a:pt x="5866598" y="275394"/>
                  <a:pt x="5866598" y="310309"/>
                </a:cubicBezTo>
                <a:cubicBezTo>
                  <a:pt x="5866598" y="345223"/>
                  <a:pt x="5762985" y="373527"/>
                  <a:pt x="5635173" y="373527"/>
                </a:cubicBezTo>
                <a:cubicBezTo>
                  <a:pt x="5507361" y="373527"/>
                  <a:pt x="5403749" y="345223"/>
                  <a:pt x="5403749" y="310309"/>
                </a:cubicBezTo>
                <a:close/>
                <a:moveTo>
                  <a:pt x="5403749" y="1060875"/>
                </a:moveTo>
                <a:cubicBezTo>
                  <a:pt x="5403749" y="1025961"/>
                  <a:pt x="5507361" y="997657"/>
                  <a:pt x="5635173" y="997657"/>
                </a:cubicBezTo>
                <a:cubicBezTo>
                  <a:pt x="5762985" y="997657"/>
                  <a:pt x="5866598" y="1025961"/>
                  <a:pt x="5866598" y="1060875"/>
                </a:cubicBezTo>
                <a:cubicBezTo>
                  <a:pt x="5866598" y="1095790"/>
                  <a:pt x="5762985" y="1124094"/>
                  <a:pt x="5635173" y="1124094"/>
                </a:cubicBezTo>
                <a:cubicBezTo>
                  <a:pt x="5507361" y="1124094"/>
                  <a:pt x="5403749" y="1095790"/>
                  <a:pt x="5403749" y="1060875"/>
                </a:cubicBezTo>
                <a:close/>
                <a:moveTo>
                  <a:pt x="4488260" y="3201936"/>
                </a:moveTo>
                <a:cubicBezTo>
                  <a:pt x="4488260" y="3167022"/>
                  <a:pt x="4591872" y="3138718"/>
                  <a:pt x="4719685" y="3138718"/>
                </a:cubicBezTo>
                <a:cubicBezTo>
                  <a:pt x="4847497" y="3138718"/>
                  <a:pt x="4951109" y="3167022"/>
                  <a:pt x="4951109" y="3201936"/>
                </a:cubicBezTo>
                <a:cubicBezTo>
                  <a:pt x="4951109" y="3236850"/>
                  <a:pt x="4847497" y="3265154"/>
                  <a:pt x="4719685" y="3265154"/>
                </a:cubicBezTo>
                <a:cubicBezTo>
                  <a:pt x="4591872" y="3265154"/>
                  <a:pt x="4488260" y="3236850"/>
                  <a:pt x="4488260" y="3201936"/>
                </a:cubicBezTo>
                <a:close/>
                <a:moveTo>
                  <a:pt x="4488260" y="3952503"/>
                </a:moveTo>
                <a:cubicBezTo>
                  <a:pt x="4488260" y="3917588"/>
                  <a:pt x="4591872" y="3889285"/>
                  <a:pt x="4719685" y="3889285"/>
                </a:cubicBezTo>
                <a:cubicBezTo>
                  <a:pt x="4847497" y="3889284"/>
                  <a:pt x="4951109" y="3917588"/>
                  <a:pt x="4951109" y="3952503"/>
                </a:cubicBezTo>
                <a:cubicBezTo>
                  <a:pt x="4951109" y="3987417"/>
                  <a:pt x="4847497" y="4015721"/>
                  <a:pt x="4719685" y="4015721"/>
                </a:cubicBezTo>
                <a:cubicBezTo>
                  <a:pt x="4591872" y="4015721"/>
                  <a:pt x="4488260" y="3987417"/>
                  <a:pt x="4488260" y="3952503"/>
                </a:cubicBezTo>
                <a:close/>
                <a:moveTo>
                  <a:pt x="4458451" y="1690661"/>
                </a:moveTo>
                <a:cubicBezTo>
                  <a:pt x="4458451" y="1655746"/>
                  <a:pt x="4562063" y="1627442"/>
                  <a:pt x="4689876" y="1627442"/>
                </a:cubicBezTo>
                <a:cubicBezTo>
                  <a:pt x="4817688" y="1627442"/>
                  <a:pt x="4921300" y="1655746"/>
                  <a:pt x="4921300" y="1690661"/>
                </a:cubicBezTo>
                <a:cubicBezTo>
                  <a:pt x="4921300" y="1725575"/>
                  <a:pt x="4817688" y="1753879"/>
                  <a:pt x="4689876" y="1753879"/>
                </a:cubicBezTo>
                <a:cubicBezTo>
                  <a:pt x="4562063" y="1753879"/>
                  <a:pt x="4458451" y="1725575"/>
                  <a:pt x="4458451" y="1690661"/>
                </a:cubicBezTo>
                <a:close/>
                <a:moveTo>
                  <a:pt x="4458451" y="2441227"/>
                </a:moveTo>
                <a:cubicBezTo>
                  <a:pt x="4458451" y="2406313"/>
                  <a:pt x="4562063" y="2378009"/>
                  <a:pt x="4689876" y="2378009"/>
                </a:cubicBezTo>
                <a:cubicBezTo>
                  <a:pt x="4817688" y="2378009"/>
                  <a:pt x="4921300" y="2406313"/>
                  <a:pt x="4921300" y="2441227"/>
                </a:cubicBezTo>
                <a:cubicBezTo>
                  <a:pt x="4921300" y="2476142"/>
                  <a:pt x="4817688" y="2504445"/>
                  <a:pt x="4689876" y="2504445"/>
                </a:cubicBezTo>
                <a:cubicBezTo>
                  <a:pt x="4562063" y="2504445"/>
                  <a:pt x="4458451" y="2476142"/>
                  <a:pt x="4458451" y="2441227"/>
                </a:cubicBezTo>
                <a:close/>
                <a:moveTo>
                  <a:pt x="4449885" y="179387"/>
                </a:moveTo>
                <a:cubicBezTo>
                  <a:pt x="4449885" y="144472"/>
                  <a:pt x="4553497" y="116168"/>
                  <a:pt x="4681310" y="116168"/>
                </a:cubicBezTo>
                <a:cubicBezTo>
                  <a:pt x="4809122" y="116168"/>
                  <a:pt x="4912734" y="144472"/>
                  <a:pt x="4912734" y="179387"/>
                </a:cubicBezTo>
                <a:cubicBezTo>
                  <a:pt x="4912734" y="214301"/>
                  <a:pt x="4809122" y="242605"/>
                  <a:pt x="4681310" y="242605"/>
                </a:cubicBezTo>
                <a:cubicBezTo>
                  <a:pt x="4553497" y="242605"/>
                  <a:pt x="4449885" y="214301"/>
                  <a:pt x="4449885" y="179387"/>
                </a:cubicBezTo>
                <a:close/>
                <a:moveTo>
                  <a:pt x="4449885" y="929953"/>
                </a:moveTo>
                <a:cubicBezTo>
                  <a:pt x="4449885" y="895039"/>
                  <a:pt x="4553497" y="866735"/>
                  <a:pt x="4681310" y="866735"/>
                </a:cubicBezTo>
                <a:cubicBezTo>
                  <a:pt x="4809122" y="866735"/>
                  <a:pt x="4912734" y="895039"/>
                  <a:pt x="4912734" y="929953"/>
                </a:cubicBezTo>
                <a:cubicBezTo>
                  <a:pt x="4912734" y="964868"/>
                  <a:pt x="4809122" y="993171"/>
                  <a:pt x="4681310" y="993171"/>
                </a:cubicBezTo>
                <a:cubicBezTo>
                  <a:pt x="4553497" y="993171"/>
                  <a:pt x="4449885" y="964868"/>
                  <a:pt x="4449885" y="929953"/>
                </a:cubicBezTo>
                <a:close/>
                <a:moveTo>
                  <a:pt x="3876296" y="3281944"/>
                </a:moveTo>
                <a:cubicBezTo>
                  <a:pt x="3876296" y="3255149"/>
                  <a:pt x="3950120" y="3233427"/>
                  <a:pt x="4041187" y="3233427"/>
                </a:cubicBezTo>
                <a:cubicBezTo>
                  <a:pt x="4132254" y="3233427"/>
                  <a:pt x="4206078" y="3255149"/>
                  <a:pt x="4206078" y="3281944"/>
                </a:cubicBezTo>
                <a:cubicBezTo>
                  <a:pt x="4206078" y="3308738"/>
                  <a:pt x="4132254" y="3330460"/>
                  <a:pt x="4041187" y="3330460"/>
                </a:cubicBezTo>
                <a:cubicBezTo>
                  <a:pt x="3950120" y="3330460"/>
                  <a:pt x="3876296" y="3308738"/>
                  <a:pt x="3876296" y="3281944"/>
                </a:cubicBezTo>
                <a:close/>
                <a:moveTo>
                  <a:pt x="3876296" y="4032510"/>
                </a:moveTo>
                <a:cubicBezTo>
                  <a:pt x="3876296" y="4005716"/>
                  <a:pt x="3950120" y="3983994"/>
                  <a:pt x="4041187" y="3983994"/>
                </a:cubicBezTo>
                <a:cubicBezTo>
                  <a:pt x="4132254" y="3983994"/>
                  <a:pt x="4206078" y="4005716"/>
                  <a:pt x="4206078" y="4032510"/>
                </a:cubicBezTo>
                <a:cubicBezTo>
                  <a:pt x="4206078" y="4059305"/>
                  <a:pt x="4132254" y="4081027"/>
                  <a:pt x="4041187" y="4081027"/>
                </a:cubicBezTo>
                <a:cubicBezTo>
                  <a:pt x="3950120" y="4081027"/>
                  <a:pt x="3876296" y="4059305"/>
                  <a:pt x="3876296" y="4032510"/>
                </a:cubicBezTo>
                <a:close/>
                <a:moveTo>
                  <a:pt x="3846487" y="1770668"/>
                </a:moveTo>
                <a:cubicBezTo>
                  <a:pt x="3846487" y="1743873"/>
                  <a:pt x="3920311" y="1722152"/>
                  <a:pt x="4011378" y="1722152"/>
                </a:cubicBezTo>
                <a:cubicBezTo>
                  <a:pt x="4102445" y="1722152"/>
                  <a:pt x="4176269" y="1743873"/>
                  <a:pt x="4176269" y="1770668"/>
                </a:cubicBezTo>
                <a:cubicBezTo>
                  <a:pt x="4176269" y="1797463"/>
                  <a:pt x="4102445" y="1819185"/>
                  <a:pt x="4011378" y="1819185"/>
                </a:cubicBezTo>
                <a:cubicBezTo>
                  <a:pt x="3920311" y="1819185"/>
                  <a:pt x="3846487" y="1797463"/>
                  <a:pt x="3846487" y="1770668"/>
                </a:cubicBezTo>
                <a:close/>
                <a:moveTo>
                  <a:pt x="3846487" y="2521235"/>
                </a:moveTo>
                <a:cubicBezTo>
                  <a:pt x="3846487" y="2494440"/>
                  <a:pt x="3920311" y="2472719"/>
                  <a:pt x="4011378" y="2472719"/>
                </a:cubicBezTo>
                <a:cubicBezTo>
                  <a:pt x="4102445" y="2472719"/>
                  <a:pt x="4176269" y="2494440"/>
                  <a:pt x="4176269" y="2521235"/>
                </a:cubicBezTo>
                <a:cubicBezTo>
                  <a:pt x="4176269" y="2548030"/>
                  <a:pt x="4102445" y="2569751"/>
                  <a:pt x="4011378" y="2569751"/>
                </a:cubicBezTo>
                <a:cubicBezTo>
                  <a:pt x="3920311" y="2569751"/>
                  <a:pt x="3846487" y="2548030"/>
                  <a:pt x="3846487" y="2521235"/>
                </a:cubicBezTo>
                <a:close/>
                <a:moveTo>
                  <a:pt x="3837921" y="259394"/>
                </a:moveTo>
                <a:cubicBezTo>
                  <a:pt x="3837921" y="232599"/>
                  <a:pt x="3911745" y="210878"/>
                  <a:pt x="4002812" y="210878"/>
                </a:cubicBezTo>
                <a:cubicBezTo>
                  <a:pt x="4093879" y="210878"/>
                  <a:pt x="4167703" y="232599"/>
                  <a:pt x="4167703" y="259394"/>
                </a:cubicBezTo>
                <a:cubicBezTo>
                  <a:pt x="4167703" y="286189"/>
                  <a:pt x="4093879" y="307911"/>
                  <a:pt x="4002812" y="307911"/>
                </a:cubicBezTo>
                <a:cubicBezTo>
                  <a:pt x="3911745" y="307911"/>
                  <a:pt x="3837921" y="286189"/>
                  <a:pt x="3837921" y="259394"/>
                </a:cubicBezTo>
                <a:close/>
                <a:moveTo>
                  <a:pt x="3837921" y="1009961"/>
                </a:moveTo>
                <a:cubicBezTo>
                  <a:pt x="3837921" y="983166"/>
                  <a:pt x="3911745" y="961445"/>
                  <a:pt x="4002812" y="961445"/>
                </a:cubicBezTo>
                <a:cubicBezTo>
                  <a:pt x="4093879" y="961445"/>
                  <a:pt x="4167703" y="983166"/>
                  <a:pt x="4167703" y="1009961"/>
                </a:cubicBezTo>
                <a:cubicBezTo>
                  <a:pt x="4167703" y="1036756"/>
                  <a:pt x="4093879" y="1058477"/>
                  <a:pt x="4002812" y="1058477"/>
                </a:cubicBezTo>
                <a:cubicBezTo>
                  <a:pt x="3911745" y="1058477"/>
                  <a:pt x="3837921" y="1036756"/>
                  <a:pt x="3837921" y="1009961"/>
                </a:cubicBezTo>
                <a:close/>
                <a:moveTo>
                  <a:pt x="3176514" y="3276091"/>
                </a:moveTo>
                <a:cubicBezTo>
                  <a:pt x="3176514" y="3249296"/>
                  <a:pt x="3250336" y="3227575"/>
                  <a:pt x="3341403" y="3227575"/>
                </a:cubicBezTo>
                <a:cubicBezTo>
                  <a:pt x="3432469" y="3227575"/>
                  <a:pt x="3506292" y="3249296"/>
                  <a:pt x="3506292" y="3276091"/>
                </a:cubicBezTo>
                <a:cubicBezTo>
                  <a:pt x="3506292" y="3302886"/>
                  <a:pt x="3432469" y="3324608"/>
                  <a:pt x="3341403" y="3324608"/>
                </a:cubicBezTo>
                <a:cubicBezTo>
                  <a:pt x="3250336" y="3324608"/>
                  <a:pt x="3176514" y="3302886"/>
                  <a:pt x="3176514" y="3276091"/>
                </a:cubicBezTo>
                <a:close/>
                <a:moveTo>
                  <a:pt x="3176514" y="4026658"/>
                </a:moveTo>
                <a:cubicBezTo>
                  <a:pt x="3176514" y="3999863"/>
                  <a:pt x="3250336" y="3978142"/>
                  <a:pt x="3341403" y="3978142"/>
                </a:cubicBezTo>
                <a:cubicBezTo>
                  <a:pt x="3432469" y="3978142"/>
                  <a:pt x="3506292" y="3999863"/>
                  <a:pt x="3506292" y="4026658"/>
                </a:cubicBezTo>
                <a:cubicBezTo>
                  <a:pt x="3506292" y="4053453"/>
                  <a:pt x="3432469" y="4075174"/>
                  <a:pt x="3341403" y="4075174"/>
                </a:cubicBezTo>
                <a:cubicBezTo>
                  <a:pt x="3250336" y="4075174"/>
                  <a:pt x="3176514" y="4053453"/>
                  <a:pt x="3176514" y="4026658"/>
                </a:cubicBezTo>
                <a:close/>
                <a:moveTo>
                  <a:pt x="3146704" y="1764816"/>
                </a:moveTo>
                <a:cubicBezTo>
                  <a:pt x="3146704" y="1738021"/>
                  <a:pt x="3220527" y="1716300"/>
                  <a:pt x="3311594" y="1716300"/>
                </a:cubicBezTo>
                <a:cubicBezTo>
                  <a:pt x="3402661" y="1716300"/>
                  <a:pt x="3476483" y="1738021"/>
                  <a:pt x="3476483" y="1764816"/>
                </a:cubicBezTo>
                <a:cubicBezTo>
                  <a:pt x="3476483" y="1791611"/>
                  <a:pt x="3402661" y="1813332"/>
                  <a:pt x="3311594" y="1813332"/>
                </a:cubicBezTo>
                <a:cubicBezTo>
                  <a:pt x="3220527" y="1813332"/>
                  <a:pt x="3146704" y="1791611"/>
                  <a:pt x="3146704" y="1764816"/>
                </a:cubicBezTo>
                <a:close/>
                <a:moveTo>
                  <a:pt x="3146704" y="2515383"/>
                </a:moveTo>
                <a:cubicBezTo>
                  <a:pt x="3146704" y="2488588"/>
                  <a:pt x="3220527" y="2466866"/>
                  <a:pt x="3311594" y="2466866"/>
                </a:cubicBezTo>
                <a:cubicBezTo>
                  <a:pt x="3402661" y="2466866"/>
                  <a:pt x="3476483" y="2488588"/>
                  <a:pt x="3476483" y="2515383"/>
                </a:cubicBezTo>
                <a:cubicBezTo>
                  <a:pt x="3476483" y="2542177"/>
                  <a:pt x="3402661" y="2563899"/>
                  <a:pt x="3311594" y="2563899"/>
                </a:cubicBezTo>
                <a:cubicBezTo>
                  <a:pt x="3220527" y="2563899"/>
                  <a:pt x="3146704" y="2542177"/>
                  <a:pt x="3146704" y="2515383"/>
                </a:cubicBezTo>
                <a:close/>
                <a:moveTo>
                  <a:pt x="3138138" y="253542"/>
                </a:moveTo>
                <a:cubicBezTo>
                  <a:pt x="3138138" y="226747"/>
                  <a:pt x="3211961" y="205026"/>
                  <a:pt x="3303028" y="205026"/>
                </a:cubicBezTo>
                <a:cubicBezTo>
                  <a:pt x="3394094" y="205026"/>
                  <a:pt x="3467917" y="226747"/>
                  <a:pt x="3467917" y="253542"/>
                </a:cubicBezTo>
                <a:cubicBezTo>
                  <a:pt x="3467917" y="280337"/>
                  <a:pt x="3394094" y="302058"/>
                  <a:pt x="3303028" y="302058"/>
                </a:cubicBezTo>
                <a:cubicBezTo>
                  <a:pt x="3211961" y="302058"/>
                  <a:pt x="3138138" y="280337"/>
                  <a:pt x="3138138" y="253542"/>
                </a:cubicBezTo>
                <a:close/>
                <a:moveTo>
                  <a:pt x="3138138" y="1004109"/>
                </a:moveTo>
                <a:cubicBezTo>
                  <a:pt x="3138138" y="977314"/>
                  <a:pt x="3211961" y="955592"/>
                  <a:pt x="3303028" y="955592"/>
                </a:cubicBezTo>
                <a:cubicBezTo>
                  <a:pt x="3394094" y="955592"/>
                  <a:pt x="3467917" y="977314"/>
                  <a:pt x="3467917" y="1004109"/>
                </a:cubicBezTo>
                <a:cubicBezTo>
                  <a:pt x="3467917" y="1030903"/>
                  <a:pt x="3394094" y="1052625"/>
                  <a:pt x="3303028" y="1052625"/>
                </a:cubicBezTo>
                <a:cubicBezTo>
                  <a:pt x="3211961" y="1052625"/>
                  <a:pt x="3138138" y="1030903"/>
                  <a:pt x="3138138" y="1004109"/>
                </a:cubicBezTo>
                <a:close/>
                <a:moveTo>
                  <a:pt x="2582873" y="3393502"/>
                </a:moveTo>
                <a:cubicBezTo>
                  <a:pt x="2582873" y="3358587"/>
                  <a:pt x="2686485" y="3330283"/>
                  <a:pt x="2814298" y="3330283"/>
                </a:cubicBezTo>
                <a:cubicBezTo>
                  <a:pt x="2942110" y="3330283"/>
                  <a:pt x="3045722" y="3358587"/>
                  <a:pt x="3045722" y="3393502"/>
                </a:cubicBezTo>
                <a:cubicBezTo>
                  <a:pt x="3045722" y="3428416"/>
                  <a:pt x="2942110" y="3456720"/>
                  <a:pt x="2814298" y="3456720"/>
                </a:cubicBezTo>
                <a:cubicBezTo>
                  <a:pt x="2686485" y="3456720"/>
                  <a:pt x="2582873" y="3428416"/>
                  <a:pt x="2582873" y="3393502"/>
                </a:cubicBezTo>
                <a:close/>
                <a:moveTo>
                  <a:pt x="2582873" y="4144068"/>
                </a:moveTo>
                <a:cubicBezTo>
                  <a:pt x="2582873" y="4109154"/>
                  <a:pt x="2686485" y="4080850"/>
                  <a:pt x="2814298" y="4080850"/>
                </a:cubicBezTo>
                <a:cubicBezTo>
                  <a:pt x="2942110" y="4080850"/>
                  <a:pt x="3045722" y="4109154"/>
                  <a:pt x="3045722" y="4144068"/>
                </a:cubicBezTo>
                <a:cubicBezTo>
                  <a:pt x="3045722" y="4178983"/>
                  <a:pt x="2942110" y="4207287"/>
                  <a:pt x="2814298" y="4207287"/>
                </a:cubicBezTo>
                <a:cubicBezTo>
                  <a:pt x="2686485" y="4207287"/>
                  <a:pt x="2582873" y="4178983"/>
                  <a:pt x="2582873" y="4144068"/>
                </a:cubicBezTo>
                <a:close/>
                <a:moveTo>
                  <a:pt x="2553064" y="1882226"/>
                </a:moveTo>
                <a:cubicBezTo>
                  <a:pt x="2553064" y="1847312"/>
                  <a:pt x="2656676" y="1819008"/>
                  <a:pt x="2784489" y="1819008"/>
                </a:cubicBezTo>
                <a:cubicBezTo>
                  <a:pt x="2912301" y="1819008"/>
                  <a:pt x="3015913" y="1847312"/>
                  <a:pt x="3015913" y="1882226"/>
                </a:cubicBezTo>
                <a:cubicBezTo>
                  <a:pt x="3015913" y="1917141"/>
                  <a:pt x="2912301" y="1945444"/>
                  <a:pt x="2784489" y="1945444"/>
                </a:cubicBezTo>
                <a:cubicBezTo>
                  <a:pt x="2656676" y="1945444"/>
                  <a:pt x="2553064" y="1917141"/>
                  <a:pt x="2553064" y="1882226"/>
                </a:cubicBezTo>
                <a:close/>
                <a:moveTo>
                  <a:pt x="2553064" y="2632793"/>
                </a:moveTo>
                <a:cubicBezTo>
                  <a:pt x="2553064" y="2597879"/>
                  <a:pt x="2656676" y="2569575"/>
                  <a:pt x="2784489" y="2569575"/>
                </a:cubicBezTo>
                <a:cubicBezTo>
                  <a:pt x="2912301" y="2569575"/>
                  <a:pt x="3015913" y="2597879"/>
                  <a:pt x="3015913" y="2632793"/>
                </a:cubicBezTo>
                <a:cubicBezTo>
                  <a:pt x="3015913" y="2667707"/>
                  <a:pt x="2912301" y="2696011"/>
                  <a:pt x="2784489" y="2696011"/>
                </a:cubicBezTo>
                <a:cubicBezTo>
                  <a:pt x="2656676" y="2696011"/>
                  <a:pt x="2553064" y="2667707"/>
                  <a:pt x="2553064" y="2632793"/>
                </a:cubicBezTo>
                <a:close/>
                <a:moveTo>
                  <a:pt x="2544498" y="370952"/>
                </a:moveTo>
                <a:cubicBezTo>
                  <a:pt x="2544498" y="336038"/>
                  <a:pt x="2648110" y="307734"/>
                  <a:pt x="2775923" y="307734"/>
                </a:cubicBezTo>
                <a:cubicBezTo>
                  <a:pt x="2903735" y="307734"/>
                  <a:pt x="3007347" y="336038"/>
                  <a:pt x="3007347" y="370952"/>
                </a:cubicBezTo>
                <a:cubicBezTo>
                  <a:pt x="3007347" y="405867"/>
                  <a:pt x="2903735" y="434170"/>
                  <a:pt x="2775923" y="434170"/>
                </a:cubicBezTo>
                <a:cubicBezTo>
                  <a:pt x="2648110" y="434170"/>
                  <a:pt x="2544498" y="405867"/>
                  <a:pt x="2544498" y="370952"/>
                </a:cubicBezTo>
                <a:close/>
                <a:moveTo>
                  <a:pt x="2544498" y="1121519"/>
                </a:moveTo>
                <a:cubicBezTo>
                  <a:pt x="2544498" y="1086605"/>
                  <a:pt x="2648110" y="1058301"/>
                  <a:pt x="2775923" y="1058301"/>
                </a:cubicBezTo>
                <a:cubicBezTo>
                  <a:pt x="2903735" y="1058301"/>
                  <a:pt x="3007347" y="1086605"/>
                  <a:pt x="3007347" y="1121519"/>
                </a:cubicBezTo>
                <a:cubicBezTo>
                  <a:pt x="3007347" y="1156433"/>
                  <a:pt x="2903735" y="1184737"/>
                  <a:pt x="2775923" y="1184737"/>
                </a:cubicBezTo>
                <a:cubicBezTo>
                  <a:pt x="2648110" y="1184737"/>
                  <a:pt x="2544498" y="1156433"/>
                  <a:pt x="2544498" y="1121519"/>
                </a:cubicBezTo>
                <a:close/>
                <a:moveTo>
                  <a:pt x="1943695" y="3370919"/>
                </a:moveTo>
                <a:cubicBezTo>
                  <a:pt x="1943695" y="3344124"/>
                  <a:pt x="2017519" y="3322402"/>
                  <a:pt x="2108585" y="3322402"/>
                </a:cubicBezTo>
                <a:cubicBezTo>
                  <a:pt x="2199652" y="3322402"/>
                  <a:pt x="2273475" y="3344124"/>
                  <a:pt x="2273475" y="3370919"/>
                </a:cubicBezTo>
                <a:cubicBezTo>
                  <a:pt x="2273475" y="3397713"/>
                  <a:pt x="2199652" y="3419435"/>
                  <a:pt x="2108585" y="3419435"/>
                </a:cubicBezTo>
                <a:cubicBezTo>
                  <a:pt x="2017519" y="3419435"/>
                  <a:pt x="1943695" y="3397713"/>
                  <a:pt x="1943695" y="3370919"/>
                </a:cubicBezTo>
                <a:close/>
                <a:moveTo>
                  <a:pt x="1943695" y="4121485"/>
                </a:moveTo>
                <a:cubicBezTo>
                  <a:pt x="1943695" y="4094691"/>
                  <a:pt x="2017519" y="4072969"/>
                  <a:pt x="2108585" y="4072969"/>
                </a:cubicBezTo>
                <a:cubicBezTo>
                  <a:pt x="2199652" y="4072969"/>
                  <a:pt x="2273475" y="4094691"/>
                  <a:pt x="2273475" y="4121485"/>
                </a:cubicBezTo>
                <a:cubicBezTo>
                  <a:pt x="2273475" y="4148280"/>
                  <a:pt x="2199652" y="4170002"/>
                  <a:pt x="2108585" y="4170002"/>
                </a:cubicBezTo>
                <a:cubicBezTo>
                  <a:pt x="2017519" y="4170002"/>
                  <a:pt x="1943695" y="4148280"/>
                  <a:pt x="1943695" y="4121485"/>
                </a:cubicBezTo>
                <a:close/>
                <a:moveTo>
                  <a:pt x="1913886" y="1859643"/>
                </a:moveTo>
                <a:cubicBezTo>
                  <a:pt x="1913886" y="1832848"/>
                  <a:pt x="1987710" y="1811127"/>
                  <a:pt x="2078776" y="1811127"/>
                </a:cubicBezTo>
                <a:cubicBezTo>
                  <a:pt x="2169843" y="1811127"/>
                  <a:pt x="2243666" y="1832848"/>
                  <a:pt x="2243666" y="1859643"/>
                </a:cubicBezTo>
                <a:cubicBezTo>
                  <a:pt x="2243666" y="1886438"/>
                  <a:pt x="2169843" y="1908160"/>
                  <a:pt x="2078776" y="1908160"/>
                </a:cubicBezTo>
                <a:cubicBezTo>
                  <a:pt x="1987710" y="1908160"/>
                  <a:pt x="1913886" y="1886438"/>
                  <a:pt x="1913886" y="1859643"/>
                </a:cubicBezTo>
                <a:close/>
                <a:moveTo>
                  <a:pt x="1913886" y="2610210"/>
                </a:moveTo>
                <a:cubicBezTo>
                  <a:pt x="1913886" y="2583415"/>
                  <a:pt x="1987710" y="2561694"/>
                  <a:pt x="2078776" y="2561694"/>
                </a:cubicBezTo>
                <a:cubicBezTo>
                  <a:pt x="2169843" y="2561694"/>
                  <a:pt x="2243666" y="2583415"/>
                  <a:pt x="2243666" y="2610210"/>
                </a:cubicBezTo>
                <a:cubicBezTo>
                  <a:pt x="2243666" y="2637005"/>
                  <a:pt x="2169843" y="2658726"/>
                  <a:pt x="2078776" y="2658726"/>
                </a:cubicBezTo>
                <a:cubicBezTo>
                  <a:pt x="1987710" y="2658726"/>
                  <a:pt x="1913886" y="2637005"/>
                  <a:pt x="1913886" y="2610210"/>
                </a:cubicBezTo>
                <a:close/>
                <a:moveTo>
                  <a:pt x="1905320" y="348369"/>
                </a:moveTo>
                <a:cubicBezTo>
                  <a:pt x="1905320" y="321574"/>
                  <a:pt x="1979144" y="299853"/>
                  <a:pt x="2070210" y="299853"/>
                </a:cubicBezTo>
                <a:cubicBezTo>
                  <a:pt x="2161277" y="299853"/>
                  <a:pt x="2235100" y="321574"/>
                  <a:pt x="2235100" y="348369"/>
                </a:cubicBezTo>
                <a:cubicBezTo>
                  <a:pt x="2235100" y="375164"/>
                  <a:pt x="2161277" y="396886"/>
                  <a:pt x="2070210" y="396886"/>
                </a:cubicBezTo>
                <a:cubicBezTo>
                  <a:pt x="1979144" y="396886"/>
                  <a:pt x="1905320" y="375164"/>
                  <a:pt x="1905320" y="348369"/>
                </a:cubicBezTo>
                <a:close/>
                <a:moveTo>
                  <a:pt x="1905320" y="1098936"/>
                </a:moveTo>
                <a:cubicBezTo>
                  <a:pt x="1905320" y="1072141"/>
                  <a:pt x="1979144" y="1050420"/>
                  <a:pt x="2070210" y="1050420"/>
                </a:cubicBezTo>
                <a:cubicBezTo>
                  <a:pt x="2161277" y="1050420"/>
                  <a:pt x="2235100" y="1072141"/>
                  <a:pt x="2235100" y="1098936"/>
                </a:cubicBezTo>
                <a:cubicBezTo>
                  <a:pt x="2235100" y="1125731"/>
                  <a:pt x="2161277" y="1147452"/>
                  <a:pt x="2070210" y="1147452"/>
                </a:cubicBezTo>
                <a:cubicBezTo>
                  <a:pt x="1979144" y="1147452"/>
                  <a:pt x="1905320" y="1125731"/>
                  <a:pt x="1905320" y="1098936"/>
                </a:cubicBezTo>
                <a:close/>
                <a:moveTo>
                  <a:pt x="1376918" y="3253821"/>
                </a:moveTo>
                <a:cubicBezTo>
                  <a:pt x="1376918" y="3227026"/>
                  <a:pt x="1461103" y="3205304"/>
                  <a:pt x="1564950" y="3205304"/>
                </a:cubicBezTo>
                <a:cubicBezTo>
                  <a:pt x="1668797" y="3205304"/>
                  <a:pt x="1752982" y="3227026"/>
                  <a:pt x="1752982" y="3253821"/>
                </a:cubicBezTo>
                <a:cubicBezTo>
                  <a:pt x="1752982" y="3280615"/>
                  <a:pt x="1668797" y="3302337"/>
                  <a:pt x="1564950" y="3302337"/>
                </a:cubicBezTo>
                <a:cubicBezTo>
                  <a:pt x="1461103" y="3302337"/>
                  <a:pt x="1376918" y="3280615"/>
                  <a:pt x="1376918" y="3253821"/>
                </a:cubicBezTo>
                <a:close/>
                <a:moveTo>
                  <a:pt x="1376918" y="4004387"/>
                </a:moveTo>
                <a:cubicBezTo>
                  <a:pt x="1376918" y="3977593"/>
                  <a:pt x="1461103" y="3955871"/>
                  <a:pt x="1564950" y="3955871"/>
                </a:cubicBezTo>
                <a:cubicBezTo>
                  <a:pt x="1668797" y="3955871"/>
                  <a:pt x="1752982" y="3977593"/>
                  <a:pt x="1752982" y="4004387"/>
                </a:cubicBezTo>
                <a:cubicBezTo>
                  <a:pt x="1752982" y="4031182"/>
                  <a:pt x="1668797" y="4052904"/>
                  <a:pt x="1564950" y="4052904"/>
                </a:cubicBezTo>
                <a:cubicBezTo>
                  <a:pt x="1461103" y="4052904"/>
                  <a:pt x="1376918" y="4031182"/>
                  <a:pt x="1376918" y="4004387"/>
                </a:cubicBezTo>
                <a:close/>
                <a:moveTo>
                  <a:pt x="1347109" y="1742545"/>
                </a:moveTo>
                <a:cubicBezTo>
                  <a:pt x="1347109" y="1715750"/>
                  <a:pt x="1431294" y="1694029"/>
                  <a:pt x="1535141" y="1694029"/>
                </a:cubicBezTo>
                <a:cubicBezTo>
                  <a:pt x="1638988" y="1694029"/>
                  <a:pt x="1723173" y="1715750"/>
                  <a:pt x="1723173" y="1742545"/>
                </a:cubicBezTo>
                <a:cubicBezTo>
                  <a:pt x="1723173" y="1769340"/>
                  <a:pt x="1638988" y="1791062"/>
                  <a:pt x="1535141" y="1791062"/>
                </a:cubicBezTo>
                <a:cubicBezTo>
                  <a:pt x="1431294" y="1791062"/>
                  <a:pt x="1347109" y="1769340"/>
                  <a:pt x="1347109" y="1742545"/>
                </a:cubicBezTo>
                <a:close/>
                <a:moveTo>
                  <a:pt x="1347109" y="2493112"/>
                </a:moveTo>
                <a:cubicBezTo>
                  <a:pt x="1347109" y="2466317"/>
                  <a:pt x="1431294" y="2444596"/>
                  <a:pt x="1535141" y="2444596"/>
                </a:cubicBezTo>
                <a:cubicBezTo>
                  <a:pt x="1638988" y="2444596"/>
                  <a:pt x="1723173" y="2466317"/>
                  <a:pt x="1723173" y="2493112"/>
                </a:cubicBezTo>
                <a:cubicBezTo>
                  <a:pt x="1723173" y="2519907"/>
                  <a:pt x="1638988" y="2541628"/>
                  <a:pt x="1535141" y="2541628"/>
                </a:cubicBezTo>
                <a:cubicBezTo>
                  <a:pt x="1431294" y="2541628"/>
                  <a:pt x="1347109" y="2519907"/>
                  <a:pt x="1347109" y="2493112"/>
                </a:cubicBezTo>
                <a:close/>
                <a:moveTo>
                  <a:pt x="1338543" y="231271"/>
                </a:moveTo>
                <a:cubicBezTo>
                  <a:pt x="1338543" y="204476"/>
                  <a:pt x="1422728" y="182755"/>
                  <a:pt x="1526575" y="182755"/>
                </a:cubicBezTo>
                <a:cubicBezTo>
                  <a:pt x="1630422" y="182755"/>
                  <a:pt x="1714607" y="204476"/>
                  <a:pt x="1714607" y="231271"/>
                </a:cubicBezTo>
                <a:cubicBezTo>
                  <a:pt x="1714607" y="258066"/>
                  <a:pt x="1630422" y="279788"/>
                  <a:pt x="1526575" y="279788"/>
                </a:cubicBezTo>
                <a:cubicBezTo>
                  <a:pt x="1422728" y="279788"/>
                  <a:pt x="1338543" y="258066"/>
                  <a:pt x="1338543" y="231271"/>
                </a:cubicBezTo>
                <a:close/>
                <a:moveTo>
                  <a:pt x="1338543" y="981838"/>
                </a:moveTo>
                <a:cubicBezTo>
                  <a:pt x="1338543" y="955043"/>
                  <a:pt x="1422728" y="933322"/>
                  <a:pt x="1526575" y="933322"/>
                </a:cubicBezTo>
                <a:cubicBezTo>
                  <a:pt x="1630422" y="933322"/>
                  <a:pt x="1714607" y="955043"/>
                  <a:pt x="1714607" y="981838"/>
                </a:cubicBezTo>
                <a:cubicBezTo>
                  <a:pt x="1714607" y="1008633"/>
                  <a:pt x="1630422" y="1030354"/>
                  <a:pt x="1526575" y="1030354"/>
                </a:cubicBezTo>
                <a:cubicBezTo>
                  <a:pt x="1422728" y="1030354"/>
                  <a:pt x="1338543" y="1008633"/>
                  <a:pt x="1338543" y="981838"/>
                </a:cubicBezTo>
                <a:close/>
                <a:moveTo>
                  <a:pt x="476221" y="3267065"/>
                </a:moveTo>
                <a:cubicBezTo>
                  <a:pt x="476221" y="3232151"/>
                  <a:pt x="579834" y="3203847"/>
                  <a:pt x="707647" y="3203847"/>
                </a:cubicBezTo>
                <a:cubicBezTo>
                  <a:pt x="835459" y="3203847"/>
                  <a:pt x="939071" y="3232151"/>
                  <a:pt x="939071" y="3267065"/>
                </a:cubicBezTo>
                <a:cubicBezTo>
                  <a:pt x="939071" y="3301980"/>
                  <a:pt x="835459" y="3330283"/>
                  <a:pt x="707647" y="3330283"/>
                </a:cubicBezTo>
                <a:cubicBezTo>
                  <a:pt x="579834" y="3330283"/>
                  <a:pt x="476221" y="3301980"/>
                  <a:pt x="476221" y="3267065"/>
                </a:cubicBezTo>
                <a:close/>
                <a:moveTo>
                  <a:pt x="476221" y="4017632"/>
                </a:moveTo>
                <a:cubicBezTo>
                  <a:pt x="476221" y="3982718"/>
                  <a:pt x="579834" y="3954414"/>
                  <a:pt x="707647" y="3954414"/>
                </a:cubicBezTo>
                <a:cubicBezTo>
                  <a:pt x="835459" y="3954414"/>
                  <a:pt x="939071" y="3982718"/>
                  <a:pt x="939071" y="4017632"/>
                </a:cubicBezTo>
                <a:cubicBezTo>
                  <a:pt x="939071" y="4052546"/>
                  <a:pt x="835459" y="4080850"/>
                  <a:pt x="707647" y="4080850"/>
                </a:cubicBezTo>
                <a:cubicBezTo>
                  <a:pt x="579834" y="4080850"/>
                  <a:pt x="476221" y="4052546"/>
                  <a:pt x="476221" y="4017632"/>
                </a:cubicBezTo>
                <a:close/>
                <a:moveTo>
                  <a:pt x="446412" y="1755790"/>
                </a:moveTo>
                <a:cubicBezTo>
                  <a:pt x="446412" y="1720875"/>
                  <a:pt x="550025" y="1692572"/>
                  <a:pt x="677838" y="1692572"/>
                </a:cubicBezTo>
                <a:cubicBezTo>
                  <a:pt x="805650" y="1692572"/>
                  <a:pt x="909262" y="1720875"/>
                  <a:pt x="909262" y="1755790"/>
                </a:cubicBezTo>
                <a:cubicBezTo>
                  <a:pt x="909262" y="1790704"/>
                  <a:pt x="805650" y="1819008"/>
                  <a:pt x="677838" y="1819008"/>
                </a:cubicBezTo>
                <a:cubicBezTo>
                  <a:pt x="550025" y="1819008"/>
                  <a:pt x="446412" y="1790704"/>
                  <a:pt x="446412" y="1755790"/>
                </a:cubicBezTo>
                <a:close/>
                <a:moveTo>
                  <a:pt x="446412" y="2506357"/>
                </a:moveTo>
                <a:cubicBezTo>
                  <a:pt x="446412" y="2471442"/>
                  <a:pt x="550025" y="2443138"/>
                  <a:pt x="677838" y="2443138"/>
                </a:cubicBezTo>
                <a:cubicBezTo>
                  <a:pt x="805650" y="2443138"/>
                  <a:pt x="909262" y="2471442"/>
                  <a:pt x="909262" y="2506357"/>
                </a:cubicBezTo>
                <a:cubicBezTo>
                  <a:pt x="909262" y="2541271"/>
                  <a:pt x="805650" y="2569575"/>
                  <a:pt x="677838" y="2569575"/>
                </a:cubicBezTo>
                <a:cubicBezTo>
                  <a:pt x="550025" y="2569575"/>
                  <a:pt x="446412" y="2541271"/>
                  <a:pt x="446412" y="2506357"/>
                </a:cubicBezTo>
                <a:close/>
                <a:moveTo>
                  <a:pt x="437846" y="244516"/>
                </a:moveTo>
                <a:cubicBezTo>
                  <a:pt x="437846" y="209601"/>
                  <a:pt x="541459" y="181298"/>
                  <a:pt x="669272" y="181298"/>
                </a:cubicBezTo>
                <a:cubicBezTo>
                  <a:pt x="797084" y="181298"/>
                  <a:pt x="900696" y="209601"/>
                  <a:pt x="900696" y="244516"/>
                </a:cubicBezTo>
                <a:cubicBezTo>
                  <a:pt x="900696" y="279430"/>
                  <a:pt x="797084" y="307734"/>
                  <a:pt x="669272" y="307734"/>
                </a:cubicBezTo>
                <a:cubicBezTo>
                  <a:pt x="541459" y="307734"/>
                  <a:pt x="437846" y="279430"/>
                  <a:pt x="437846" y="244516"/>
                </a:cubicBezTo>
                <a:close/>
                <a:moveTo>
                  <a:pt x="437846" y="995083"/>
                </a:moveTo>
                <a:cubicBezTo>
                  <a:pt x="437846" y="960168"/>
                  <a:pt x="541459" y="931864"/>
                  <a:pt x="669272" y="931864"/>
                </a:cubicBezTo>
                <a:cubicBezTo>
                  <a:pt x="797084" y="931864"/>
                  <a:pt x="900696" y="960168"/>
                  <a:pt x="900696" y="995083"/>
                </a:cubicBezTo>
                <a:cubicBezTo>
                  <a:pt x="900696" y="1029997"/>
                  <a:pt x="797084" y="1058301"/>
                  <a:pt x="669272" y="1058301"/>
                </a:cubicBezTo>
                <a:cubicBezTo>
                  <a:pt x="541459" y="1058301"/>
                  <a:pt x="437846" y="1029997"/>
                  <a:pt x="437846" y="995083"/>
                </a:cubicBezTo>
                <a:close/>
                <a:moveTo>
                  <a:pt x="38375" y="3176373"/>
                </a:moveTo>
                <a:lnTo>
                  <a:pt x="70559" y="3163526"/>
                </a:lnTo>
                <a:cubicBezTo>
                  <a:pt x="267872" y="3099959"/>
                  <a:pt x="677597" y="3056273"/>
                  <a:pt x="1151056" y="3056273"/>
                </a:cubicBezTo>
                <a:cubicBezTo>
                  <a:pt x="1400792" y="3056273"/>
                  <a:pt x="1632795" y="3068428"/>
                  <a:pt x="1825247" y="3089244"/>
                </a:cubicBezTo>
                <a:lnTo>
                  <a:pt x="1912984" y="3099747"/>
                </a:lnTo>
                <a:lnTo>
                  <a:pt x="1920836" y="3097834"/>
                </a:lnTo>
                <a:lnTo>
                  <a:pt x="1938191" y="3101753"/>
                </a:lnTo>
                <a:cubicBezTo>
                  <a:pt x="2128465" y="3140688"/>
                  <a:pt x="2416419" y="3165505"/>
                  <a:pt x="2738696" y="3165505"/>
                </a:cubicBezTo>
                <a:cubicBezTo>
                  <a:pt x="3044189" y="3165505"/>
                  <a:pt x="3318841" y="3143205"/>
                  <a:pt x="3508686" y="3107720"/>
                </a:cubicBezTo>
                <a:lnTo>
                  <a:pt x="3509144" y="3107629"/>
                </a:lnTo>
                <a:lnTo>
                  <a:pt x="3511859" y="3106943"/>
                </a:lnTo>
                <a:cubicBezTo>
                  <a:pt x="3527365" y="3103304"/>
                  <a:pt x="3543629" y="3099754"/>
                  <a:pt x="3560612" y="3096299"/>
                </a:cubicBezTo>
                <a:lnTo>
                  <a:pt x="3584737" y="3091721"/>
                </a:lnTo>
                <a:lnTo>
                  <a:pt x="3616567" y="3082749"/>
                </a:lnTo>
                <a:lnTo>
                  <a:pt x="3602569" y="3088337"/>
                </a:lnTo>
                <a:lnTo>
                  <a:pt x="3613689" y="3086226"/>
                </a:lnTo>
                <a:cubicBezTo>
                  <a:pt x="3834361" y="3047122"/>
                  <a:pt x="4153604" y="3022549"/>
                  <a:pt x="4508697" y="3022549"/>
                </a:cubicBezTo>
                <a:cubicBezTo>
                  <a:pt x="4758433" y="3022549"/>
                  <a:pt x="4990437" y="3034704"/>
                  <a:pt x="5182889" y="3055519"/>
                </a:cubicBezTo>
                <a:lnTo>
                  <a:pt x="5270627" y="3066023"/>
                </a:lnTo>
                <a:lnTo>
                  <a:pt x="5278477" y="3064110"/>
                </a:lnTo>
                <a:lnTo>
                  <a:pt x="5295832" y="3068029"/>
                </a:lnTo>
                <a:cubicBezTo>
                  <a:pt x="5486107" y="3106964"/>
                  <a:pt x="5774060" y="3131780"/>
                  <a:pt x="6096338" y="3131780"/>
                </a:cubicBezTo>
                <a:cubicBezTo>
                  <a:pt x="6445473" y="3131780"/>
                  <a:pt x="6754324" y="3102655"/>
                  <a:pt x="6942343" y="3058007"/>
                </a:cubicBezTo>
                <a:lnTo>
                  <a:pt x="6974209" y="3049025"/>
                </a:lnTo>
                <a:lnTo>
                  <a:pt x="6942026" y="3061872"/>
                </a:lnTo>
                <a:cubicBezTo>
                  <a:pt x="6744713" y="3125439"/>
                  <a:pt x="6334986" y="3169125"/>
                  <a:pt x="5861528" y="3169125"/>
                </a:cubicBezTo>
                <a:cubicBezTo>
                  <a:pt x="5611794" y="3169125"/>
                  <a:pt x="5379790" y="3156970"/>
                  <a:pt x="5187338" y="3136154"/>
                </a:cubicBezTo>
                <a:lnTo>
                  <a:pt x="5099602" y="3125651"/>
                </a:lnTo>
                <a:lnTo>
                  <a:pt x="5091750" y="3127564"/>
                </a:lnTo>
                <a:lnTo>
                  <a:pt x="5074395" y="3123645"/>
                </a:lnTo>
                <a:cubicBezTo>
                  <a:pt x="4884120" y="3084710"/>
                  <a:pt x="4596165" y="3059893"/>
                  <a:pt x="4273888" y="3059893"/>
                </a:cubicBezTo>
                <a:cubicBezTo>
                  <a:pt x="3968396" y="3059893"/>
                  <a:pt x="3693744" y="3082192"/>
                  <a:pt x="3503899" y="3117678"/>
                </a:cubicBezTo>
                <a:lnTo>
                  <a:pt x="3503441" y="3117769"/>
                </a:lnTo>
                <a:lnTo>
                  <a:pt x="3500725" y="3118455"/>
                </a:lnTo>
                <a:cubicBezTo>
                  <a:pt x="3485220" y="3122094"/>
                  <a:pt x="3468957" y="3125644"/>
                  <a:pt x="3451974" y="3129099"/>
                </a:cubicBezTo>
                <a:lnTo>
                  <a:pt x="3427849" y="3133677"/>
                </a:lnTo>
                <a:lnTo>
                  <a:pt x="3396017" y="3142649"/>
                </a:lnTo>
                <a:lnTo>
                  <a:pt x="3410015" y="3137061"/>
                </a:lnTo>
                <a:lnTo>
                  <a:pt x="3398896" y="3139172"/>
                </a:lnTo>
                <a:cubicBezTo>
                  <a:pt x="3178226" y="3178276"/>
                  <a:pt x="2858982" y="3202849"/>
                  <a:pt x="2503888" y="3202849"/>
                </a:cubicBezTo>
                <a:cubicBezTo>
                  <a:pt x="2254152" y="3202849"/>
                  <a:pt x="2022148" y="3190694"/>
                  <a:pt x="1829696" y="3169878"/>
                </a:cubicBezTo>
                <a:lnTo>
                  <a:pt x="1741960" y="3159375"/>
                </a:lnTo>
                <a:lnTo>
                  <a:pt x="1734108" y="3161288"/>
                </a:lnTo>
                <a:lnTo>
                  <a:pt x="1716753" y="3157369"/>
                </a:lnTo>
                <a:cubicBezTo>
                  <a:pt x="1526479" y="3118434"/>
                  <a:pt x="1238524" y="3093617"/>
                  <a:pt x="916246" y="3093617"/>
                </a:cubicBezTo>
                <a:cubicBezTo>
                  <a:pt x="567113" y="3093617"/>
                  <a:pt x="258261" y="3122743"/>
                  <a:pt x="70243" y="3167391"/>
                </a:cubicBezTo>
                <a:close/>
                <a:moveTo>
                  <a:pt x="38375" y="3541650"/>
                </a:moveTo>
                <a:lnTo>
                  <a:pt x="70560" y="3528803"/>
                </a:lnTo>
                <a:cubicBezTo>
                  <a:pt x="267872" y="3465236"/>
                  <a:pt x="677598" y="3421550"/>
                  <a:pt x="1151056" y="3421550"/>
                </a:cubicBezTo>
                <a:cubicBezTo>
                  <a:pt x="1400792" y="3421550"/>
                  <a:pt x="1632796" y="3433705"/>
                  <a:pt x="1825248" y="3454520"/>
                </a:cubicBezTo>
                <a:lnTo>
                  <a:pt x="1912985" y="3465024"/>
                </a:lnTo>
                <a:lnTo>
                  <a:pt x="1920836" y="3463111"/>
                </a:lnTo>
                <a:lnTo>
                  <a:pt x="1938191" y="3467030"/>
                </a:lnTo>
                <a:cubicBezTo>
                  <a:pt x="2128465" y="3505965"/>
                  <a:pt x="2416419" y="3530781"/>
                  <a:pt x="2738696" y="3530781"/>
                </a:cubicBezTo>
                <a:cubicBezTo>
                  <a:pt x="3044189" y="3530781"/>
                  <a:pt x="3318841" y="3508482"/>
                  <a:pt x="3508686" y="3472997"/>
                </a:cubicBezTo>
                <a:lnTo>
                  <a:pt x="3509144" y="3472906"/>
                </a:lnTo>
                <a:lnTo>
                  <a:pt x="3511859" y="3472219"/>
                </a:lnTo>
                <a:cubicBezTo>
                  <a:pt x="3527365" y="3468580"/>
                  <a:pt x="3543629" y="3465031"/>
                  <a:pt x="3560612" y="3461576"/>
                </a:cubicBezTo>
                <a:lnTo>
                  <a:pt x="3584737" y="3456997"/>
                </a:lnTo>
                <a:lnTo>
                  <a:pt x="3616567" y="3448026"/>
                </a:lnTo>
                <a:lnTo>
                  <a:pt x="3602569" y="3453613"/>
                </a:lnTo>
                <a:lnTo>
                  <a:pt x="3613689" y="3451503"/>
                </a:lnTo>
                <a:cubicBezTo>
                  <a:pt x="3834361" y="3412399"/>
                  <a:pt x="4153604" y="3387826"/>
                  <a:pt x="4508697" y="3387826"/>
                </a:cubicBezTo>
                <a:cubicBezTo>
                  <a:pt x="4758433" y="3387826"/>
                  <a:pt x="4990437" y="3399980"/>
                  <a:pt x="5182889" y="3420796"/>
                </a:cubicBezTo>
                <a:lnTo>
                  <a:pt x="5270627" y="3431300"/>
                </a:lnTo>
                <a:lnTo>
                  <a:pt x="5278477" y="3429387"/>
                </a:lnTo>
                <a:lnTo>
                  <a:pt x="5295832" y="3433306"/>
                </a:lnTo>
                <a:cubicBezTo>
                  <a:pt x="5486107" y="3472240"/>
                  <a:pt x="5774060" y="3497057"/>
                  <a:pt x="6096338" y="3497057"/>
                </a:cubicBezTo>
                <a:cubicBezTo>
                  <a:pt x="6445473" y="3497057"/>
                  <a:pt x="6754324" y="3467932"/>
                  <a:pt x="6942343" y="3423284"/>
                </a:cubicBezTo>
                <a:lnTo>
                  <a:pt x="6974209" y="3414301"/>
                </a:lnTo>
                <a:lnTo>
                  <a:pt x="6942026" y="3427148"/>
                </a:lnTo>
                <a:cubicBezTo>
                  <a:pt x="6744713" y="3490716"/>
                  <a:pt x="6334986" y="3534401"/>
                  <a:pt x="5861528" y="3534401"/>
                </a:cubicBezTo>
                <a:cubicBezTo>
                  <a:pt x="5611794" y="3534401"/>
                  <a:pt x="5379790" y="3522247"/>
                  <a:pt x="5187338" y="3501431"/>
                </a:cubicBezTo>
                <a:lnTo>
                  <a:pt x="5099602" y="3490928"/>
                </a:lnTo>
                <a:lnTo>
                  <a:pt x="5091750" y="3492841"/>
                </a:lnTo>
                <a:lnTo>
                  <a:pt x="5074395" y="3488922"/>
                </a:lnTo>
                <a:cubicBezTo>
                  <a:pt x="4884120" y="3449987"/>
                  <a:pt x="4596165" y="3425170"/>
                  <a:pt x="4273888" y="3425170"/>
                </a:cubicBezTo>
                <a:cubicBezTo>
                  <a:pt x="3968396" y="3425170"/>
                  <a:pt x="3693744" y="3447469"/>
                  <a:pt x="3503900" y="3482955"/>
                </a:cubicBezTo>
                <a:lnTo>
                  <a:pt x="3503441" y="3483045"/>
                </a:lnTo>
                <a:lnTo>
                  <a:pt x="3500725" y="3483732"/>
                </a:lnTo>
                <a:cubicBezTo>
                  <a:pt x="3485220" y="3487371"/>
                  <a:pt x="3468957" y="3490921"/>
                  <a:pt x="3451974" y="3494375"/>
                </a:cubicBezTo>
                <a:lnTo>
                  <a:pt x="3427849" y="3498954"/>
                </a:lnTo>
                <a:lnTo>
                  <a:pt x="3396017" y="3507926"/>
                </a:lnTo>
                <a:lnTo>
                  <a:pt x="3410015" y="3502338"/>
                </a:lnTo>
                <a:lnTo>
                  <a:pt x="3398896" y="3504448"/>
                </a:lnTo>
                <a:cubicBezTo>
                  <a:pt x="3178226" y="3543552"/>
                  <a:pt x="2858982" y="3568125"/>
                  <a:pt x="2503889" y="3568125"/>
                </a:cubicBezTo>
                <a:cubicBezTo>
                  <a:pt x="2254152" y="3568125"/>
                  <a:pt x="2022149" y="3555971"/>
                  <a:pt x="1829697" y="3535155"/>
                </a:cubicBezTo>
                <a:lnTo>
                  <a:pt x="1741960" y="3524651"/>
                </a:lnTo>
                <a:lnTo>
                  <a:pt x="1734108" y="3526565"/>
                </a:lnTo>
                <a:lnTo>
                  <a:pt x="1716753" y="3522646"/>
                </a:lnTo>
                <a:cubicBezTo>
                  <a:pt x="1526479" y="3483711"/>
                  <a:pt x="1238524" y="3458894"/>
                  <a:pt x="916247" y="3458894"/>
                </a:cubicBezTo>
                <a:cubicBezTo>
                  <a:pt x="567113" y="3458894"/>
                  <a:pt x="258261" y="3488020"/>
                  <a:pt x="70243" y="3532668"/>
                </a:cubicBezTo>
                <a:close/>
                <a:moveTo>
                  <a:pt x="38375" y="3926940"/>
                </a:moveTo>
                <a:lnTo>
                  <a:pt x="70559" y="3914093"/>
                </a:lnTo>
                <a:cubicBezTo>
                  <a:pt x="267872" y="3850526"/>
                  <a:pt x="677597" y="3806840"/>
                  <a:pt x="1151056" y="3806840"/>
                </a:cubicBezTo>
                <a:cubicBezTo>
                  <a:pt x="1400792" y="3806840"/>
                  <a:pt x="1632795" y="3818995"/>
                  <a:pt x="1825247" y="3839810"/>
                </a:cubicBezTo>
                <a:lnTo>
                  <a:pt x="1912984" y="3850314"/>
                </a:lnTo>
                <a:lnTo>
                  <a:pt x="1920836" y="3848401"/>
                </a:lnTo>
                <a:lnTo>
                  <a:pt x="1938191" y="3852320"/>
                </a:lnTo>
                <a:cubicBezTo>
                  <a:pt x="2128465" y="3891255"/>
                  <a:pt x="2416419" y="3916071"/>
                  <a:pt x="2738696" y="3916071"/>
                </a:cubicBezTo>
                <a:cubicBezTo>
                  <a:pt x="3044189" y="3916071"/>
                  <a:pt x="3318841" y="3893772"/>
                  <a:pt x="3508686" y="3858287"/>
                </a:cubicBezTo>
                <a:lnTo>
                  <a:pt x="3509144" y="3858196"/>
                </a:lnTo>
                <a:lnTo>
                  <a:pt x="3511859" y="3857510"/>
                </a:lnTo>
                <a:cubicBezTo>
                  <a:pt x="3527365" y="3853870"/>
                  <a:pt x="3543629" y="3850321"/>
                  <a:pt x="3560612" y="3846866"/>
                </a:cubicBezTo>
                <a:lnTo>
                  <a:pt x="3584737" y="3842287"/>
                </a:lnTo>
                <a:lnTo>
                  <a:pt x="3616567" y="3833316"/>
                </a:lnTo>
                <a:lnTo>
                  <a:pt x="3602569" y="3838903"/>
                </a:lnTo>
                <a:lnTo>
                  <a:pt x="3613689" y="3836793"/>
                </a:lnTo>
                <a:cubicBezTo>
                  <a:pt x="3834361" y="3797689"/>
                  <a:pt x="4153604" y="3773116"/>
                  <a:pt x="4508697" y="3773116"/>
                </a:cubicBezTo>
                <a:cubicBezTo>
                  <a:pt x="4758433" y="3773116"/>
                  <a:pt x="4990437" y="3785270"/>
                  <a:pt x="5182889" y="3806086"/>
                </a:cubicBezTo>
                <a:lnTo>
                  <a:pt x="5270627" y="3816590"/>
                </a:lnTo>
                <a:lnTo>
                  <a:pt x="5278477" y="3814676"/>
                </a:lnTo>
                <a:lnTo>
                  <a:pt x="5295832" y="3818596"/>
                </a:lnTo>
                <a:cubicBezTo>
                  <a:pt x="5486107" y="3857530"/>
                  <a:pt x="5774060" y="3882347"/>
                  <a:pt x="6096338" y="3882347"/>
                </a:cubicBezTo>
                <a:cubicBezTo>
                  <a:pt x="6445473" y="3882347"/>
                  <a:pt x="6754324" y="3853222"/>
                  <a:pt x="6942343" y="3808574"/>
                </a:cubicBezTo>
                <a:lnTo>
                  <a:pt x="6974209" y="3799591"/>
                </a:lnTo>
                <a:lnTo>
                  <a:pt x="6942026" y="3812438"/>
                </a:lnTo>
                <a:cubicBezTo>
                  <a:pt x="6744713" y="3876006"/>
                  <a:pt x="6334986" y="3919691"/>
                  <a:pt x="5861528" y="3919691"/>
                </a:cubicBezTo>
                <a:cubicBezTo>
                  <a:pt x="5611794" y="3919691"/>
                  <a:pt x="5379790" y="3907537"/>
                  <a:pt x="5187338" y="3886721"/>
                </a:cubicBezTo>
                <a:lnTo>
                  <a:pt x="5099602" y="3876217"/>
                </a:lnTo>
                <a:lnTo>
                  <a:pt x="5091750" y="3878131"/>
                </a:lnTo>
                <a:lnTo>
                  <a:pt x="5074395" y="3874212"/>
                </a:lnTo>
                <a:cubicBezTo>
                  <a:pt x="4884120" y="3835277"/>
                  <a:pt x="4596165" y="3810460"/>
                  <a:pt x="4273888" y="3810460"/>
                </a:cubicBezTo>
                <a:cubicBezTo>
                  <a:pt x="3968396" y="3810460"/>
                  <a:pt x="3693744" y="3832759"/>
                  <a:pt x="3503899" y="3868245"/>
                </a:cubicBezTo>
                <a:lnTo>
                  <a:pt x="3503441" y="3868335"/>
                </a:lnTo>
                <a:lnTo>
                  <a:pt x="3500725" y="3869022"/>
                </a:lnTo>
                <a:cubicBezTo>
                  <a:pt x="3485220" y="3872661"/>
                  <a:pt x="3468957" y="3876211"/>
                  <a:pt x="3451974" y="3879665"/>
                </a:cubicBezTo>
                <a:lnTo>
                  <a:pt x="3427849" y="3884244"/>
                </a:lnTo>
                <a:lnTo>
                  <a:pt x="3396017" y="3893216"/>
                </a:lnTo>
                <a:lnTo>
                  <a:pt x="3410015" y="3887628"/>
                </a:lnTo>
                <a:lnTo>
                  <a:pt x="3398896" y="3889738"/>
                </a:lnTo>
                <a:cubicBezTo>
                  <a:pt x="3178226" y="3928842"/>
                  <a:pt x="2858982" y="3953415"/>
                  <a:pt x="2503888" y="3953415"/>
                </a:cubicBezTo>
                <a:cubicBezTo>
                  <a:pt x="2254152" y="3953415"/>
                  <a:pt x="2022148" y="3941261"/>
                  <a:pt x="1829696" y="3920445"/>
                </a:cubicBezTo>
                <a:lnTo>
                  <a:pt x="1741960" y="3909942"/>
                </a:lnTo>
                <a:lnTo>
                  <a:pt x="1734108" y="3911855"/>
                </a:lnTo>
                <a:lnTo>
                  <a:pt x="1716753" y="3907936"/>
                </a:lnTo>
                <a:cubicBezTo>
                  <a:pt x="1526479" y="3869001"/>
                  <a:pt x="1238524" y="3844184"/>
                  <a:pt x="916246" y="3844184"/>
                </a:cubicBezTo>
                <a:cubicBezTo>
                  <a:pt x="567113" y="3844184"/>
                  <a:pt x="258261" y="3873310"/>
                  <a:pt x="70243" y="3917958"/>
                </a:cubicBezTo>
                <a:close/>
                <a:moveTo>
                  <a:pt x="38375" y="4292217"/>
                </a:moveTo>
                <a:lnTo>
                  <a:pt x="70560" y="4279370"/>
                </a:lnTo>
                <a:cubicBezTo>
                  <a:pt x="267872" y="4215802"/>
                  <a:pt x="677598" y="4172117"/>
                  <a:pt x="1151056" y="4172117"/>
                </a:cubicBezTo>
                <a:cubicBezTo>
                  <a:pt x="1400792" y="4172117"/>
                  <a:pt x="1632796" y="4184271"/>
                  <a:pt x="1825248" y="4205087"/>
                </a:cubicBezTo>
                <a:lnTo>
                  <a:pt x="1912985" y="4215591"/>
                </a:lnTo>
                <a:lnTo>
                  <a:pt x="1920836" y="4213677"/>
                </a:lnTo>
                <a:lnTo>
                  <a:pt x="1938191" y="4217597"/>
                </a:lnTo>
                <a:cubicBezTo>
                  <a:pt x="2128465" y="4256531"/>
                  <a:pt x="2416419" y="4281348"/>
                  <a:pt x="2738696" y="4281348"/>
                </a:cubicBezTo>
                <a:cubicBezTo>
                  <a:pt x="3044189" y="4281348"/>
                  <a:pt x="3318841" y="4259049"/>
                  <a:pt x="3508686" y="4223564"/>
                </a:cubicBezTo>
                <a:lnTo>
                  <a:pt x="3509144" y="4223473"/>
                </a:lnTo>
                <a:lnTo>
                  <a:pt x="3511859" y="4222786"/>
                </a:lnTo>
                <a:cubicBezTo>
                  <a:pt x="3527365" y="4219147"/>
                  <a:pt x="3543629" y="4215598"/>
                  <a:pt x="3560612" y="4212143"/>
                </a:cubicBezTo>
                <a:lnTo>
                  <a:pt x="3584737" y="4207564"/>
                </a:lnTo>
                <a:lnTo>
                  <a:pt x="3616567" y="4198592"/>
                </a:lnTo>
                <a:lnTo>
                  <a:pt x="3602569" y="4204180"/>
                </a:lnTo>
                <a:lnTo>
                  <a:pt x="3613689" y="4202070"/>
                </a:lnTo>
                <a:cubicBezTo>
                  <a:pt x="3834361" y="4162966"/>
                  <a:pt x="4153604" y="4138393"/>
                  <a:pt x="4508697" y="4138393"/>
                </a:cubicBezTo>
                <a:cubicBezTo>
                  <a:pt x="4758433" y="4138393"/>
                  <a:pt x="4990437" y="4150547"/>
                  <a:pt x="5182889" y="4171363"/>
                </a:cubicBezTo>
                <a:lnTo>
                  <a:pt x="5270627" y="4181867"/>
                </a:lnTo>
                <a:lnTo>
                  <a:pt x="5278477" y="4179953"/>
                </a:lnTo>
                <a:lnTo>
                  <a:pt x="5295832" y="4183873"/>
                </a:lnTo>
                <a:cubicBezTo>
                  <a:pt x="5486107" y="4222807"/>
                  <a:pt x="5774060" y="4247624"/>
                  <a:pt x="6096338" y="4247624"/>
                </a:cubicBezTo>
                <a:cubicBezTo>
                  <a:pt x="6445473" y="4247624"/>
                  <a:pt x="6754324" y="4218498"/>
                  <a:pt x="6942343" y="4173851"/>
                </a:cubicBezTo>
                <a:lnTo>
                  <a:pt x="6974209" y="4164868"/>
                </a:lnTo>
                <a:lnTo>
                  <a:pt x="6942026" y="4177715"/>
                </a:lnTo>
                <a:cubicBezTo>
                  <a:pt x="6744713" y="4241282"/>
                  <a:pt x="6334986" y="4284968"/>
                  <a:pt x="5861528" y="4284968"/>
                </a:cubicBezTo>
                <a:cubicBezTo>
                  <a:pt x="5611794" y="4284968"/>
                  <a:pt x="5379790" y="4272814"/>
                  <a:pt x="5187338" y="4251998"/>
                </a:cubicBezTo>
                <a:lnTo>
                  <a:pt x="5099602" y="4241494"/>
                </a:lnTo>
                <a:lnTo>
                  <a:pt x="5091750" y="4243408"/>
                </a:lnTo>
                <a:lnTo>
                  <a:pt x="5074395" y="4239488"/>
                </a:lnTo>
                <a:cubicBezTo>
                  <a:pt x="4884120" y="4200554"/>
                  <a:pt x="4596165" y="4175737"/>
                  <a:pt x="4273888" y="4175737"/>
                </a:cubicBezTo>
                <a:cubicBezTo>
                  <a:pt x="3968396" y="4175737"/>
                  <a:pt x="3693744" y="4198036"/>
                  <a:pt x="3503900" y="4233521"/>
                </a:cubicBezTo>
                <a:lnTo>
                  <a:pt x="3503441" y="4233612"/>
                </a:lnTo>
                <a:lnTo>
                  <a:pt x="3500725" y="4234299"/>
                </a:lnTo>
                <a:cubicBezTo>
                  <a:pt x="3485220" y="4237938"/>
                  <a:pt x="3468957" y="4241487"/>
                  <a:pt x="3451974" y="4244942"/>
                </a:cubicBezTo>
                <a:lnTo>
                  <a:pt x="3427849" y="4249521"/>
                </a:lnTo>
                <a:lnTo>
                  <a:pt x="3396017" y="4258492"/>
                </a:lnTo>
                <a:lnTo>
                  <a:pt x="3410015" y="4252905"/>
                </a:lnTo>
                <a:lnTo>
                  <a:pt x="3398896" y="4255015"/>
                </a:lnTo>
                <a:cubicBezTo>
                  <a:pt x="3178226" y="4294119"/>
                  <a:pt x="2858982" y="4318692"/>
                  <a:pt x="2503889" y="4318692"/>
                </a:cubicBezTo>
                <a:cubicBezTo>
                  <a:pt x="2254152" y="4318692"/>
                  <a:pt x="2022149" y="4306538"/>
                  <a:pt x="1829697" y="4285722"/>
                </a:cubicBezTo>
                <a:lnTo>
                  <a:pt x="1741960" y="4275218"/>
                </a:lnTo>
                <a:lnTo>
                  <a:pt x="1734108" y="4277132"/>
                </a:lnTo>
                <a:lnTo>
                  <a:pt x="1716753" y="4273212"/>
                </a:lnTo>
                <a:cubicBezTo>
                  <a:pt x="1526479" y="4234278"/>
                  <a:pt x="1238524" y="4209461"/>
                  <a:pt x="916247" y="4209461"/>
                </a:cubicBezTo>
                <a:cubicBezTo>
                  <a:pt x="567113" y="4209461"/>
                  <a:pt x="258261" y="4238586"/>
                  <a:pt x="70243" y="4283234"/>
                </a:cubicBezTo>
                <a:close/>
                <a:moveTo>
                  <a:pt x="8566" y="1665098"/>
                </a:moveTo>
                <a:lnTo>
                  <a:pt x="40750" y="1652251"/>
                </a:lnTo>
                <a:cubicBezTo>
                  <a:pt x="238063" y="1588683"/>
                  <a:pt x="647788" y="1544998"/>
                  <a:pt x="1121247" y="1544998"/>
                </a:cubicBezTo>
                <a:cubicBezTo>
                  <a:pt x="1370983" y="1544998"/>
                  <a:pt x="1602986" y="1557152"/>
                  <a:pt x="1795438" y="1577968"/>
                </a:cubicBezTo>
                <a:lnTo>
                  <a:pt x="1883175" y="1588472"/>
                </a:lnTo>
                <a:lnTo>
                  <a:pt x="1891027" y="1586559"/>
                </a:lnTo>
                <a:lnTo>
                  <a:pt x="1908382" y="1590478"/>
                </a:lnTo>
                <a:cubicBezTo>
                  <a:pt x="2098656" y="1629413"/>
                  <a:pt x="2386610" y="1654229"/>
                  <a:pt x="2708887" y="1654229"/>
                </a:cubicBezTo>
                <a:cubicBezTo>
                  <a:pt x="3014380" y="1654229"/>
                  <a:pt x="3289032" y="1631930"/>
                  <a:pt x="3478878" y="1596445"/>
                </a:cubicBezTo>
                <a:lnTo>
                  <a:pt x="3479335" y="1596354"/>
                </a:lnTo>
                <a:lnTo>
                  <a:pt x="3482051" y="1595667"/>
                </a:lnTo>
                <a:cubicBezTo>
                  <a:pt x="3497556" y="1592028"/>
                  <a:pt x="3513820" y="1588479"/>
                  <a:pt x="3530803" y="1585024"/>
                </a:cubicBezTo>
                <a:lnTo>
                  <a:pt x="3554928" y="1580445"/>
                </a:lnTo>
                <a:lnTo>
                  <a:pt x="3586758" y="1571473"/>
                </a:lnTo>
                <a:lnTo>
                  <a:pt x="3572760" y="1577061"/>
                </a:lnTo>
                <a:lnTo>
                  <a:pt x="3583880" y="1574951"/>
                </a:lnTo>
                <a:cubicBezTo>
                  <a:pt x="3804552" y="1535847"/>
                  <a:pt x="4123795" y="1511274"/>
                  <a:pt x="4478888" y="1511274"/>
                </a:cubicBezTo>
                <a:cubicBezTo>
                  <a:pt x="4728624" y="1511274"/>
                  <a:pt x="4960628" y="1523428"/>
                  <a:pt x="5153080" y="1544244"/>
                </a:cubicBezTo>
                <a:lnTo>
                  <a:pt x="5240818" y="1554748"/>
                </a:lnTo>
                <a:lnTo>
                  <a:pt x="5248668" y="1552834"/>
                </a:lnTo>
                <a:lnTo>
                  <a:pt x="5266023" y="1556754"/>
                </a:lnTo>
                <a:cubicBezTo>
                  <a:pt x="5456298" y="1595688"/>
                  <a:pt x="5744251" y="1620505"/>
                  <a:pt x="6066529" y="1620505"/>
                </a:cubicBezTo>
                <a:cubicBezTo>
                  <a:pt x="6415664" y="1620505"/>
                  <a:pt x="6724515" y="1591380"/>
                  <a:pt x="6912534" y="1546732"/>
                </a:cubicBezTo>
                <a:lnTo>
                  <a:pt x="6944400" y="1537749"/>
                </a:lnTo>
                <a:lnTo>
                  <a:pt x="6912217" y="1550596"/>
                </a:lnTo>
                <a:cubicBezTo>
                  <a:pt x="6714904" y="1614164"/>
                  <a:pt x="6305177" y="1657849"/>
                  <a:pt x="5831719" y="1657849"/>
                </a:cubicBezTo>
                <a:cubicBezTo>
                  <a:pt x="5581985" y="1657849"/>
                  <a:pt x="5349981" y="1645695"/>
                  <a:pt x="5157529" y="1624879"/>
                </a:cubicBezTo>
                <a:lnTo>
                  <a:pt x="5069793" y="1614375"/>
                </a:lnTo>
                <a:lnTo>
                  <a:pt x="5061941" y="1616289"/>
                </a:lnTo>
                <a:lnTo>
                  <a:pt x="5044586" y="1612370"/>
                </a:lnTo>
                <a:cubicBezTo>
                  <a:pt x="4854311" y="1573435"/>
                  <a:pt x="4566356" y="1548618"/>
                  <a:pt x="4244079" y="1548618"/>
                </a:cubicBezTo>
                <a:cubicBezTo>
                  <a:pt x="3938587" y="1548618"/>
                  <a:pt x="3663935" y="1570917"/>
                  <a:pt x="3474090" y="1606403"/>
                </a:cubicBezTo>
                <a:lnTo>
                  <a:pt x="3473632" y="1606493"/>
                </a:lnTo>
                <a:lnTo>
                  <a:pt x="3470916" y="1607180"/>
                </a:lnTo>
                <a:cubicBezTo>
                  <a:pt x="3455412" y="1610819"/>
                  <a:pt x="3439148" y="1614369"/>
                  <a:pt x="3422165" y="1617823"/>
                </a:cubicBezTo>
                <a:lnTo>
                  <a:pt x="3398040" y="1622402"/>
                </a:lnTo>
                <a:lnTo>
                  <a:pt x="3366209" y="1631374"/>
                </a:lnTo>
                <a:lnTo>
                  <a:pt x="3380206" y="1625786"/>
                </a:lnTo>
                <a:lnTo>
                  <a:pt x="3369088" y="1627896"/>
                </a:lnTo>
                <a:cubicBezTo>
                  <a:pt x="3148417" y="1667000"/>
                  <a:pt x="2829173" y="1691573"/>
                  <a:pt x="2474079" y="1691573"/>
                </a:cubicBezTo>
                <a:cubicBezTo>
                  <a:pt x="2224343" y="1691573"/>
                  <a:pt x="1992339" y="1679419"/>
                  <a:pt x="1799887" y="1658603"/>
                </a:cubicBezTo>
                <a:lnTo>
                  <a:pt x="1712151" y="1648099"/>
                </a:lnTo>
                <a:lnTo>
                  <a:pt x="1704299" y="1650013"/>
                </a:lnTo>
                <a:lnTo>
                  <a:pt x="1686944" y="1646093"/>
                </a:lnTo>
                <a:cubicBezTo>
                  <a:pt x="1496670" y="1607159"/>
                  <a:pt x="1208715" y="1582342"/>
                  <a:pt x="886437" y="1582342"/>
                </a:cubicBezTo>
                <a:cubicBezTo>
                  <a:pt x="537304" y="1582342"/>
                  <a:pt x="228452" y="1611467"/>
                  <a:pt x="40434" y="1656115"/>
                </a:cubicBezTo>
                <a:close/>
                <a:moveTo>
                  <a:pt x="8566" y="2030375"/>
                </a:moveTo>
                <a:lnTo>
                  <a:pt x="40751" y="2017528"/>
                </a:lnTo>
                <a:cubicBezTo>
                  <a:pt x="238063" y="1953960"/>
                  <a:pt x="647789" y="1910275"/>
                  <a:pt x="1121247" y="1910275"/>
                </a:cubicBezTo>
                <a:cubicBezTo>
                  <a:pt x="1370983" y="1910275"/>
                  <a:pt x="1602987" y="1922429"/>
                  <a:pt x="1795439" y="1943245"/>
                </a:cubicBezTo>
                <a:lnTo>
                  <a:pt x="1883176" y="1953749"/>
                </a:lnTo>
                <a:lnTo>
                  <a:pt x="1891027" y="1951835"/>
                </a:lnTo>
                <a:lnTo>
                  <a:pt x="1908382" y="1955755"/>
                </a:lnTo>
                <a:cubicBezTo>
                  <a:pt x="2098656" y="1994689"/>
                  <a:pt x="2386610" y="2019506"/>
                  <a:pt x="2708887" y="2019506"/>
                </a:cubicBezTo>
                <a:cubicBezTo>
                  <a:pt x="3014380" y="2019506"/>
                  <a:pt x="3289032" y="1997207"/>
                  <a:pt x="3478878" y="1961721"/>
                </a:cubicBezTo>
                <a:lnTo>
                  <a:pt x="3479335" y="1961631"/>
                </a:lnTo>
                <a:lnTo>
                  <a:pt x="3482051" y="1960944"/>
                </a:lnTo>
                <a:cubicBezTo>
                  <a:pt x="3497556" y="1957305"/>
                  <a:pt x="3513820" y="1953755"/>
                  <a:pt x="3530803" y="1950301"/>
                </a:cubicBezTo>
                <a:lnTo>
                  <a:pt x="3554928" y="1945722"/>
                </a:lnTo>
                <a:lnTo>
                  <a:pt x="3586758" y="1936750"/>
                </a:lnTo>
                <a:lnTo>
                  <a:pt x="3572760" y="1942338"/>
                </a:lnTo>
                <a:lnTo>
                  <a:pt x="3583880" y="1940228"/>
                </a:lnTo>
                <a:cubicBezTo>
                  <a:pt x="3804552" y="1901123"/>
                  <a:pt x="4123795" y="1876550"/>
                  <a:pt x="4478888" y="1876550"/>
                </a:cubicBezTo>
                <a:cubicBezTo>
                  <a:pt x="4728624" y="1876550"/>
                  <a:pt x="4960628" y="1888705"/>
                  <a:pt x="5153080" y="1909521"/>
                </a:cubicBezTo>
                <a:lnTo>
                  <a:pt x="5240818" y="1920024"/>
                </a:lnTo>
                <a:lnTo>
                  <a:pt x="5248668" y="1918111"/>
                </a:lnTo>
                <a:lnTo>
                  <a:pt x="5266023" y="1922030"/>
                </a:lnTo>
                <a:cubicBezTo>
                  <a:pt x="5456298" y="1960965"/>
                  <a:pt x="5744251" y="1985782"/>
                  <a:pt x="6066529" y="1985782"/>
                </a:cubicBezTo>
                <a:cubicBezTo>
                  <a:pt x="6415664" y="1985782"/>
                  <a:pt x="6724515" y="1956656"/>
                  <a:pt x="6912534" y="1912009"/>
                </a:cubicBezTo>
                <a:lnTo>
                  <a:pt x="6944400" y="1903026"/>
                </a:lnTo>
                <a:lnTo>
                  <a:pt x="6912217" y="1915873"/>
                </a:lnTo>
                <a:cubicBezTo>
                  <a:pt x="6714904" y="1979440"/>
                  <a:pt x="6305177" y="2023126"/>
                  <a:pt x="5831719" y="2023126"/>
                </a:cubicBezTo>
                <a:cubicBezTo>
                  <a:pt x="5581985" y="2023126"/>
                  <a:pt x="5349981" y="2010972"/>
                  <a:pt x="5157529" y="1990156"/>
                </a:cubicBezTo>
                <a:lnTo>
                  <a:pt x="5069793" y="1979652"/>
                </a:lnTo>
                <a:lnTo>
                  <a:pt x="5061941" y="1981565"/>
                </a:lnTo>
                <a:lnTo>
                  <a:pt x="5044586" y="1977646"/>
                </a:lnTo>
                <a:cubicBezTo>
                  <a:pt x="4854311" y="1938712"/>
                  <a:pt x="4566356" y="1913894"/>
                  <a:pt x="4244079" y="1913894"/>
                </a:cubicBezTo>
                <a:cubicBezTo>
                  <a:pt x="3938587" y="1913894"/>
                  <a:pt x="3663935" y="1936194"/>
                  <a:pt x="3474092" y="1971679"/>
                </a:cubicBezTo>
                <a:lnTo>
                  <a:pt x="3473632" y="1971770"/>
                </a:lnTo>
                <a:lnTo>
                  <a:pt x="3470916" y="1972456"/>
                </a:lnTo>
                <a:cubicBezTo>
                  <a:pt x="3455412" y="1976096"/>
                  <a:pt x="3439148" y="1979645"/>
                  <a:pt x="3422165" y="1983100"/>
                </a:cubicBezTo>
                <a:lnTo>
                  <a:pt x="3398040" y="1987678"/>
                </a:lnTo>
                <a:lnTo>
                  <a:pt x="3366209" y="1996650"/>
                </a:lnTo>
                <a:lnTo>
                  <a:pt x="3380206" y="1991062"/>
                </a:lnTo>
                <a:lnTo>
                  <a:pt x="3369088" y="1993173"/>
                </a:lnTo>
                <a:cubicBezTo>
                  <a:pt x="3148417" y="2032277"/>
                  <a:pt x="2829173" y="2056850"/>
                  <a:pt x="2474080" y="2056850"/>
                </a:cubicBezTo>
                <a:cubicBezTo>
                  <a:pt x="2224343" y="2056850"/>
                  <a:pt x="1992340" y="2044696"/>
                  <a:pt x="1799888" y="2023880"/>
                </a:cubicBezTo>
                <a:lnTo>
                  <a:pt x="1712151" y="2013376"/>
                </a:lnTo>
                <a:lnTo>
                  <a:pt x="1704299" y="2015290"/>
                </a:lnTo>
                <a:lnTo>
                  <a:pt x="1686944" y="2011370"/>
                </a:lnTo>
                <a:cubicBezTo>
                  <a:pt x="1496670" y="1972436"/>
                  <a:pt x="1208715" y="1947619"/>
                  <a:pt x="886438" y="1947619"/>
                </a:cubicBezTo>
                <a:cubicBezTo>
                  <a:pt x="537304" y="1947619"/>
                  <a:pt x="228452" y="1976744"/>
                  <a:pt x="40434" y="2021392"/>
                </a:cubicBezTo>
                <a:close/>
                <a:moveTo>
                  <a:pt x="8566" y="2415665"/>
                </a:moveTo>
                <a:lnTo>
                  <a:pt x="40750" y="2402818"/>
                </a:lnTo>
                <a:cubicBezTo>
                  <a:pt x="238063" y="2339250"/>
                  <a:pt x="647788" y="2295565"/>
                  <a:pt x="1121247" y="2295565"/>
                </a:cubicBezTo>
                <a:cubicBezTo>
                  <a:pt x="1370983" y="2295565"/>
                  <a:pt x="1602986" y="2307719"/>
                  <a:pt x="1795438" y="2328535"/>
                </a:cubicBezTo>
                <a:lnTo>
                  <a:pt x="1883175" y="2339038"/>
                </a:lnTo>
                <a:lnTo>
                  <a:pt x="1891027" y="2337125"/>
                </a:lnTo>
                <a:lnTo>
                  <a:pt x="1908382" y="2341045"/>
                </a:lnTo>
                <a:cubicBezTo>
                  <a:pt x="2098656" y="2379979"/>
                  <a:pt x="2386610" y="2404796"/>
                  <a:pt x="2708887" y="2404796"/>
                </a:cubicBezTo>
                <a:cubicBezTo>
                  <a:pt x="3014380" y="2404796"/>
                  <a:pt x="3289032" y="2382497"/>
                  <a:pt x="3478878" y="2347011"/>
                </a:cubicBezTo>
                <a:lnTo>
                  <a:pt x="3479335" y="2346921"/>
                </a:lnTo>
                <a:lnTo>
                  <a:pt x="3482051" y="2346234"/>
                </a:lnTo>
                <a:cubicBezTo>
                  <a:pt x="3497556" y="2342595"/>
                  <a:pt x="3513820" y="2339045"/>
                  <a:pt x="3530803" y="2335591"/>
                </a:cubicBezTo>
                <a:lnTo>
                  <a:pt x="3554928" y="2331012"/>
                </a:lnTo>
                <a:lnTo>
                  <a:pt x="3586758" y="2322040"/>
                </a:lnTo>
                <a:lnTo>
                  <a:pt x="3572760" y="2327628"/>
                </a:lnTo>
                <a:lnTo>
                  <a:pt x="3583880" y="2325518"/>
                </a:lnTo>
                <a:cubicBezTo>
                  <a:pt x="3804552" y="2286413"/>
                  <a:pt x="4123795" y="2261840"/>
                  <a:pt x="4478888" y="2261840"/>
                </a:cubicBezTo>
                <a:cubicBezTo>
                  <a:pt x="4728624" y="2261840"/>
                  <a:pt x="4960628" y="2273995"/>
                  <a:pt x="5153080" y="2294811"/>
                </a:cubicBezTo>
                <a:lnTo>
                  <a:pt x="5240818" y="2305314"/>
                </a:lnTo>
                <a:lnTo>
                  <a:pt x="5248668" y="2303401"/>
                </a:lnTo>
                <a:lnTo>
                  <a:pt x="5266023" y="2307320"/>
                </a:lnTo>
                <a:cubicBezTo>
                  <a:pt x="5456298" y="2346255"/>
                  <a:pt x="5744251" y="2371072"/>
                  <a:pt x="6066529" y="2371072"/>
                </a:cubicBezTo>
                <a:cubicBezTo>
                  <a:pt x="6415664" y="2371072"/>
                  <a:pt x="6724515" y="2341946"/>
                  <a:pt x="6912534" y="2297299"/>
                </a:cubicBezTo>
                <a:lnTo>
                  <a:pt x="6944400" y="2288316"/>
                </a:lnTo>
                <a:lnTo>
                  <a:pt x="6912217" y="2301163"/>
                </a:lnTo>
                <a:cubicBezTo>
                  <a:pt x="6714904" y="2364731"/>
                  <a:pt x="6305177" y="2408416"/>
                  <a:pt x="5831719" y="2408416"/>
                </a:cubicBezTo>
                <a:cubicBezTo>
                  <a:pt x="5581985" y="2408416"/>
                  <a:pt x="5349981" y="2396262"/>
                  <a:pt x="5157529" y="2375446"/>
                </a:cubicBezTo>
                <a:lnTo>
                  <a:pt x="5069793" y="2364942"/>
                </a:lnTo>
                <a:lnTo>
                  <a:pt x="5061941" y="2366855"/>
                </a:lnTo>
                <a:lnTo>
                  <a:pt x="5044586" y="2362936"/>
                </a:lnTo>
                <a:cubicBezTo>
                  <a:pt x="4854311" y="2324002"/>
                  <a:pt x="4566356" y="2299184"/>
                  <a:pt x="4244079" y="2299184"/>
                </a:cubicBezTo>
                <a:cubicBezTo>
                  <a:pt x="3938587" y="2299184"/>
                  <a:pt x="3663935" y="2321484"/>
                  <a:pt x="3474090" y="2356969"/>
                </a:cubicBezTo>
                <a:lnTo>
                  <a:pt x="3473632" y="2357060"/>
                </a:lnTo>
                <a:lnTo>
                  <a:pt x="3470916" y="2357746"/>
                </a:lnTo>
                <a:cubicBezTo>
                  <a:pt x="3455412" y="2361385"/>
                  <a:pt x="3439148" y="2364935"/>
                  <a:pt x="3422165" y="2368390"/>
                </a:cubicBezTo>
                <a:lnTo>
                  <a:pt x="3398040" y="2372968"/>
                </a:lnTo>
                <a:lnTo>
                  <a:pt x="3366209" y="2381940"/>
                </a:lnTo>
                <a:lnTo>
                  <a:pt x="3380206" y="2376352"/>
                </a:lnTo>
                <a:lnTo>
                  <a:pt x="3369088" y="2378463"/>
                </a:lnTo>
                <a:cubicBezTo>
                  <a:pt x="3148417" y="2417567"/>
                  <a:pt x="2829173" y="2442140"/>
                  <a:pt x="2474079" y="2442140"/>
                </a:cubicBezTo>
                <a:cubicBezTo>
                  <a:pt x="2224343" y="2442140"/>
                  <a:pt x="1992339" y="2429986"/>
                  <a:pt x="1799887" y="2409170"/>
                </a:cubicBezTo>
                <a:lnTo>
                  <a:pt x="1712151" y="2398666"/>
                </a:lnTo>
                <a:lnTo>
                  <a:pt x="1704299" y="2400580"/>
                </a:lnTo>
                <a:lnTo>
                  <a:pt x="1686944" y="2396660"/>
                </a:lnTo>
                <a:cubicBezTo>
                  <a:pt x="1496670" y="2357726"/>
                  <a:pt x="1208715" y="2332909"/>
                  <a:pt x="886437" y="2332909"/>
                </a:cubicBezTo>
                <a:cubicBezTo>
                  <a:pt x="537304" y="2332909"/>
                  <a:pt x="228452" y="2362034"/>
                  <a:pt x="40434" y="2406682"/>
                </a:cubicBezTo>
                <a:close/>
                <a:moveTo>
                  <a:pt x="8566" y="2780941"/>
                </a:moveTo>
                <a:lnTo>
                  <a:pt x="40751" y="2768094"/>
                </a:lnTo>
                <a:cubicBezTo>
                  <a:pt x="238063" y="2704527"/>
                  <a:pt x="647789" y="2660841"/>
                  <a:pt x="1121247" y="2660841"/>
                </a:cubicBezTo>
                <a:cubicBezTo>
                  <a:pt x="1370983" y="2660841"/>
                  <a:pt x="1602987" y="2672996"/>
                  <a:pt x="1795439" y="2693812"/>
                </a:cubicBezTo>
                <a:lnTo>
                  <a:pt x="1883176" y="2704315"/>
                </a:lnTo>
                <a:lnTo>
                  <a:pt x="1891027" y="2702402"/>
                </a:lnTo>
                <a:lnTo>
                  <a:pt x="1908382" y="2706321"/>
                </a:lnTo>
                <a:cubicBezTo>
                  <a:pt x="2098656" y="2745256"/>
                  <a:pt x="2386610" y="2770073"/>
                  <a:pt x="2708887" y="2770073"/>
                </a:cubicBezTo>
                <a:cubicBezTo>
                  <a:pt x="3014380" y="2770073"/>
                  <a:pt x="3289032" y="2747773"/>
                  <a:pt x="3478878" y="2712288"/>
                </a:cubicBezTo>
                <a:lnTo>
                  <a:pt x="3479335" y="2712197"/>
                </a:lnTo>
                <a:lnTo>
                  <a:pt x="3482051" y="2711511"/>
                </a:lnTo>
                <a:cubicBezTo>
                  <a:pt x="3497556" y="2707872"/>
                  <a:pt x="3513820" y="2704322"/>
                  <a:pt x="3530803" y="2700867"/>
                </a:cubicBezTo>
                <a:lnTo>
                  <a:pt x="3554928" y="2696289"/>
                </a:lnTo>
                <a:lnTo>
                  <a:pt x="3586758" y="2687317"/>
                </a:lnTo>
                <a:lnTo>
                  <a:pt x="3572760" y="2692905"/>
                </a:lnTo>
                <a:lnTo>
                  <a:pt x="3583880" y="2690794"/>
                </a:lnTo>
                <a:cubicBezTo>
                  <a:pt x="3804552" y="2651690"/>
                  <a:pt x="4123795" y="2627117"/>
                  <a:pt x="4478888" y="2627117"/>
                </a:cubicBezTo>
                <a:cubicBezTo>
                  <a:pt x="4728624" y="2627117"/>
                  <a:pt x="4960628" y="2639272"/>
                  <a:pt x="5153080" y="2660087"/>
                </a:cubicBezTo>
                <a:lnTo>
                  <a:pt x="5240818" y="2670591"/>
                </a:lnTo>
                <a:lnTo>
                  <a:pt x="5248668" y="2668678"/>
                </a:lnTo>
                <a:lnTo>
                  <a:pt x="5266023" y="2672597"/>
                </a:lnTo>
                <a:cubicBezTo>
                  <a:pt x="5456298" y="2711532"/>
                  <a:pt x="5744251" y="2736349"/>
                  <a:pt x="6066529" y="2736349"/>
                </a:cubicBezTo>
                <a:cubicBezTo>
                  <a:pt x="6415664" y="2736349"/>
                  <a:pt x="6724515" y="2707223"/>
                  <a:pt x="6912534" y="2662575"/>
                </a:cubicBezTo>
                <a:lnTo>
                  <a:pt x="6944400" y="2653593"/>
                </a:lnTo>
                <a:lnTo>
                  <a:pt x="6912217" y="2666440"/>
                </a:lnTo>
                <a:cubicBezTo>
                  <a:pt x="6714904" y="2730007"/>
                  <a:pt x="6305177" y="2773693"/>
                  <a:pt x="5831719" y="2773693"/>
                </a:cubicBezTo>
                <a:cubicBezTo>
                  <a:pt x="5581985" y="2773693"/>
                  <a:pt x="5349981" y="2761538"/>
                  <a:pt x="5157529" y="2740722"/>
                </a:cubicBezTo>
                <a:lnTo>
                  <a:pt x="5069793" y="2730219"/>
                </a:lnTo>
                <a:lnTo>
                  <a:pt x="5061941" y="2732132"/>
                </a:lnTo>
                <a:lnTo>
                  <a:pt x="5044586" y="2728213"/>
                </a:lnTo>
                <a:cubicBezTo>
                  <a:pt x="4854311" y="2689278"/>
                  <a:pt x="4566356" y="2664461"/>
                  <a:pt x="4244079" y="2664461"/>
                </a:cubicBezTo>
                <a:cubicBezTo>
                  <a:pt x="3938587" y="2664461"/>
                  <a:pt x="3663935" y="2686760"/>
                  <a:pt x="3474092" y="2722246"/>
                </a:cubicBezTo>
                <a:lnTo>
                  <a:pt x="3473632" y="2722337"/>
                </a:lnTo>
                <a:lnTo>
                  <a:pt x="3470916" y="2723023"/>
                </a:lnTo>
                <a:cubicBezTo>
                  <a:pt x="3455412" y="2726662"/>
                  <a:pt x="3439148" y="2730212"/>
                  <a:pt x="3422165" y="2733666"/>
                </a:cubicBezTo>
                <a:lnTo>
                  <a:pt x="3398040" y="2738245"/>
                </a:lnTo>
                <a:lnTo>
                  <a:pt x="3366209" y="2747217"/>
                </a:lnTo>
                <a:lnTo>
                  <a:pt x="3380206" y="2741629"/>
                </a:lnTo>
                <a:lnTo>
                  <a:pt x="3369088" y="2743740"/>
                </a:lnTo>
                <a:cubicBezTo>
                  <a:pt x="3148417" y="2782844"/>
                  <a:pt x="2829173" y="2807417"/>
                  <a:pt x="2474080" y="2807417"/>
                </a:cubicBezTo>
                <a:cubicBezTo>
                  <a:pt x="2224343" y="2807417"/>
                  <a:pt x="1992340" y="2795262"/>
                  <a:pt x="1799888" y="2774447"/>
                </a:cubicBezTo>
                <a:lnTo>
                  <a:pt x="1712151" y="2763943"/>
                </a:lnTo>
                <a:lnTo>
                  <a:pt x="1704299" y="2765856"/>
                </a:lnTo>
                <a:lnTo>
                  <a:pt x="1686944" y="2761937"/>
                </a:lnTo>
                <a:cubicBezTo>
                  <a:pt x="1496670" y="2723002"/>
                  <a:pt x="1208715" y="2698185"/>
                  <a:pt x="886438" y="2698185"/>
                </a:cubicBezTo>
                <a:cubicBezTo>
                  <a:pt x="537304" y="2698185"/>
                  <a:pt x="228452" y="2727311"/>
                  <a:pt x="40434" y="2771959"/>
                </a:cubicBezTo>
                <a:close/>
                <a:moveTo>
                  <a:pt x="0" y="153824"/>
                </a:moveTo>
                <a:lnTo>
                  <a:pt x="32184" y="140977"/>
                </a:lnTo>
                <a:cubicBezTo>
                  <a:pt x="229497" y="77409"/>
                  <a:pt x="639222" y="33724"/>
                  <a:pt x="1112681" y="33724"/>
                </a:cubicBezTo>
                <a:cubicBezTo>
                  <a:pt x="1362417" y="33724"/>
                  <a:pt x="1594420" y="45878"/>
                  <a:pt x="1786872" y="66694"/>
                </a:cubicBezTo>
                <a:lnTo>
                  <a:pt x="1874609" y="77198"/>
                </a:lnTo>
                <a:lnTo>
                  <a:pt x="1882461" y="75285"/>
                </a:lnTo>
                <a:lnTo>
                  <a:pt x="1899816" y="79204"/>
                </a:lnTo>
                <a:cubicBezTo>
                  <a:pt x="2090090" y="118139"/>
                  <a:pt x="2378044" y="142955"/>
                  <a:pt x="2700321" y="142955"/>
                </a:cubicBezTo>
                <a:cubicBezTo>
                  <a:pt x="3005814" y="142955"/>
                  <a:pt x="3280466" y="120656"/>
                  <a:pt x="3470311" y="85171"/>
                </a:cubicBezTo>
                <a:lnTo>
                  <a:pt x="3470769" y="85080"/>
                </a:lnTo>
                <a:lnTo>
                  <a:pt x="3473484" y="84393"/>
                </a:lnTo>
                <a:cubicBezTo>
                  <a:pt x="3488990" y="80754"/>
                  <a:pt x="3505254" y="77205"/>
                  <a:pt x="3522237" y="73750"/>
                </a:cubicBezTo>
                <a:lnTo>
                  <a:pt x="3546362" y="69171"/>
                </a:lnTo>
                <a:lnTo>
                  <a:pt x="3578192" y="60199"/>
                </a:lnTo>
                <a:lnTo>
                  <a:pt x="3564194" y="65787"/>
                </a:lnTo>
                <a:lnTo>
                  <a:pt x="3575314" y="63677"/>
                </a:lnTo>
                <a:cubicBezTo>
                  <a:pt x="3795986" y="24573"/>
                  <a:pt x="4115229" y="0"/>
                  <a:pt x="4470322" y="0"/>
                </a:cubicBezTo>
                <a:cubicBezTo>
                  <a:pt x="4720058" y="0"/>
                  <a:pt x="4952062" y="12154"/>
                  <a:pt x="5144514" y="32970"/>
                </a:cubicBezTo>
                <a:lnTo>
                  <a:pt x="5232252" y="43474"/>
                </a:lnTo>
                <a:lnTo>
                  <a:pt x="5240102" y="41560"/>
                </a:lnTo>
                <a:lnTo>
                  <a:pt x="5257457" y="45480"/>
                </a:lnTo>
                <a:cubicBezTo>
                  <a:pt x="5447732" y="84414"/>
                  <a:pt x="5735685" y="109231"/>
                  <a:pt x="6057963" y="109231"/>
                </a:cubicBezTo>
                <a:cubicBezTo>
                  <a:pt x="6407098" y="109231"/>
                  <a:pt x="6715949" y="80106"/>
                  <a:pt x="6903968" y="35458"/>
                </a:cubicBezTo>
                <a:lnTo>
                  <a:pt x="6935834" y="26475"/>
                </a:lnTo>
                <a:lnTo>
                  <a:pt x="6903651" y="39322"/>
                </a:lnTo>
                <a:cubicBezTo>
                  <a:pt x="6706338" y="102890"/>
                  <a:pt x="6296611" y="146575"/>
                  <a:pt x="5823153" y="146575"/>
                </a:cubicBezTo>
                <a:cubicBezTo>
                  <a:pt x="5573419" y="146575"/>
                  <a:pt x="5341415" y="134421"/>
                  <a:pt x="5148963" y="113605"/>
                </a:cubicBezTo>
                <a:lnTo>
                  <a:pt x="5061227" y="103101"/>
                </a:lnTo>
                <a:lnTo>
                  <a:pt x="5053375" y="105015"/>
                </a:lnTo>
                <a:lnTo>
                  <a:pt x="5036020" y="101096"/>
                </a:lnTo>
                <a:cubicBezTo>
                  <a:pt x="4845745" y="62161"/>
                  <a:pt x="4557790" y="37344"/>
                  <a:pt x="4235513" y="37344"/>
                </a:cubicBezTo>
                <a:cubicBezTo>
                  <a:pt x="3930021" y="37344"/>
                  <a:pt x="3655369" y="59643"/>
                  <a:pt x="3465524" y="95129"/>
                </a:cubicBezTo>
                <a:lnTo>
                  <a:pt x="3465066" y="95219"/>
                </a:lnTo>
                <a:lnTo>
                  <a:pt x="3462350" y="95906"/>
                </a:lnTo>
                <a:cubicBezTo>
                  <a:pt x="3446845" y="99545"/>
                  <a:pt x="3430582" y="103095"/>
                  <a:pt x="3413599" y="106549"/>
                </a:cubicBezTo>
                <a:lnTo>
                  <a:pt x="3389474" y="111128"/>
                </a:lnTo>
                <a:lnTo>
                  <a:pt x="3357642" y="120100"/>
                </a:lnTo>
                <a:lnTo>
                  <a:pt x="3371640" y="114512"/>
                </a:lnTo>
                <a:lnTo>
                  <a:pt x="3360521" y="116622"/>
                </a:lnTo>
                <a:cubicBezTo>
                  <a:pt x="3139851" y="155726"/>
                  <a:pt x="2820607" y="180299"/>
                  <a:pt x="2465513" y="180299"/>
                </a:cubicBezTo>
                <a:cubicBezTo>
                  <a:pt x="2215777" y="180299"/>
                  <a:pt x="1983773" y="168145"/>
                  <a:pt x="1791321" y="147329"/>
                </a:cubicBezTo>
                <a:lnTo>
                  <a:pt x="1703585" y="136825"/>
                </a:lnTo>
                <a:lnTo>
                  <a:pt x="1695733" y="138739"/>
                </a:lnTo>
                <a:lnTo>
                  <a:pt x="1678378" y="134819"/>
                </a:lnTo>
                <a:cubicBezTo>
                  <a:pt x="1488104" y="95885"/>
                  <a:pt x="1200149" y="71068"/>
                  <a:pt x="877871" y="71068"/>
                </a:cubicBezTo>
                <a:cubicBezTo>
                  <a:pt x="528738" y="71068"/>
                  <a:pt x="219885" y="100193"/>
                  <a:pt x="31868" y="144841"/>
                </a:cubicBezTo>
                <a:close/>
                <a:moveTo>
                  <a:pt x="0" y="519101"/>
                </a:moveTo>
                <a:lnTo>
                  <a:pt x="32185" y="506254"/>
                </a:lnTo>
                <a:cubicBezTo>
                  <a:pt x="229497" y="442686"/>
                  <a:pt x="639223" y="399001"/>
                  <a:pt x="1112681" y="399001"/>
                </a:cubicBezTo>
                <a:cubicBezTo>
                  <a:pt x="1362417" y="399001"/>
                  <a:pt x="1594421" y="411155"/>
                  <a:pt x="1786873" y="431971"/>
                </a:cubicBezTo>
                <a:lnTo>
                  <a:pt x="1874610" y="442475"/>
                </a:lnTo>
                <a:lnTo>
                  <a:pt x="1882461" y="440561"/>
                </a:lnTo>
                <a:lnTo>
                  <a:pt x="1899816" y="444481"/>
                </a:lnTo>
                <a:cubicBezTo>
                  <a:pt x="2090090" y="483415"/>
                  <a:pt x="2378044" y="508232"/>
                  <a:pt x="2700321" y="508232"/>
                </a:cubicBezTo>
                <a:cubicBezTo>
                  <a:pt x="3005814" y="508232"/>
                  <a:pt x="3280466" y="485933"/>
                  <a:pt x="3470311" y="450447"/>
                </a:cubicBezTo>
                <a:lnTo>
                  <a:pt x="3470769" y="450357"/>
                </a:lnTo>
                <a:lnTo>
                  <a:pt x="3473484" y="449670"/>
                </a:lnTo>
                <a:cubicBezTo>
                  <a:pt x="3488990" y="446031"/>
                  <a:pt x="3505254" y="442481"/>
                  <a:pt x="3522237" y="439027"/>
                </a:cubicBezTo>
                <a:lnTo>
                  <a:pt x="3546362" y="434448"/>
                </a:lnTo>
                <a:lnTo>
                  <a:pt x="3578192" y="425476"/>
                </a:lnTo>
                <a:lnTo>
                  <a:pt x="3564194" y="431064"/>
                </a:lnTo>
                <a:lnTo>
                  <a:pt x="3575314" y="428954"/>
                </a:lnTo>
                <a:cubicBezTo>
                  <a:pt x="3795986" y="389849"/>
                  <a:pt x="4115229" y="365276"/>
                  <a:pt x="4470322" y="365276"/>
                </a:cubicBezTo>
                <a:cubicBezTo>
                  <a:pt x="4720058" y="365276"/>
                  <a:pt x="4952062" y="377431"/>
                  <a:pt x="5144514" y="398247"/>
                </a:cubicBezTo>
                <a:lnTo>
                  <a:pt x="5232252" y="408750"/>
                </a:lnTo>
                <a:lnTo>
                  <a:pt x="5240102" y="406837"/>
                </a:lnTo>
                <a:lnTo>
                  <a:pt x="5257457" y="410756"/>
                </a:lnTo>
                <a:cubicBezTo>
                  <a:pt x="5447732" y="449691"/>
                  <a:pt x="5735685" y="474508"/>
                  <a:pt x="6057963" y="474508"/>
                </a:cubicBezTo>
                <a:cubicBezTo>
                  <a:pt x="6407098" y="474508"/>
                  <a:pt x="6715949" y="445382"/>
                  <a:pt x="6903968" y="400735"/>
                </a:cubicBezTo>
                <a:lnTo>
                  <a:pt x="6935834" y="391752"/>
                </a:lnTo>
                <a:lnTo>
                  <a:pt x="6903651" y="404599"/>
                </a:lnTo>
                <a:cubicBezTo>
                  <a:pt x="6706338" y="468166"/>
                  <a:pt x="6296611" y="511852"/>
                  <a:pt x="5823153" y="511852"/>
                </a:cubicBezTo>
                <a:cubicBezTo>
                  <a:pt x="5573419" y="511852"/>
                  <a:pt x="5341415" y="499698"/>
                  <a:pt x="5148963" y="478882"/>
                </a:cubicBezTo>
                <a:lnTo>
                  <a:pt x="5061227" y="468378"/>
                </a:lnTo>
                <a:lnTo>
                  <a:pt x="5053375" y="470291"/>
                </a:lnTo>
                <a:lnTo>
                  <a:pt x="5036020" y="466372"/>
                </a:lnTo>
                <a:cubicBezTo>
                  <a:pt x="4845745" y="427438"/>
                  <a:pt x="4557790" y="402620"/>
                  <a:pt x="4235513" y="402620"/>
                </a:cubicBezTo>
                <a:cubicBezTo>
                  <a:pt x="3930021" y="402620"/>
                  <a:pt x="3655369" y="424920"/>
                  <a:pt x="3465525" y="460405"/>
                </a:cubicBezTo>
                <a:lnTo>
                  <a:pt x="3465066" y="460496"/>
                </a:lnTo>
                <a:lnTo>
                  <a:pt x="3462350" y="461182"/>
                </a:lnTo>
                <a:cubicBezTo>
                  <a:pt x="3446845" y="464822"/>
                  <a:pt x="3430582" y="468371"/>
                  <a:pt x="3413599" y="471826"/>
                </a:cubicBezTo>
                <a:lnTo>
                  <a:pt x="3389474" y="476404"/>
                </a:lnTo>
                <a:lnTo>
                  <a:pt x="3357642" y="485376"/>
                </a:lnTo>
                <a:lnTo>
                  <a:pt x="3371640" y="479788"/>
                </a:lnTo>
                <a:lnTo>
                  <a:pt x="3360521" y="481899"/>
                </a:lnTo>
                <a:cubicBezTo>
                  <a:pt x="3139851" y="521003"/>
                  <a:pt x="2820607" y="545576"/>
                  <a:pt x="2465514" y="545576"/>
                </a:cubicBezTo>
                <a:cubicBezTo>
                  <a:pt x="2215777" y="545576"/>
                  <a:pt x="1983774" y="533422"/>
                  <a:pt x="1791322" y="512606"/>
                </a:cubicBezTo>
                <a:lnTo>
                  <a:pt x="1703585" y="502102"/>
                </a:lnTo>
                <a:lnTo>
                  <a:pt x="1695733" y="504016"/>
                </a:lnTo>
                <a:lnTo>
                  <a:pt x="1678378" y="500096"/>
                </a:lnTo>
                <a:cubicBezTo>
                  <a:pt x="1488104" y="461162"/>
                  <a:pt x="1200149" y="436345"/>
                  <a:pt x="877872" y="436345"/>
                </a:cubicBezTo>
                <a:cubicBezTo>
                  <a:pt x="528738" y="436345"/>
                  <a:pt x="219885" y="465470"/>
                  <a:pt x="31868" y="510118"/>
                </a:cubicBezTo>
                <a:close/>
                <a:moveTo>
                  <a:pt x="0" y="904391"/>
                </a:moveTo>
                <a:lnTo>
                  <a:pt x="32184" y="891544"/>
                </a:lnTo>
                <a:cubicBezTo>
                  <a:pt x="229497" y="827976"/>
                  <a:pt x="639222" y="784291"/>
                  <a:pt x="1112681" y="784291"/>
                </a:cubicBezTo>
                <a:cubicBezTo>
                  <a:pt x="1362417" y="784291"/>
                  <a:pt x="1594420" y="796445"/>
                  <a:pt x="1786872" y="817261"/>
                </a:cubicBezTo>
                <a:lnTo>
                  <a:pt x="1874609" y="827764"/>
                </a:lnTo>
                <a:lnTo>
                  <a:pt x="1882461" y="825851"/>
                </a:lnTo>
                <a:lnTo>
                  <a:pt x="1899816" y="829771"/>
                </a:lnTo>
                <a:cubicBezTo>
                  <a:pt x="2090090" y="868705"/>
                  <a:pt x="2378044" y="893522"/>
                  <a:pt x="2700321" y="893522"/>
                </a:cubicBezTo>
                <a:cubicBezTo>
                  <a:pt x="3005814" y="893522"/>
                  <a:pt x="3280466" y="871223"/>
                  <a:pt x="3470311" y="835737"/>
                </a:cubicBezTo>
                <a:lnTo>
                  <a:pt x="3470769" y="835647"/>
                </a:lnTo>
                <a:lnTo>
                  <a:pt x="3473484" y="834960"/>
                </a:lnTo>
                <a:cubicBezTo>
                  <a:pt x="3488990" y="831321"/>
                  <a:pt x="3505254" y="827771"/>
                  <a:pt x="3522237" y="824317"/>
                </a:cubicBezTo>
                <a:lnTo>
                  <a:pt x="3546362" y="819738"/>
                </a:lnTo>
                <a:lnTo>
                  <a:pt x="3578192" y="810766"/>
                </a:lnTo>
                <a:lnTo>
                  <a:pt x="3564194" y="816354"/>
                </a:lnTo>
                <a:lnTo>
                  <a:pt x="3575314" y="814244"/>
                </a:lnTo>
                <a:cubicBezTo>
                  <a:pt x="3795986" y="775139"/>
                  <a:pt x="4115229" y="750566"/>
                  <a:pt x="4470322" y="750566"/>
                </a:cubicBezTo>
                <a:cubicBezTo>
                  <a:pt x="4720058" y="750566"/>
                  <a:pt x="4952062" y="762721"/>
                  <a:pt x="5144514" y="783537"/>
                </a:cubicBezTo>
                <a:lnTo>
                  <a:pt x="5232252" y="794040"/>
                </a:lnTo>
                <a:lnTo>
                  <a:pt x="5240102" y="792127"/>
                </a:lnTo>
                <a:lnTo>
                  <a:pt x="5257457" y="796046"/>
                </a:lnTo>
                <a:cubicBezTo>
                  <a:pt x="5447732" y="834981"/>
                  <a:pt x="5735685" y="859798"/>
                  <a:pt x="6057963" y="859798"/>
                </a:cubicBezTo>
                <a:cubicBezTo>
                  <a:pt x="6407098" y="859798"/>
                  <a:pt x="6715949" y="830672"/>
                  <a:pt x="6903968" y="786025"/>
                </a:cubicBezTo>
                <a:lnTo>
                  <a:pt x="6935834" y="777042"/>
                </a:lnTo>
                <a:lnTo>
                  <a:pt x="6903651" y="789889"/>
                </a:lnTo>
                <a:cubicBezTo>
                  <a:pt x="6706338" y="853457"/>
                  <a:pt x="6296611" y="897142"/>
                  <a:pt x="5823153" y="897142"/>
                </a:cubicBezTo>
                <a:cubicBezTo>
                  <a:pt x="5573419" y="897142"/>
                  <a:pt x="5341415" y="884988"/>
                  <a:pt x="5148963" y="864172"/>
                </a:cubicBezTo>
                <a:lnTo>
                  <a:pt x="5061227" y="853668"/>
                </a:lnTo>
                <a:lnTo>
                  <a:pt x="5053375" y="855581"/>
                </a:lnTo>
                <a:lnTo>
                  <a:pt x="5036020" y="851662"/>
                </a:lnTo>
                <a:cubicBezTo>
                  <a:pt x="4845745" y="812728"/>
                  <a:pt x="4557790" y="787910"/>
                  <a:pt x="4235513" y="787910"/>
                </a:cubicBezTo>
                <a:cubicBezTo>
                  <a:pt x="3930021" y="787910"/>
                  <a:pt x="3655369" y="810210"/>
                  <a:pt x="3465524" y="845695"/>
                </a:cubicBezTo>
                <a:lnTo>
                  <a:pt x="3465066" y="845786"/>
                </a:lnTo>
                <a:lnTo>
                  <a:pt x="3462350" y="846472"/>
                </a:lnTo>
                <a:cubicBezTo>
                  <a:pt x="3446845" y="850111"/>
                  <a:pt x="3430582" y="853661"/>
                  <a:pt x="3413599" y="857116"/>
                </a:cubicBezTo>
                <a:lnTo>
                  <a:pt x="3389474" y="861694"/>
                </a:lnTo>
                <a:lnTo>
                  <a:pt x="3357642" y="870666"/>
                </a:lnTo>
                <a:lnTo>
                  <a:pt x="3371640" y="865078"/>
                </a:lnTo>
                <a:lnTo>
                  <a:pt x="3360521" y="867189"/>
                </a:lnTo>
                <a:cubicBezTo>
                  <a:pt x="3139851" y="906293"/>
                  <a:pt x="2820607" y="930866"/>
                  <a:pt x="2465513" y="930866"/>
                </a:cubicBezTo>
                <a:cubicBezTo>
                  <a:pt x="2215777" y="930866"/>
                  <a:pt x="1983773" y="918712"/>
                  <a:pt x="1791321" y="897896"/>
                </a:cubicBezTo>
                <a:lnTo>
                  <a:pt x="1703585" y="887392"/>
                </a:lnTo>
                <a:lnTo>
                  <a:pt x="1695733" y="889306"/>
                </a:lnTo>
                <a:lnTo>
                  <a:pt x="1678378" y="885386"/>
                </a:lnTo>
                <a:cubicBezTo>
                  <a:pt x="1488104" y="846452"/>
                  <a:pt x="1200149" y="821635"/>
                  <a:pt x="877871" y="821635"/>
                </a:cubicBezTo>
                <a:cubicBezTo>
                  <a:pt x="528738" y="821635"/>
                  <a:pt x="219885" y="850760"/>
                  <a:pt x="31868" y="895408"/>
                </a:cubicBezTo>
                <a:close/>
                <a:moveTo>
                  <a:pt x="0" y="1269667"/>
                </a:moveTo>
                <a:lnTo>
                  <a:pt x="32185" y="1256820"/>
                </a:lnTo>
                <a:cubicBezTo>
                  <a:pt x="229497" y="1193253"/>
                  <a:pt x="639223" y="1149567"/>
                  <a:pt x="1112681" y="1149567"/>
                </a:cubicBezTo>
                <a:cubicBezTo>
                  <a:pt x="1362417" y="1149567"/>
                  <a:pt x="1594421" y="1161722"/>
                  <a:pt x="1786873" y="1182538"/>
                </a:cubicBezTo>
                <a:lnTo>
                  <a:pt x="1874610" y="1193041"/>
                </a:lnTo>
                <a:lnTo>
                  <a:pt x="1882461" y="1191128"/>
                </a:lnTo>
                <a:lnTo>
                  <a:pt x="1899816" y="1195047"/>
                </a:lnTo>
                <a:cubicBezTo>
                  <a:pt x="2090090" y="1233982"/>
                  <a:pt x="2378044" y="1258799"/>
                  <a:pt x="2700321" y="1258799"/>
                </a:cubicBezTo>
                <a:cubicBezTo>
                  <a:pt x="3005814" y="1258799"/>
                  <a:pt x="3280466" y="1236499"/>
                  <a:pt x="3470311" y="1201014"/>
                </a:cubicBezTo>
                <a:lnTo>
                  <a:pt x="3470769" y="1200923"/>
                </a:lnTo>
                <a:lnTo>
                  <a:pt x="3473484" y="1200237"/>
                </a:lnTo>
                <a:cubicBezTo>
                  <a:pt x="3488990" y="1196598"/>
                  <a:pt x="3505254" y="1193048"/>
                  <a:pt x="3522237" y="1189593"/>
                </a:cubicBezTo>
                <a:lnTo>
                  <a:pt x="3546362" y="1185015"/>
                </a:lnTo>
                <a:lnTo>
                  <a:pt x="3578192" y="1176043"/>
                </a:lnTo>
                <a:lnTo>
                  <a:pt x="3564194" y="1181631"/>
                </a:lnTo>
                <a:lnTo>
                  <a:pt x="3575314" y="1179520"/>
                </a:lnTo>
                <a:cubicBezTo>
                  <a:pt x="3795986" y="1140416"/>
                  <a:pt x="4115229" y="1115843"/>
                  <a:pt x="4470322" y="1115843"/>
                </a:cubicBezTo>
                <a:cubicBezTo>
                  <a:pt x="4720058" y="1115843"/>
                  <a:pt x="4952062" y="1127998"/>
                  <a:pt x="5144514" y="1148813"/>
                </a:cubicBezTo>
                <a:lnTo>
                  <a:pt x="5232252" y="1159317"/>
                </a:lnTo>
                <a:lnTo>
                  <a:pt x="5240102" y="1157404"/>
                </a:lnTo>
                <a:lnTo>
                  <a:pt x="5257457" y="1161323"/>
                </a:lnTo>
                <a:cubicBezTo>
                  <a:pt x="5447732" y="1200258"/>
                  <a:pt x="5735685" y="1225075"/>
                  <a:pt x="6057963" y="1225075"/>
                </a:cubicBezTo>
                <a:cubicBezTo>
                  <a:pt x="6407098" y="1225075"/>
                  <a:pt x="6715949" y="1195949"/>
                  <a:pt x="6903968" y="1151301"/>
                </a:cubicBezTo>
                <a:lnTo>
                  <a:pt x="6935834" y="1142319"/>
                </a:lnTo>
                <a:lnTo>
                  <a:pt x="6903651" y="1155166"/>
                </a:lnTo>
                <a:cubicBezTo>
                  <a:pt x="6706338" y="1218733"/>
                  <a:pt x="6296611" y="1262419"/>
                  <a:pt x="5823153" y="1262419"/>
                </a:cubicBezTo>
                <a:cubicBezTo>
                  <a:pt x="5573419" y="1262419"/>
                  <a:pt x="5341415" y="1250264"/>
                  <a:pt x="5148963" y="1229448"/>
                </a:cubicBezTo>
                <a:lnTo>
                  <a:pt x="5061227" y="1218945"/>
                </a:lnTo>
                <a:lnTo>
                  <a:pt x="5053375" y="1220858"/>
                </a:lnTo>
                <a:lnTo>
                  <a:pt x="5036020" y="1216939"/>
                </a:lnTo>
                <a:cubicBezTo>
                  <a:pt x="4845745" y="1178004"/>
                  <a:pt x="4557790" y="1153187"/>
                  <a:pt x="4235513" y="1153187"/>
                </a:cubicBezTo>
                <a:cubicBezTo>
                  <a:pt x="3930021" y="1153187"/>
                  <a:pt x="3655369" y="1175486"/>
                  <a:pt x="3465525" y="1210972"/>
                </a:cubicBezTo>
                <a:lnTo>
                  <a:pt x="3465066" y="1211063"/>
                </a:lnTo>
                <a:lnTo>
                  <a:pt x="3462350" y="1211749"/>
                </a:lnTo>
                <a:cubicBezTo>
                  <a:pt x="3446845" y="1215388"/>
                  <a:pt x="3430582" y="1218938"/>
                  <a:pt x="3413599" y="1222392"/>
                </a:cubicBezTo>
                <a:lnTo>
                  <a:pt x="3389474" y="1226971"/>
                </a:lnTo>
                <a:lnTo>
                  <a:pt x="3357642" y="1235943"/>
                </a:lnTo>
                <a:lnTo>
                  <a:pt x="3371640" y="1230355"/>
                </a:lnTo>
                <a:lnTo>
                  <a:pt x="3360521" y="1232466"/>
                </a:lnTo>
                <a:cubicBezTo>
                  <a:pt x="3139851" y="1271570"/>
                  <a:pt x="2820607" y="1296143"/>
                  <a:pt x="2465514" y="1296143"/>
                </a:cubicBezTo>
                <a:cubicBezTo>
                  <a:pt x="2215777" y="1296143"/>
                  <a:pt x="1983774" y="1283988"/>
                  <a:pt x="1791322" y="1263173"/>
                </a:cubicBezTo>
                <a:lnTo>
                  <a:pt x="1703585" y="1252669"/>
                </a:lnTo>
                <a:lnTo>
                  <a:pt x="1695733" y="1254582"/>
                </a:lnTo>
                <a:lnTo>
                  <a:pt x="1678378" y="1250663"/>
                </a:lnTo>
                <a:cubicBezTo>
                  <a:pt x="1488104" y="1211728"/>
                  <a:pt x="1200149" y="1186911"/>
                  <a:pt x="877872" y="1186911"/>
                </a:cubicBezTo>
                <a:cubicBezTo>
                  <a:pt x="528738" y="1186911"/>
                  <a:pt x="219885" y="1216037"/>
                  <a:pt x="31868" y="1260685"/>
                </a:cubicBezTo>
                <a:close/>
              </a:path>
            </a:pathLst>
          </a:custGeom>
          <a:gradFill>
            <a:gsLst>
              <a:gs pos="47500">
                <a:srgbClr val="FFFFCC"/>
              </a:gs>
              <a:gs pos="56000">
                <a:srgbClr val="3DAA06"/>
              </a:gs>
              <a:gs pos="2000">
                <a:srgbClr val="C00000"/>
              </a:gs>
              <a:gs pos="100000">
                <a:srgbClr val="99FF66"/>
              </a:gs>
              <a:gs pos="39000">
                <a:srgbClr val="FF0000"/>
              </a:gs>
            </a:gsLst>
            <a:lin ang="18900000" scaled="1"/>
          </a:gradFill>
          <a:ln>
            <a:noFill/>
          </a:ln>
          <a:scene3d>
            <a:camera prst="orthographicFront"/>
            <a:lightRig rig="flood"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Forma libre"/>
          <p:cNvSpPr/>
          <p:nvPr/>
        </p:nvSpPr>
        <p:spPr>
          <a:xfrm rot="10800000">
            <a:off x="1" y="5551695"/>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Rectángulo"/>
          <p:cNvSpPr/>
          <p:nvPr/>
        </p:nvSpPr>
        <p:spPr>
          <a:xfrm>
            <a:off x="-33536" y="-5318"/>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7773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1+#ppt_w/2"/>
                                          </p:val>
                                        </p:tav>
                                        <p:tav tm="100000">
                                          <p:val>
                                            <p:strVal val="#ppt_x"/>
                                          </p:val>
                                        </p:tav>
                                      </p:tavLst>
                                    </p:anim>
                                    <p:anim calcmode="lin" valueType="num">
                                      <p:cBhvr additive="base">
                                        <p:cTn id="11" dur="2500" fill="hold"/>
                                        <p:tgtEl>
                                          <p:spTgt spid="2"/>
                                        </p:tgtEl>
                                        <p:attrNameLst>
                                          <p:attrName>ppt_y</p:attrName>
                                        </p:attrNameLst>
                                      </p:cBhvr>
                                      <p:tavLst>
                                        <p:tav tm="0">
                                          <p:val>
                                            <p:strVal val="1+#ppt_h/2"/>
                                          </p:val>
                                        </p:tav>
                                        <p:tav tm="100000">
                                          <p:val>
                                            <p:strVal val="#ppt_y"/>
                                          </p:val>
                                        </p:tav>
                                      </p:tavLst>
                                    </p:anim>
                                  </p:childTnLst>
                                </p:cTn>
                              </p:par>
                              <p:par>
                                <p:cTn id="12" presetID="13" presetClass="entr" presetSubtype="16" fill="hold" grpId="1"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plus(in)">
                                      <p:cBhvr>
                                        <p:cTn id="14" dur="2500"/>
                                        <p:tgtEl>
                                          <p:spTgt spid="2"/>
                                        </p:tgtEl>
                                      </p:cBhvr>
                                    </p:animEffect>
                                  </p:childTnLst>
                                </p:cTn>
                              </p:par>
                              <p:par>
                                <p:cTn id="15" presetID="2" presetClass="entr" presetSubtype="12"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2500" fill="hold"/>
                                        <p:tgtEl>
                                          <p:spTgt spid="3"/>
                                        </p:tgtEl>
                                        <p:attrNameLst>
                                          <p:attrName>ppt_x</p:attrName>
                                        </p:attrNameLst>
                                      </p:cBhvr>
                                      <p:tavLst>
                                        <p:tav tm="0">
                                          <p:val>
                                            <p:strVal val="0-#ppt_w/2"/>
                                          </p:val>
                                        </p:tav>
                                        <p:tav tm="100000">
                                          <p:val>
                                            <p:strVal val="#ppt_x"/>
                                          </p:val>
                                        </p:tav>
                                      </p:tavLst>
                                    </p:anim>
                                    <p:anim calcmode="lin" valueType="num">
                                      <p:cBhvr additive="base">
                                        <p:cTn id="18" dur="2500" fill="hold"/>
                                        <p:tgtEl>
                                          <p:spTgt spid="3"/>
                                        </p:tgtEl>
                                        <p:attrNameLst>
                                          <p:attrName>ppt_y</p:attrName>
                                        </p:attrNameLst>
                                      </p:cBhvr>
                                      <p:tavLst>
                                        <p:tav tm="0">
                                          <p:val>
                                            <p:strVal val="1+#ppt_h/2"/>
                                          </p:val>
                                        </p:tav>
                                        <p:tav tm="100000">
                                          <p:val>
                                            <p:strVal val="#ppt_y"/>
                                          </p:val>
                                        </p:tav>
                                      </p:tavLst>
                                    </p:anim>
                                  </p:childTnLst>
                                </p:cTn>
                              </p:par>
                              <p:par>
                                <p:cTn id="19" presetID="13" presetClass="entr" presetSubtype="16" fill="hold" grpId="1"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plus(in)">
                                      <p:cBhvr>
                                        <p:cTn id="21" dur="2500"/>
                                        <p:tgtEl>
                                          <p:spTgt spid="3"/>
                                        </p:tgtEl>
                                      </p:cBhvr>
                                    </p:animEffect>
                                  </p:childTnLst>
                                </p:cTn>
                              </p:par>
                              <p:par>
                                <p:cTn id="22" presetID="2" presetClass="entr" presetSubtype="9"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2500" fill="hold"/>
                                        <p:tgtEl>
                                          <p:spTgt spid="4"/>
                                        </p:tgtEl>
                                        <p:attrNameLst>
                                          <p:attrName>ppt_x</p:attrName>
                                        </p:attrNameLst>
                                      </p:cBhvr>
                                      <p:tavLst>
                                        <p:tav tm="0">
                                          <p:val>
                                            <p:strVal val="0-#ppt_w/2"/>
                                          </p:val>
                                        </p:tav>
                                        <p:tav tm="100000">
                                          <p:val>
                                            <p:strVal val="#ppt_x"/>
                                          </p:val>
                                        </p:tav>
                                      </p:tavLst>
                                    </p:anim>
                                    <p:anim calcmode="lin" valueType="num">
                                      <p:cBhvr additive="base">
                                        <p:cTn id="25" dur="2500" fill="hold"/>
                                        <p:tgtEl>
                                          <p:spTgt spid="4"/>
                                        </p:tgtEl>
                                        <p:attrNameLst>
                                          <p:attrName>ppt_y</p:attrName>
                                        </p:attrNameLst>
                                      </p:cBhvr>
                                      <p:tavLst>
                                        <p:tav tm="0">
                                          <p:val>
                                            <p:strVal val="0-#ppt_h/2"/>
                                          </p:val>
                                        </p:tav>
                                        <p:tav tm="100000">
                                          <p:val>
                                            <p:strVal val="#ppt_y"/>
                                          </p:val>
                                        </p:tav>
                                      </p:tavLst>
                                    </p:anim>
                                  </p:childTnLst>
                                </p:cTn>
                              </p:par>
                              <p:par>
                                <p:cTn id="26" presetID="13" presetClass="entr" presetSubtype="16" fill="hold" grpId="1"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2500"/>
                                        <p:tgtEl>
                                          <p:spTgt spid="4"/>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plus(in)">
                                      <p:cBhvr>
                                        <p:cTn id="31" dur="2500"/>
                                        <p:tgtEl>
                                          <p:spTgt spid="6"/>
                                        </p:tgtEl>
                                      </p:cBhvr>
                                    </p:animEffect>
                                  </p:childTnLst>
                                </p:cTn>
                              </p:par>
                              <p:par>
                                <p:cTn id="32" presetID="2" presetClass="entr" presetSubtype="3"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500" fill="hold"/>
                                        <p:tgtEl>
                                          <p:spTgt spid="6"/>
                                        </p:tgtEl>
                                        <p:attrNameLst>
                                          <p:attrName>ppt_x</p:attrName>
                                        </p:attrNameLst>
                                      </p:cBhvr>
                                      <p:tavLst>
                                        <p:tav tm="0">
                                          <p:val>
                                            <p:strVal val="1+#ppt_w/2"/>
                                          </p:val>
                                        </p:tav>
                                        <p:tav tm="100000">
                                          <p:val>
                                            <p:strVal val="#ppt_x"/>
                                          </p:val>
                                        </p:tav>
                                      </p:tavLst>
                                    </p:anim>
                                    <p:anim calcmode="lin" valueType="num">
                                      <p:cBhvr additive="base">
                                        <p:cTn id="35" dur="2500" fill="hold"/>
                                        <p:tgtEl>
                                          <p:spTgt spid="6"/>
                                        </p:tgtEl>
                                        <p:attrNameLst>
                                          <p:attrName>ppt_y</p:attrName>
                                        </p:attrNameLst>
                                      </p:cBhvr>
                                      <p:tavLst>
                                        <p:tav tm="0">
                                          <p:val>
                                            <p:strVal val="0-#ppt_h/2"/>
                                          </p:val>
                                        </p:tav>
                                        <p:tav tm="100000">
                                          <p:val>
                                            <p:strVal val="#ppt_y"/>
                                          </p:val>
                                        </p:tav>
                                      </p:tavLst>
                                    </p:anim>
                                  </p:childTnLst>
                                </p:cTn>
                              </p:par>
                              <p:par>
                                <p:cTn id="36" presetID="2" presetClass="exit" presetSubtype="6" fill="hold" grpId="2" nodeType="withEffect">
                                  <p:stCondLst>
                                    <p:cond delay="0"/>
                                  </p:stCondLst>
                                  <p:childTnLst>
                                    <p:anim calcmode="lin" valueType="num">
                                      <p:cBhvr additive="base">
                                        <p:cTn id="37" dur="5500"/>
                                        <p:tgtEl>
                                          <p:spTgt spid="2"/>
                                        </p:tgtEl>
                                        <p:attrNameLst>
                                          <p:attrName>ppt_x</p:attrName>
                                        </p:attrNameLst>
                                      </p:cBhvr>
                                      <p:tavLst>
                                        <p:tav tm="0">
                                          <p:val>
                                            <p:strVal val="ppt_x"/>
                                          </p:val>
                                        </p:tav>
                                        <p:tav tm="100000">
                                          <p:val>
                                            <p:strVal val="1+ppt_w/2"/>
                                          </p:val>
                                        </p:tav>
                                      </p:tavLst>
                                    </p:anim>
                                    <p:anim calcmode="lin" valueType="num">
                                      <p:cBhvr additive="base">
                                        <p:cTn id="38" dur="5500"/>
                                        <p:tgtEl>
                                          <p:spTgt spid="2"/>
                                        </p:tgtEl>
                                        <p:attrNameLst>
                                          <p:attrName>ppt_y</p:attrName>
                                        </p:attrNameLst>
                                      </p:cBhvr>
                                      <p:tavLst>
                                        <p:tav tm="0">
                                          <p:val>
                                            <p:strVal val="ppt_y"/>
                                          </p:val>
                                        </p:tav>
                                        <p:tav tm="100000">
                                          <p:val>
                                            <p:strVal val="1+ppt_h/2"/>
                                          </p:val>
                                        </p:tav>
                                      </p:tavLst>
                                    </p:anim>
                                    <p:set>
                                      <p:cBhvr>
                                        <p:cTn id="39" dur="1" fill="hold">
                                          <p:stCondLst>
                                            <p:cond delay="5499"/>
                                          </p:stCondLst>
                                        </p:cTn>
                                        <p:tgtEl>
                                          <p:spTgt spid="2"/>
                                        </p:tgtEl>
                                        <p:attrNameLst>
                                          <p:attrName>style.visibility</p:attrName>
                                        </p:attrNameLst>
                                      </p:cBhvr>
                                      <p:to>
                                        <p:strVal val="hidden"/>
                                      </p:to>
                                    </p:set>
                                  </p:childTnLst>
                                </p:cTn>
                              </p:par>
                              <p:par>
                                <p:cTn id="40" presetID="2" presetClass="exit" presetSubtype="12" fill="hold" grpId="2" nodeType="withEffect">
                                  <p:stCondLst>
                                    <p:cond delay="0"/>
                                  </p:stCondLst>
                                  <p:childTnLst>
                                    <p:anim calcmode="lin" valueType="num">
                                      <p:cBhvr additive="base">
                                        <p:cTn id="41" dur="5500"/>
                                        <p:tgtEl>
                                          <p:spTgt spid="3"/>
                                        </p:tgtEl>
                                        <p:attrNameLst>
                                          <p:attrName>ppt_x</p:attrName>
                                        </p:attrNameLst>
                                      </p:cBhvr>
                                      <p:tavLst>
                                        <p:tav tm="0">
                                          <p:val>
                                            <p:strVal val="ppt_x"/>
                                          </p:val>
                                        </p:tav>
                                        <p:tav tm="100000">
                                          <p:val>
                                            <p:strVal val="0-ppt_w/2"/>
                                          </p:val>
                                        </p:tav>
                                      </p:tavLst>
                                    </p:anim>
                                    <p:anim calcmode="lin" valueType="num">
                                      <p:cBhvr additive="base">
                                        <p:cTn id="42" dur="5500"/>
                                        <p:tgtEl>
                                          <p:spTgt spid="3"/>
                                        </p:tgtEl>
                                        <p:attrNameLst>
                                          <p:attrName>ppt_y</p:attrName>
                                        </p:attrNameLst>
                                      </p:cBhvr>
                                      <p:tavLst>
                                        <p:tav tm="0">
                                          <p:val>
                                            <p:strVal val="ppt_y"/>
                                          </p:val>
                                        </p:tav>
                                        <p:tav tm="100000">
                                          <p:val>
                                            <p:strVal val="1+ppt_h/2"/>
                                          </p:val>
                                        </p:tav>
                                      </p:tavLst>
                                    </p:anim>
                                    <p:set>
                                      <p:cBhvr>
                                        <p:cTn id="43" dur="1" fill="hold">
                                          <p:stCondLst>
                                            <p:cond delay="5499"/>
                                          </p:stCondLst>
                                        </p:cTn>
                                        <p:tgtEl>
                                          <p:spTgt spid="3"/>
                                        </p:tgtEl>
                                        <p:attrNameLst>
                                          <p:attrName>style.visibility</p:attrName>
                                        </p:attrNameLst>
                                      </p:cBhvr>
                                      <p:to>
                                        <p:strVal val="hidden"/>
                                      </p:to>
                                    </p:set>
                                  </p:childTnLst>
                                </p:cTn>
                              </p:par>
                              <p:par>
                                <p:cTn id="44" presetID="2" presetClass="exit" presetSubtype="9" fill="hold" grpId="2" nodeType="withEffect">
                                  <p:stCondLst>
                                    <p:cond delay="0"/>
                                  </p:stCondLst>
                                  <p:childTnLst>
                                    <p:anim calcmode="lin" valueType="num">
                                      <p:cBhvr additive="base">
                                        <p:cTn id="45" dur="5500"/>
                                        <p:tgtEl>
                                          <p:spTgt spid="4"/>
                                        </p:tgtEl>
                                        <p:attrNameLst>
                                          <p:attrName>ppt_x</p:attrName>
                                        </p:attrNameLst>
                                      </p:cBhvr>
                                      <p:tavLst>
                                        <p:tav tm="0">
                                          <p:val>
                                            <p:strVal val="ppt_x"/>
                                          </p:val>
                                        </p:tav>
                                        <p:tav tm="100000">
                                          <p:val>
                                            <p:strVal val="0-ppt_w/2"/>
                                          </p:val>
                                        </p:tav>
                                      </p:tavLst>
                                    </p:anim>
                                    <p:anim calcmode="lin" valueType="num">
                                      <p:cBhvr additive="base">
                                        <p:cTn id="46" dur="5500"/>
                                        <p:tgtEl>
                                          <p:spTgt spid="4"/>
                                        </p:tgtEl>
                                        <p:attrNameLst>
                                          <p:attrName>ppt_y</p:attrName>
                                        </p:attrNameLst>
                                      </p:cBhvr>
                                      <p:tavLst>
                                        <p:tav tm="0">
                                          <p:val>
                                            <p:strVal val="ppt_y"/>
                                          </p:val>
                                        </p:tav>
                                        <p:tav tm="100000">
                                          <p:val>
                                            <p:strVal val="0-ppt_h/2"/>
                                          </p:val>
                                        </p:tav>
                                      </p:tavLst>
                                    </p:anim>
                                    <p:set>
                                      <p:cBhvr>
                                        <p:cTn id="47" dur="1" fill="hold">
                                          <p:stCondLst>
                                            <p:cond delay="5499"/>
                                          </p:stCondLst>
                                        </p:cTn>
                                        <p:tgtEl>
                                          <p:spTgt spid="4"/>
                                        </p:tgtEl>
                                        <p:attrNameLst>
                                          <p:attrName>style.visibility</p:attrName>
                                        </p:attrNameLst>
                                      </p:cBhvr>
                                      <p:to>
                                        <p:strVal val="hidden"/>
                                      </p:to>
                                    </p:set>
                                  </p:childTnLst>
                                </p:cTn>
                              </p:par>
                              <p:par>
                                <p:cTn id="48" presetID="2" presetClass="exit" presetSubtype="3" fill="hold" grpId="2" nodeType="withEffect">
                                  <p:stCondLst>
                                    <p:cond delay="0"/>
                                  </p:stCondLst>
                                  <p:childTnLst>
                                    <p:anim calcmode="lin" valueType="num">
                                      <p:cBhvr additive="base">
                                        <p:cTn id="49" dur="5500"/>
                                        <p:tgtEl>
                                          <p:spTgt spid="6"/>
                                        </p:tgtEl>
                                        <p:attrNameLst>
                                          <p:attrName>ppt_x</p:attrName>
                                        </p:attrNameLst>
                                      </p:cBhvr>
                                      <p:tavLst>
                                        <p:tav tm="0">
                                          <p:val>
                                            <p:strVal val="ppt_x"/>
                                          </p:val>
                                        </p:tav>
                                        <p:tav tm="100000">
                                          <p:val>
                                            <p:strVal val="1+ppt_w/2"/>
                                          </p:val>
                                        </p:tav>
                                      </p:tavLst>
                                    </p:anim>
                                    <p:anim calcmode="lin" valueType="num">
                                      <p:cBhvr additive="base">
                                        <p:cTn id="50" dur="5500"/>
                                        <p:tgtEl>
                                          <p:spTgt spid="6"/>
                                        </p:tgtEl>
                                        <p:attrNameLst>
                                          <p:attrName>ppt_y</p:attrName>
                                        </p:attrNameLst>
                                      </p:cBhvr>
                                      <p:tavLst>
                                        <p:tav tm="0">
                                          <p:val>
                                            <p:strVal val="ppt_y"/>
                                          </p:val>
                                        </p:tav>
                                        <p:tav tm="100000">
                                          <p:val>
                                            <p:strVal val="0-ppt_h/2"/>
                                          </p:val>
                                        </p:tav>
                                      </p:tavLst>
                                    </p:anim>
                                    <p:set>
                                      <p:cBhvr>
                                        <p:cTn id="51" dur="1" fill="hold">
                                          <p:stCondLst>
                                            <p:cond delay="5499"/>
                                          </p:stCondLst>
                                        </p:cTn>
                                        <p:tgtEl>
                                          <p:spTgt spid="6"/>
                                        </p:tgtEl>
                                        <p:attrNameLst>
                                          <p:attrName>style.visibility</p:attrName>
                                        </p:attrNameLst>
                                      </p:cBhvr>
                                      <p:to>
                                        <p:strVal val="hidden"/>
                                      </p:to>
                                    </p:set>
                                  </p:childTnLst>
                                </p:cTn>
                              </p:par>
                              <p:par>
                                <p:cTn id="52" presetID="23" presetClass="entr" presetSubtype="16" fill="hold" nodeType="withEffect">
                                  <p:stCondLst>
                                    <p:cond delay="25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p:val>
                                            <p:fltVal val="0"/>
                                          </p:val>
                                        </p:tav>
                                        <p:tav tm="100000">
                                          <p:val>
                                            <p:strVal val="#ppt_w"/>
                                          </p:val>
                                        </p:tav>
                                      </p:tavLst>
                                    </p:anim>
                                    <p:anim calcmode="lin" valueType="num">
                                      <p:cBhvr>
                                        <p:cTn id="55" dur="3000" fill="hold"/>
                                        <p:tgtEl>
                                          <p:spTgt spid="10"/>
                                        </p:tgtEl>
                                        <p:attrNameLst>
                                          <p:attrName>ppt_h</p:attrName>
                                        </p:attrNameLst>
                                      </p:cBhvr>
                                      <p:tavLst>
                                        <p:tav tm="0">
                                          <p:val>
                                            <p:fltVal val="0"/>
                                          </p:val>
                                        </p:tav>
                                        <p:tav tm="100000">
                                          <p:val>
                                            <p:strVal val="#ppt_h"/>
                                          </p:val>
                                        </p:tav>
                                      </p:tavLst>
                                    </p:anim>
                                  </p:childTnLst>
                                </p:cTn>
                              </p:par>
                              <p:par>
                                <p:cTn id="56" presetID="8" presetClass="entr" presetSubtype="32" fill="hold" nodeType="withEffect">
                                  <p:stCondLst>
                                    <p:cond delay="250"/>
                                  </p:stCondLst>
                                  <p:childTnLst>
                                    <p:set>
                                      <p:cBhvr>
                                        <p:cTn id="57" dur="1" fill="hold">
                                          <p:stCondLst>
                                            <p:cond delay="0"/>
                                          </p:stCondLst>
                                        </p:cTn>
                                        <p:tgtEl>
                                          <p:spTgt spid="10"/>
                                        </p:tgtEl>
                                        <p:attrNameLst>
                                          <p:attrName>style.visibility</p:attrName>
                                        </p:attrNameLst>
                                      </p:cBhvr>
                                      <p:to>
                                        <p:strVal val="visible"/>
                                      </p:to>
                                    </p:set>
                                    <p:animEffect transition="in" filter="diamond(out)">
                                      <p:cBhvr>
                                        <p:cTn id="58"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6" grpId="0" animBg="1"/>
      <p:bldP spid="6" grpId="1" animBg="1"/>
      <p:bldP spid="6" grpId="2"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4 Rectángulo"/>
          <p:cNvSpPr/>
          <p:nvPr/>
        </p:nvSpPr>
        <p:spPr>
          <a:xfrm>
            <a:off x="-31815"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20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6772" b="6829"/>
          <a:stretch/>
        </p:blipFill>
        <p:spPr>
          <a:xfrm>
            <a:off x="0" y="464456"/>
            <a:ext cx="9144000" cy="5925223"/>
          </a:xfrm>
          <a:prstGeom prst="rect">
            <a:avLst/>
          </a:prstGeom>
          <a:noFill/>
          <a:ln>
            <a:noFill/>
          </a:ln>
        </p:spPr>
      </p:pic>
      <p:sp>
        <p:nvSpPr>
          <p:cNvPr id="4" name="Forma libre 4"/>
          <p:cNvSpPr/>
          <p:nvPr/>
        </p:nvSpPr>
        <p:spPr>
          <a:xfrm rot="19404323" flipH="1">
            <a:off x="3339453" y="1066381"/>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9404323" flipH="1">
            <a:off x="2443786" y="2622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2195677">
            <a:off x="5091112" y="1045514"/>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4"/>
          <p:cNvSpPr/>
          <p:nvPr/>
        </p:nvSpPr>
        <p:spPr>
          <a:xfrm rot="19404323" flipH="1">
            <a:off x="1331539" y="-791577"/>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907945">
            <a:off x="5680784" y="2622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2195677">
            <a:off x="6412963" y="-732146"/>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13065422">
            <a:off x="3325985" y="3302843"/>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12893889">
            <a:off x="2443786" y="34139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13079256">
            <a:off x="1359350" y="3451347"/>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8894070" flipH="1">
            <a:off x="5058710" y="3346118"/>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8688495" flipH="1">
            <a:off x="5762498" y="3411470"/>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8583633" flipH="1">
            <a:off x="6344863" y="3410223"/>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73000">
                <a:schemeClr val="tx1"/>
              </a:gs>
              <a:gs pos="0">
                <a:srgbClr val="C00000"/>
              </a:gs>
              <a:gs pos="25000">
                <a:srgbClr val="FF0000"/>
              </a:gs>
              <a:gs pos="58000">
                <a:srgbClr val="00B0F0"/>
              </a:gs>
              <a:gs pos="97000">
                <a:srgbClr val="01A78F"/>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32662" y="0"/>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8" name="17 Forma libre"/>
          <p:cNvSpPr/>
          <p:nvPr/>
        </p:nvSpPr>
        <p:spPr>
          <a:xfrm rot="10800000">
            <a:off x="-33731" y="5661248"/>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Rectángulo"/>
          <p:cNvSpPr/>
          <p:nvPr/>
        </p:nvSpPr>
        <p:spPr>
          <a:xfrm>
            <a:off x="-288540" y="-51427"/>
            <a:ext cx="972108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63652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500" fill="hold"/>
                                        <p:tgtEl>
                                          <p:spTgt spid="2"/>
                                        </p:tgtEl>
                                        <p:attrNameLst>
                                          <p:attrName>ppt_w</p:attrName>
                                        </p:attrNameLst>
                                      </p:cBhvr>
                                      <p:tavLst>
                                        <p:tav tm="0">
                                          <p:val>
                                            <p:strVal val="#ppt_w"/>
                                          </p:val>
                                        </p:tav>
                                        <p:tav tm="100000">
                                          <p:val>
                                            <p:strVal val="#ppt_w"/>
                                          </p:val>
                                        </p:tav>
                                      </p:tavLst>
                                    </p:anim>
                                    <p:anim calcmode="lin" valueType="num">
                                      <p:cBhvr>
                                        <p:cTn id="11" dur="4500" fill="hold"/>
                                        <p:tgtEl>
                                          <p:spTgt spid="2"/>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grpId="1" nodeType="withEffect">
                                  <p:stCondLst>
                                    <p:cond delay="0"/>
                                  </p:stCondLst>
                                  <p:childTnLst>
                                    <p:animRot by="21600000">
                                      <p:cBhvr>
                                        <p:cTn id="13" dur="4500" fill="hold"/>
                                        <p:tgtEl>
                                          <p:spTgt spid="2"/>
                                        </p:tgtEl>
                                        <p:attrNameLst>
                                          <p:attrName>r</p:attrName>
                                        </p:attrNameLst>
                                      </p:cBhvr>
                                    </p:animRot>
                                  </p:childTnLst>
                                </p:cTn>
                              </p:par>
                              <p:par>
                                <p:cTn id="14" presetID="2" presetClass="exit" presetSubtype="6" fill="hold" grpId="2" nodeType="withEffect">
                                  <p:stCondLst>
                                    <p:cond delay="0"/>
                                  </p:stCondLst>
                                  <p:childTnLst>
                                    <p:anim calcmode="lin" valueType="num">
                                      <p:cBhvr additive="base">
                                        <p:cTn id="15" dur="5000"/>
                                        <p:tgtEl>
                                          <p:spTgt spid="2"/>
                                        </p:tgtEl>
                                        <p:attrNameLst>
                                          <p:attrName>ppt_x</p:attrName>
                                        </p:attrNameLst>
                                      </p:cBhvr>
                                      <p:tavLst>
                                        <p:tav tm="0">
                                          <p:val>
                                            <p:strVal val="ppt_x"/>
                                          </p:val>
                                        </p:tav>
                                        <p:tav tm="100000">
                                          <p:val>
                                            <p:strVal val="1+ppt_w/2"/>
                                          </p:val>
                                        </p:tav>
                                      </p:tavLst>
                                    </p:anim>
                                    <p:anim calcmode="lin" valueType="num">
                                      <p:cBhvr additive="base">
                                        <p:cTn id="16" dur="5000"/>
                                        <p:tgtEl>
                                          <p:spTgt spid="2"/>
                                        </p:tgtEl>
                                        <p:attrNameLst>
                                          <p:attrName>ppt_y</p:attrName>
                                        </p:attrNameLst>
                                      </p:cBhvr>
                                      <p:tavLst>
                                        <p:tav tm="0">
                                          <p:val>
                                            <p:strVal val="ppt_y"/>
                                          </p:val>
                                        </p:tav>
                                        <p:tav tm="100000">
                                          <p:val>
                                            <p:strVal val="1+ppt_h/2"/>
                                          </p:val>
                                        </p:tav>
                                      </p:tavLst>
                                    </p:anim>
                                    <p:set>
                                      <p:cBhvr>
                                        <p:cTn id="17" dur="1" fill="hold">
                                          <p:stCondLst>
                                            <p:cond delay="4999"/>
                                          </p:stCondLst>
                                        </p:cTn>
                                        <p:tgtEl>
                                          <p:spTgt spid="2"/>
                                        </p:tgtEl>
                                        <p:attrNameLst>
                                          <p:attrName>style.visibility</p:attrName>
                                        </p:attrNameLst>
                                      </p:cBhvr>
                                      <p:to>
                                        <p:strVal val="hidden"/>
                                      </p:to>
                                    </p:set>
                                  </p:childTnLst>
                                </p:cTn>
                              </p:par>
                              <p:par>
                                <p:cTn id="18" presetID="19" presetClass="entr" presetSubtype="5"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500" fill="hold"/>
                                        <p:tgtEl>
                                          <p:spTgt spid="3"/>
                                        </p:tgtEl>
                                        <p:attrNameLst>
                                          <p:attrName>ppt_w</p:attrName>
                                        </p:attrNameLst>
                                      </p:cBhvr>
                                      <p:tavLst>
                                        <p:tav tm="0">
                                          <p:val>
                                            <p:strVal val="#ppt_w"/>
                                          </p:val>
                                        </p:tav>
                                        <p:tav tm="100000">
                                          <p:val>
                                            <p:strVal val="#ppt_w"/>
                                          </p:val>
                                        </p:tav>
                                      </p:tavLst>
                                    </p:anim>
                                    <p:anim calcmode="lin" valueType="num">
                                      <p:cBhvr>
                                        <p:cTn id="21" dur="4500" fill="hold"/>
                                        <p:tgtEl>
                                          <p:spTgt spid="3"/>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grpId="1" nodeType="withEffect">
                                  <p:stCondLst>
                                    <p:cond delay="0"/>
                                  </p:stCondLst>
                                  <p:childTnLst>
                                    <p:animRot by="21600000">
                                      <p:cBhvr>
                                        <p:cTn id="23" dur="4500" fill="hold"/>
                                        <p:tgtEl>
                                          <p:spTgt spid="3"/>
                                        </p:tgtEl>
                                        <p:attrNameLst>
                                          <p:attrName>r</p:attrName>
                                        </p:attrNameLst>
                                      </p:cBhvr>
                                    </p:animRot>
                                  </p:childTnLst>
                                </p:cTn>
                              </p:par>
                              <p:par>
                                <p:cTn id="24" presetID="2" presetClass="exit" presetSubtype="6" fill="hold" grpId="2" nodeType="withEffect">
                                  <p:stCondLst>
                                    <p:cond delay="0"/>
                                  </p:stCondLst>
                                  <p:childTnLst>
                                    <p:anim calcmode="lin" valueType="num">
                                      <p:cBhvr additive="base">
                                        <p:cTn id="25" dur="4000"/>
                                        <p:tgtEl>
                                          <p:spTgt spid="3"/>
                                        </p:tgtEl>
                                        <p:attrNameLst>
                                          <p:attrName>ppt_x</p:attrName>
                                        </p:attrNameLst>
                                      </p:cBhvr>
                                      <p:tavLst>
                                        <p:tav tm="0">
                                          <p:val>
                                            <p:strVal val="ppt_x"/>
                                          </p:val>
                                        </p:tav>
                                        <p:tav tm="100000">
                                          <p:val>
                                            <p:strVal val="1+ppt_w/2"/>
                                          </p:val>
                                        </p:tav>
                                      </p:tavLst>
                                    </p:anim>
                                    <p:anim calcmode="lin" valueType="num">
                                      <p:cBhvr additive="base">
                                        <p:cTn id="26" dur="4000"/>
                                        <p:tgtEl>
                                          <p:spTgt spid="3"/>
                                        </p:tgtEl>
                                        <p:attrNameLst>
                                          <p:attrName>ppt_y</p:attrName>
                                        </p:attrNameLst>
                                      </p:cBhvr>
                                      <p:tavLst>
                                        <p:tav tm="0">
                                          <p:val>
                                            <p:strVal val="ppt_y"/>
                                          </p:val>
                                        </p:tav>
                                        <p:tav tm="100000">
                                          <p:val>
                                            <p:strVal val="1+ppt_h/2"/>
                                          </p:val>
                                        </p:tav>
                                      </p:tavLst>
                                    </p:anim>
                                    <p:set>
                                      <p:cBhvr>
                                        <p:cTn id="27" dur="1" fill="hold">
                                          <p:stCondLst>
                                            <p:cond delay="3999"/>
                                          </p:stCondLst>
                                        </p:cTn>
                                        <p:tgtEl>
                                          <p:spTgt spid="3"/>
                                        </p:tgtEl>
                                        <p:attrNameLst>
                                          <p:attrName>style.visibility</p:attrName>
                                        </p:attrNameLst>
                                      </p:cBhvr>
                                      <p:to>
                                        <p:strVal val="hidden"/>
                                      </p:to>
                                    </p:set>
                                  </p:childTnLst>
                                </p:cTn>
                              </p:par>
                              <p:par>
                                <p:cTn id="28" presetID="19" presetClass="entr" presetSubtype="5"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4500" fill="hold"/>
                                        <p:tgtEl>
                                          <p:spTgt spid="4"/>
                                        </p:tgtEl>
                                        <p:attrNameLst>
                                          <p:attrName>ppt_w</p:attrName>
                                        </p:attrNameLst>
                                      </p:cBhvr>
                                      <p:tavLst>
                                        <p:tav tm="0">
                                          <p:val>
                                            <p:strVal val="#ppt_w"/>
                                          </p:val>
                                        </p:tav>
                                        <p:tav tm="100000">
                                          <p:val>
                                            <p:strVal val="#ppt_w"/>
                                          </p:val>
                                        </p:tav>
                                      </p:tavLst>
                                    </p:anim>
                                    <p:anim calcmode="lin" valueType="num">
                                      <p:cBhvr>
                                        <p:cTn id="31" dur="4500" fill="hold"/>
                                        <p:tgtEl>
                                          <p:spTgt spid="4"/>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grpId="1" nodeType="withEffect">
                                  <p:stCondLst>
                                    <p:cond delay="0"/>
                                  </p:stCondLst>
                                  <p:childTnLst>
                                    <p:animRot by="21600000">
                                      <p:cBhvr>
                                        <p:cTn id="33" dur="4500" fill="hold"/>
                                        <p:tgtEl>
                                          <p:spTgt spid="4"/>
                                        </p:tgtEl>
                                        <p:attrNameLst>
                                          <p:attrName>r</p:attrName>
                                        </p:attrNameLst>
                                      </p:cBhvr>
                                    </p:animRot>
                                  </p:childTnLst>
                                </p:cTn>
                              </p:par>
                              <p:par>
                                <p:cTn id="34" presetID="2" presetClass="exit" presetSubtype="6" fill="hold" grpId="2"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1+ppt_w/2"/>
                                          </p:val>
                                        </p:tav>
                                      </p:tavLst>
                                    </p:anim>
                                    <p:anim calcmode="lin" valueType="num">
                                      <p:cBhvr additive="base">
                                        <p:cTn id="36" dur="3000"/>
                                        <p:tgtEl>
                                          <p:spTgt spid="4"/>
                                        </p:tgtEl>
                                        <p:attrNameLst>
                                          <p:attrName>ppt_y</p:attrName>
                                        </p:attrNameLst>
                                      </p:cBhvr>
                                      <p:tavLst>
                                        <p:tav tm="0">
                                          <p:val>
                                            <p:strVal val="ppt_y"/>
                                          </p:val>
                                        </p:tav>
                                        <p:tav tm="100000">
                                          <p:val>
                                            <p:strVal val="1+ppt_h/2"/>
                                          </p:val>
                                        </p:tav>
                                      </p:tavLst>
                                    </p:anim>
                                    <p:set>
                                      <p:cBhvr>
                                        <p:cTn id="37" dur="1" fill="hold">
                                          <p:stCondLst>
                                            <p:cond delay="2999"/>
                                          </p:stCondLst>
                                        </p:cTn>
                                        <p:tgtEl>
                                          <p:spTgt spid="4"/>
                                        </p:tgtEl>
                                        <p:attrNameLst>
                                          <p:attrName>style.visibility</p:attrName>
                                        </p:attrNameLst>
                                      </p:cBhvr>
                                      <p:to>
                                        <p:strVal val="hidden"/>
                                      </p:to>
                                    </p:set>
                                  </p:childTnLst>
                                </p:cTn>
                              </p:par>
                              <p:par>
                                <p:cTn id="38" presetID="19" presetClass="entr" presetSubtype="5"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500" fill="hold"/>
                                        <p:tgtEl>
                                          <p:spTgt spid="5"/>
                                        </p:tgtEl>
                                        <p:attrNameLst>
                                          <p:attrName>ppt_w</p:attrName>
                                        </p:attrNameLst>
                                      </p:cBhvr>
                                      <p:tavLst>
                                        <p:tav tm="0">
                                          <p:val>
                                            <p:strVal val="#ppt_w"/>
                                          </p:val>
                                        </p:tav>
                                        <p:tav tm="100000">
                                          <p:val>
                                            <p:strVal val="#ppt_w"/>
                                          </p:val>
                                        </p:tav>
                                      </p:tavLst>
                                    </p:anim>
                                    <p:anim calcmode="lin" valueType="num">
                                      <p:cBhvr>
                                        <p:cTn id="41" dur="4500" fill="hold"/>
                                        <p:tgtEl>
                                          <p:spTgt spid="5"/>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grpId="1" nodeType="withEffect">
                                  <p:stCondLst>
                                    <p:cond delay="0"/>
                                  </p:stCondLst>
                                  <p:childTnLst>
                                    <p:animRot by="-21600000">
                                      <p:cBhvr>
                                        <p:cTn id="43" dur="4500" fill="hold"/>
                                        <p:tgtEl>
                                          <p:spTgt spid="5"/>
                                        </p:tgtEl>
                                        <p:attrNameLst>
                                          <p:attrName>r</p:attrName>
                                        </p:attrNameLst>
                                      </p:cBhvr>
                                    </p:animRot>
                                  </p:childTnLst>
                                </p:cTn>
                              </p:par>
                              <p:par>
                                <p:cTn id="44" presetID="2" presetClass="exit" presetSubtype="12" fill="hold" grpId="2" nodeType="withEffect">
                                  <p:stCondLst>
                                    <p:cond delay="0"/>
                                  </p:stCondLst>
                                  <p:childTnLst>
                                    <p:anim calcmode="lin" valueType="num">
                                      <p:cBhvr additive="base">
                                        <p:cTn id="45" dur="5000"/>
                                        <p:tgtEl>
                                          <p:spTgt spid="5"/>
                                        </p:tgtEl>
                                        <p:attrNameLst>
                                          <p:attrName>ppt_x</p:attrName>
                                        </p:attrNameLst>
                                      </p:cBhvr>
                                      <p:tavLst>
                                        <p:tav tm="0">
                                          <p:val>
                                            <p:strVal val="ppt_x"/>
                                          </p:val>
                                        </p:tav>
                                        <p:tav tm="100000">
                                          <p:val>
                                            <p:strVal val="0-ppt_w/2"/>
                                          </p:val>
                                        </p:tav>
                                      </p:tavLst>
                                    </p:anim>
                                    <p:anim calcmode="lin" valueType="num">
                                      <p:cBhvr additive="base">
                                        <p:cTn id="46" dur="5000"/>
                                        <p:tgtEl>
                                          <p:spTgt spid="5"/>
                                        </p:tgtEl>
                                        <p:attrNameLst>
                                          <p:attrName>ppt_y</p:attrName>
                                        </p:attrNameLst>
                                      </p:cBhvr>
                                      <p:tavLst>
                                        <p:tav tm="0">
                                          <p:val>
                                            <p:strVal val="ppt_y"/>
                                          </p:val>
                                        </p:tav>
                                        <p:tav tm="100000">
                                          <p:val>
                                            <p:strVal val="1+ppt_h/2"/>
                                          </p:val>
                                        </p:tav>
                                      </p:tavLst>
                                    </p:anim>
                                    <p:set>
                                      <p:cBhvr>
                                        <p:cTn id="47" dur="1" fill="hold">
                                          <p:stCondLst>
                                            <p:cond delay="4999"/>
                                          </p:stCondLst>
                                        </p:cTn>
                                        <p:tgtEl>
                                          <p:spTgt spid="5"/>
                                        </p:tgtEl>
                                        <p:attrNameLst>
                                          <p:attrName>style.visibility</p:attrName>
                                        </p:attrNameLst>
                                      </p:cBhvr>
                                      <p:to>
                                        <p:strVal val="hidden"/>
                                      </p:to>
                                    </p:set>
                                  </p:childTnLst>
                                </p:cTn>
                              </p:par>
                              <p:par>
                                <p:cTn id="48" presetID="19" presetClass="entr" presetSubtype="5"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4500" fill="hold"/>
                                        <p:tgtEl>
                                          <p:spTgt spid="6"/>
                                        </p:tgtEl>
                                        <p:attrNameLst>
                                          <p:attrName>ppt_w</p:attrName>
                                        </p:attrNameLst>
                                      </p:cBhvr>
                                      <p:tavLst>
                                        <p:tav tm="0">
                                          <p:val>
                                            <p:strVal val="#ppt_w"/>
                                          </p:val>
                                        </p:tav>
                                        <p:tav tm="100000">
                                          <p:val>
                                            <p:strVal val="#ppt_w"/>
                                          </p:val>
                                        </p:tav>
                                      </p:tavLst>
                                    </p:anim>
                                    <p:anim calcmode="lin" valueType="num">
                                      <p:cBhvr>
                                        <p:cTn id="51" dur="4500" fill="hold"/>
                                        <p:tgtEl>
                                          <p:spTgt spid="6"/>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grpId="1" nodeType="withEffect">
                                  <p:stCondLst>
                                    <p:cond delay="0"/>
                                  </p:stCondLst>
                                  <p:childTnLst>
                                    <p:animRot by="-21600000">
                                      <p:cBhvr>
                                        <p:cTn id="53" dur="4500" fill="hold"/>
                                        <p:tgtEl>
                                          <p:spTgt spid="6"/>
                                        </p:tgtEl>
                                        <p:attrNameLst>
                                          <p:attrName>r</p:attrName>
                                        </p:attrNameLst>
                                      </p:cBhvr>
                                    </p:animRot>
                                  </p:childTnLst>
                                </p:cTn>
                              </p:par>
                              <p:par>
                                <p:cTn id="54" presetID="2" presetClass="exit" presetSubtype="12" fill="hold" grpId="2" nodeType="withEffect">
                                  <p:stCondLst>
                                    <p:cond delay="0"/>
                                  </p:stCondLst>
                                  <p:childTnLst>
                                    <p:anim calcmode="lin" valueType="num">
                                      <p:cBhvr additive="base">
                                        <p:cTn id="55" dur="4000"/>
                                        <p:tgtEl>
                                          <p:spTgt spid="6"/>
                                        </p:tgtEl>
                                        <p:attrNameLst>
                                          <p:attrName>ppt_x</p:attrName>
                                        </p:attrNameLst>
                                      </p:cBhvr>
                                      <p:tavLst>
                                        <p:tav tm="0">
                                          <p:val>
                                            <p:strVal val="ppt_x"/>
                                          </p:val>
                                        </p:tav>
                                        <p:tav tm="100000">
                                          <p:val>
                                            <p:strVal val="0-ppt_w/2"/>
                                          </p:val>
                                        </p:tav>
                                      </p:tavLst>
                                    </p:anim>
                                    <p:anim calcmode="lin" valueType="num">
                                      <p:cBhvr additive="base">
                                        <p:cTn id="56" dur="4000"/>
                                        <p:tgtEl>
                                          <p:spTgt spid="6"/>
                                        </p:tgtEl>
                                        <p:attrNameLst>
                                          <p:attrName>ppt_y</p:attrName>
                                        </p:attrNameLst>
                                      </p:cBhvr>
                                      <p:tavLst>
                                        <p:tav tm="0">
                                          <p:val>
                                            <p:strVal val="ppt_y"/>
                                          </p:val>
                                        </p:tav>
                                        <p:tav tm="100000">
                                          <p:val>
                                            <p:strVal val="1+ppt_h/2"/>
                                          </p:val>
                                        </p:tav>
                                      </p:tavLst>
                                    </p:anim>
                                    <p:set>
                                      <p:cBhvr>
                                        <p:cTn id="57" dur="1" fill="hold">
                                          <p:stCondLst>
                                            <p:cond delay="3999"/>
                                          </p:stCondLst>
                                        </p:cTn>
                                        <p:tgtEl>
                                          <p:spTgt spid="6"/>
                                        </p:tgtEl>
                                        <p:attrNameLst>
                                          <p:attrName>style.visibility</p:attrName>
                                        </p:attrNameLst>
                                      </p:cBhvr>
                                      <p:to>
                                        <p:strVal val="hidden"/>
                                      </p:to>
                                    </p:set>
                                  </p:childTnLst>
                                </p:cTn>
                              </p:par>
                              <p:par>
                                <p:cTn id="58" presetID="19" presetClass="entr" presetSubtype="5"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4500" fill="hold"/>
                                        <p:tgtEl>
                                          <p:spTgt spid="7"/>
                                        </p:tgtEl>
                                        <p:attrNameLst>
                                          <p:attrName>ppt_w</p:attrName>
                                        </p:attrNameLst>
                                      </p:cBhvr>
                                      <p:tavLst>
                                        <p:tav tm="0">
                                          <p:val>
                                            <p:strVal val="#ppt_w"/>
                                          </p:val>
                                        </p:tav>
                                        <p:tav tm="100000">
                                          <p:val>
                                            <p:strVal val="#ppt_w"/>
                                          </p:val>
                                        </p:tav>
                                      </p:tavLst>
                                    </p:anim>
                                    <p:anim calcmode="lin" valueType="num">
                                      <p:cBhvr>
                                        <p:cTn id="61" dur="4500" fill="hold"/>
                                        <p:tgtEl>
                                          <p:spTgt spid="7"/>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grpId="1" nodeType="withEffect">
                                  <p:stCondLst>
                                    <p:cond delay="0"/>
                                  </p:stCondLst>
                                  <p:childTnLst>
                                    <p:animRot by="-21600000">
                                      <p:cBhvr>
                                        <p:cTn id="63" dur="4500" fill="hold"/>
                                        <p:tgtEl>
                                          <p:spTgt spid="7"/>
                                        </p:tgtEl>
                                        <p:attrNameLst>
                                          <p:attrName>r</p:attrName>
                                        </p:attrNameLst>
                                      </p:cBhvr>
                                    </p:animRot>
                                  </p:childTnLst>
                                </p:cTn>
                              </p:par>
                              <p:par>
                                <p:cTn id="64" presetID="2" presetClass="exit" presetSubtype="12" fill="hold" grpId="2"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0-ppt_w/2"/>
                                          </p:val>
                                        </p:tav>
                                      </p:tavLst>
                                    </p:anim>
                                    <p:anim calcmode="lin" valueType="num">
                                      <p:cBhvr additive="base">
                                        <p:cTn id="66" dur="3000"/>
                                        <p:tgtEl>
                                          <p:spTgt spid="7"/>
                                        </p:tgtEl>
                                        <p:attrNameLst>
                                          <p:attrName>ppt_y</p:attrName>
                                        </p:attrNameLst>
                                      </p:cBhvr>
                                      <p:tavLst>
                                        <p:tav tm="0">
                                          <p:val>
                                            <p:strVal val="ppt_y"/>
                                          </p:val>
                                        </p:tav>
                                        <p:tav tm="100000">
                                          <p:val>
                                            <p:strVal val="1+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19" presetClass="entr" presetSubtype="5"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4500" fill="hold"/>
                                        <p:tgtEl>
                                          <p:spTgt spid="8"/>
                                        </p:tgtEl>
                                        <p:attrNameLst>
                                          <p:attrName>ppt_w</p:attrName>
                                        </p:attrNameLst>
                                      </p:cBhvr>
                                      <p:tavLst>
                                        <p:tav tm="0">
                                          <p:val>
                                            <p:strVal val="#ppt_w"/>
                                          </p:val>
                                        </p:tav>
                                        <p:tav tm="100000">
                                          <p:val>
                                            <p:strVal val="#ppt_w"/>
                                          </p:val>
                                        </p:tav>
                                      </p:tavLst>
                                    </p:anim>
                                    <p:anim calcmode="lin" valueType="num">
                                      <p:cBhvr>
                                        <p:cTn id="71" dur="4500" fill="hold"/>
                                        <p:tgtEl>
                                          <p:spTgt spid="8"/>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1" nodeType="withEffect">
                                  <p:stCondLst>
                                    <p:cond delay="0"/>
                                  </p:stCondLst>
                                  <p:childTnLst>
                                    <p:animRot by="-21600000">
                                      <p:cBhvr>
                                        <p:cTn id="73" dur="4500" fill="hold"/>
                                        <p:tgtEl>
                                          <p:spTgt spid="8"/>
                                        </p:tgtEl>
                                        <p:attrNameLst>
                                          <p:attrName>r</p:attrName>
                                        </p:attrNameLst>
                                      </p:cBhvr>
                                    </p:animRot>
                                  </p:childTnLst>
                                </p:cTn>
                              </p:par>
                              <p:par>
                                <p:cTn id="74" presetID="2" presetClass="exit" presetSubtype="3" fill="hold" grpId="2"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1+ppt_w/2"/>
                                          </p:val>
                                        </p:tav>
                                      </p:tavLst>
                                    </p:anim>
                                    <p:anim calcmode="lin" valueType="num">
                                      <p:cBhvr additive="base">
                                        <p:cTn id="76" dur="3000"/>
                                        <p:tgtEl>
                                          <p:spTgt spid="8"/>
                                        </p:tgtEl>
                                        <p:attrNameLst>
                                          <p:attrName>ppt_y</p:attrName>
                                        </p:attrNameLst>
                                      </p:cBhvr>
                                      <p:tavLst>
                                        <p:tav tm="0">
                                          <p:val>
                                            <p:strVal val="ppt_y"/>
                                          </p:val>
                                        </p:tav>
                                        <p:tav tm="100000">
                                          <p:val>
                                            <p:strVal val="0-ppt_h/2"/>
                                          </p:val>
                                        </p:tav>
                                      </p:tavLst>
                                    </p:anim>
                                    <p:set>
                                      <p:cBhvr>
                                        <p:cTn id="77" dur="1" fill="hold">
                                          <p:stCondLst>
                                            <p:cond delay="2999"/>
                                          </p:stCondLst>
                                        </p:cTn>
                                        <p:tgtEl>
                                          <p:spTgt spid="8"/>
                                        </p:tgtEl>
                                        <p:attrNameLst>
                                          <p:attrName>style.visibility</p:attrName>
                                        </p:attrNameLst>
                                      </p:cBhvr>
                                      <p:to>
                                        <p:strVal val="hidden"/>
                                      </p:to>
                                    </p:set>
                                  </p:childTnLst>
                                </p:cTn>
                              </p:par>
                              <p:par>
                                <p:cTn id="78" presetID="19" presetClass="entr" presetSubtype="5" fill="hold" grpId="0" nodeType="withEffect">
                                  <p:stCondLst>
                                    <p:cond delay="0"/>
                                  </p:stCondLst>
                                  <p:childTnLst>
                                    <p:set>
                                      <p:cBhvr>
                                        <p:cTn id="79" dur="1" fill="hold">
                                          <p:stCondLst>
                                            <p:cond delay="0"/>
                                          </p:stCondLst>
                                        </p:cTn>
                                        <p:tgtEl>
                                          <p:spTgt spid="9"/>
                                        </p:tgtEl>
                                        <p:attrNameLst>
                                          <p:attrName>style.visibility</p:attrName>
                                        </p:attrNameLst>
                                      </p:cBhvr>
                                      <p:to>
                                        <p:strVal val="visible"/>
                                      </p:to>
                                    </p:set>
                                    <p:anim calcmode="lin" valueType="num">
                                      <p:cBhvr>
                                        <p:cTn id="80" dur="4500" fill="hold"/>
                                        <p:tgtEl>
                                          <p:spTgt spid="9"/>
                                        </p:tgtEl>
                                        <p:attrNameLst>
                                          <p:attrName>ppt_w</p:attrName>
                                        </p:attrNameLst>
                                      </p:cBhvr>
                                      <p:tavLst>
                                        <p:tav tm="0">
                                          <p:val>
                                            <p:strVal val="#ppt_w"/>
                                          </p:val>
                                        </p:tav>
                                        <p:tav tm="100000">
                                          <p:val>
                                            <p:strVal val="#ppt_w"/>
                                          </p:val>
                                        </p:tav>
                                      </p:tavLst>
                                    </p:anim>
                                    <p:anim calcmode="lin" valueType="num">
                                      <p:cBhvr>
                                        <p:cTn id="81" dur="4500" fill="hold"/>
                                        <p:tgtEl>
                                          <p:spTgt spid="9"/>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grpId="1" nodeType="withEffect">
                                  <p:stCondLst>
                                    <p:cond delay="0"/>
                                  </p:stCondLst>
                                  <p:childTnLst>
                                    <p:animRot by="-21600000">
                                      <p:cBhvr>
                                        <p:cTn id="83" dur="4500" fill="hold"/>
                                        <p:tgtEl>
                                          <p:spTgt spid="9"/>
                                        </p:tgtEl>
                                        <p:attrNameLst>
                                          <p:attrName>r</p:attrName>
                                        </p:attrNameLst>
                                      </p:cBhvr>
                                    </p:animRot>
                                  </p:childTnLst>
                                </p:cTn>
                              </p:par>
                              <p:par>
                                <p:cTn id="84" presetID="2" presetClass="exit" presetSubtype="3" fill="hold" grpId="2" nodeType="withEffect">
                                  <p:stCondLst>
                                    <p:cond delay="0"/>
                                  </p:stCondLst>
                                  <p:childTnLst>
                                    <p:anim calcmode="lin" valueType="num">
                                      <p:cBhvr additive="base">
                                        <p:cTn id="85" dur="4000"/>
                                        <p:tgtEl>
                                          <p:spTgt spid="9"/>
                                        </p:tgtEl>
                                        <p:attrNameLst>
                                          <p:attrName>ppt_x</p:attrName>
                                        </p:attrNameLst>
                                      </p:cBhvr>
                                      <p:tavLst>
                                        <p:tav tm="0">
                                          <p:val>
                                            <p:strVal val="ppt_x"/>
                                          </p:val>
                                        </p:tav>
                                        <p:tav tm="100000">
                                          <p:val>
                                            <p:strVal val="1+ppt_w/2"/>
                                          </p:val>
                                        </p:tav>
                                      </p:tavLst>
                                    </p:anim>
                                    <p:anim calcmode="lin" valueType="num">
                                      <p:cBhvr additive="base">
                                        <p:cTn id="86" dur="4000"/>
                                        <p:tgtEl>
                                          <p:spTgt spid="9"/>
                                        </p:tgtEl>
                                        <p:attrNameLst>
                                          <p:attrName>ppt_y</p:attrName>
                                        </p:attrNameLst>
                                      </p:cBhvr>
                                      <p:tavLst>
                                        <p:tav tm="0">
                                          <p:val>
                                            <p:strVal val="ppt_y"/>
                                          </p:val>
                                        </p:tav>
                                        <p:tav tm="100000">
                                          <p:val>
                                            <p:strVal val="0-ppt_h/2"/>
                                          </p:val>
                                        </p:tav>
                                      </p:tavLst>
                                    </p:anim>
                                    <p:set>
                                      <p:cBhvr>
                                        <p:cTn id="87" dur="1" fill="hold">
                                          <p:stCondLst>
                                            <p:cond delay="3999"/>
                                          </p:stCondLst>
                                        </p:cTn>
                                        <p:tgtEl>
                                          <p:spTgt spid="9"/>
                                        </p:tgtEl>
                                        <p:attrNameLst>
                                          <p:attrName>style.visibility</p:attrName>
                                        </p:attrNameLst>
                                      </p:cBhvr>
                                      <p:to>
                                        <p:strVal val="hidden"/>
                                      </p:to>
                                    </p:set>
                                  </p:childTnLst>
                                </p:cTn>
                              </p:par>
                              <p:par>
                                <p:cTn id="88" presetID="19" presetClass="entr" presetSubtype="5"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4500" fill="hold"/>
                                        <p:tgtEl>
                                          <p:spTgt spid="10"/>
                                        </p:tgtEl>
                                        <p:attrNameLst>
                                          <p:attrName>ppt_w</p:attrName>
                                        </p:attrNameLst>
                                      </p:cBhvr>
                                      <p:tavLst>
                                        <p:tav tm="0">
                                          <p:val>
                                            <p:strVal val="#ppt_w"/>
                                          </p:val>
                                        </p:tav>
                                        <p:tav tm="100000">
                                          <p:val>
                                            <p:strVal val="#ppt_w"/>
                                          </p:val>
                                        </p:tav>
                                      </p:tavLst>
                                    </p:anim>
                                    <p:anim calcmode="lin" valueType="num">
                                      <p:cBhvr>
                                        <p:cTn id="91" dur="4500" fill="hold"/>
                                        <p:tgtEl>
                                          <p:spTgt spid="10"/>
                                        </p:tgtEl>
                                        <p:attrNameLst>
                                          <p:attrName>ppt_h</p:attrName>
                                        </p:attrNameLst>
                                      </p:cBhvr>
                                      <p:tavLst>
                                        <p:tav tm="0" fmla="#ppt_h*sin(2.5*pi*$)">
                                          <p:val>
                                            <p:fltVal val="0"/>
                                          </p:val>
                                        </p:tav>
                                        <p:tav tm="100000">
                                          <p:val>
                                            <p:fltVal val="1"/>
                                          </p:val>
                                        </p:tav>
                                      </p:tavLst>
                                    </p:anim>
                                  </p:childTnLst>
                                </p:cTn>
                              </p:par>
                              <p:par>
                                <p:cTn id="92" presetID="8" presetClass="emph" presetSubtype="0" repeatCount="indefinite" fill="hold" grpId="1" nodeType="withEffect">
                                  <p:stCondLst>
                                    <p:cond delay="0"/>
                                  </p:stCondLst>
                                  <p:childTnLst>
                                    <p:animRot by="-21600000">
                                      <p:cBhvr>
                                        <p:cTn id="93" dur="4500" fill="hold"/>
                                        <p:tgtEl>
                                          <p:spTgt spid="10"/>
                                        </p:tgtEl>
                                        <p:attrNameLst>
                                          <p:attrName>r</p:attrName>
                                        </p:attrNameLst>
                                      </p:cBhvr>
                                    </p:animRot>
                                  </p:childTnLst>
                                </p:cTn>
                              </p:par>
                              <p:par>
                                <p:cTn id="94" presetID="2" presetClass="exit" presetSubtype="3" fill="hold" grpId="2" nodeType="withEffect">
                                  <p:stCondLst>
                                    <p:cond delay="0"/>
                                  </p:stCondLst>
                                  <p:childTnLst>
                                    <p:anim calcmode="lin" valueType="num">
                                      <p:cBhvr additive="base">
                                        <p:cTn id="95" dur="5000"/>
                                        <p:tgtEl>
                                          <p:spTgt spid="10"/>
                                        </p:tgtEl>
                                        <p:attrNameLst>
                                          <p:attrName>ppt_x</p:attrName>
                                        </p:attrNameLst>
                                      </p:cBhvr>
                                      <p:tavLst>
                                        <p:tav tm="0">
                                          <p:val>
                                            <p:strVal val="ppt_x"/>
                                          </p:val>
                                        </p:tav>
                                        <p:tav tm="100000">
                                          <p:val>
                                            <p:strVal val="1+ppt_w/2"/>
                                          </p:val>
                                        </p:tav>
                                      </p:tavLst>
                                    </p:anim>
                                    <p:anim calcmode="lin" valueType="num">
                                      <p:cBhvr additive="base">
                                        <p:cTn id="96" dur="5000"/>
                                        <p:tgtEl>
                                          <p:spTgt spid="10"/>
                                        </p:tgtEl>
                                        <p:attrNameLst>
                                          <p:attrName>ppt_y</p:attrName>
                                        </p:attrNameLst>
                                      </p:cBhvr>
                                      <p:tavLst>
                                        <p:tav tm="0">
                                          <p:val>
                                            <p:strVal val="ppt_y"/>
                                          </p:val>
                                        </p:tav>
                                        <p:tav tm="100000">
                                          <p:val>
                                            <p:strVal val="0-ppt_h/2"/>
                                          </p:val>
                                        </p:tav>
                                      </p:tavLst>
                                    </p:anim>
                                    <p:set>
                                      <p:cBhvr>
                                        <p:cTn id="97" dur="1" fill="hold">
                                          <p:stCondLst>
                                            <p:cond delay="4999"/>
                                          </p:stCondLst>
                                        </p:cTn>
                                        <p:tgtEl>
                                          <p:spTgt spid="10"/>
                                        </p:tgtEl>
                                        <p:attrNameLst>
                                          <p:attrName>style.visibility</p:attrName>
                                        </p:attrNameLst>
                                      </p:cBhvr>
                                      <p:to>
                                        <p:strVal val="hidden"/>
                                      </p:to>
                                    </p:set>
                                  </p:childTnLst>
                                </p:cTn>
                              </p:par>
                              <p:par>
                                <p:cTn id="98" presetID="19" presetClass="entr" presetSubtype="5" fill="hold" grpId="0"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4500" fill="hold"/>
                                        <p:tgtEl>
                                          <p:spTgt spid="11"/>
                                        </p:tgtEl>
                                        <p:attrNameLst>
                                          <p:attrName>ppt_w</p:attrName>
                                        </p:attrNameLst>
                                      </p:cBhvr>
                                      <p:tavLst>
                                        <p:tav tm="0">
                                          <p:val>
                                            <p:strVal val="#ppt_w"/>
                                          </p:val>
                                        </p:tav>
                                        <p:tav tm="100000">
                                          <p:val>
                                            <p:strVal val="#ppt_w"/>
                                          </p:val>
                                        </p:tav>
                                      </p:tavLst>
                                    </p:anim>
                                    <p:anim calcmode="lin" valueType="num">
                                      <p:cBhvr>
                                        <p:cTn id="101" dur="4500" fill="hold"/>
                                        <p:tgtEl>
                                          <p:spTgt spid="11"/>
                                        </p:tgtEl>
                                        <p:attrNameLst>
                                          <p:attrName>ppt_h</p:attrName>
                                        </p:attrNameLst>
                                      </p:cBhvr>
                                      <p:tavLst>
                                        <p:tav tm="0" fmla="#ppt_h*sin(2.5*pi*$)">
                                          <p:val>
                                            <p:fltVal val="0"/>
                                          </p:val>
                                        </p:tav>
                                        <p:tav tm="100000">
                                          <p:val>
                                            <p:fltVal val="1"/>
                                          </p:val>
                                        </p:tav>
                                      </p:tavLst>
                                    </p:anim>
                                  </p:childTnLst>
                                </p:cTn>
                              </p:par>
                              <p:par>
                                <p:cTn id="102" presetID="8" presetClass="emph" presetSubtype="0" repeatCount="indefinite" fill="hold" grpId="1" nodeType="withEffect">
                                  <p:stCondLst>
                                    <p:cond delay="0"/>
                                  </p:stCondLst>
                                  <p:childTnLst>
                                    <p:animRot by="21600000">
                                      <p:cBhvr>
                                        <p:cTn id="103" dur="4500" fill="hold"/>
                                        <p:tgtEl>
                                          <p:spTgt spid="11"/>
                                        </p:tgtEl>
                                        <p:attrNameLst>
                                          <p:attrName>r</p:attrName>
                                        </p:attrNameLst>
                                      </p:cBhvr>
                                    </p:animRot>
                                  </p:childTnLst>
                                </p:cTn>
                              </p:par>
                              <p:par>
                                <p:cTn id="104" presetID="2" presetClass="exit" presetSubtype="9" fill="hold" grpId="2"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0-ppt_h/2"/>
                                          </p:val>
                                        </p:tav>
                                      </p:tavLst>
                                    </p:anim>
                                    <p:set>
                                      <p:cBhvr>
                                        <p:cTn id="107" dur="1" fill="hold">
                                          <p:stCondLst>
                                            <p:cond delay="2999"/>
                                          </p:stCondLst>
                                        </p:cTn>
                                        <p:tgtEl>
                                          <p:spTgt spid="11"/>
                                        </p:tgtEl>
                                        <p:attrNameLst>
                                          <p:attrName>style.visibility</p:attrName>
                                        </p:attrNameLst>
                                      </p:cBhvr>
                                      <p:to>
                                        <p:strVal val="hidden"/>
                                      </p:to>
                                    </p:set>
                                  </p:childTnLst>
                                </p:cTn>
                              </p:par>
                              <p:par>
                                <p:cTn id="108" presetID="19" presetClass="entr" presetSubtype="5"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4500" fill="hold"/>
                                        <p:tgtEl>
                                          <p:spTgt spid="12"/>
                                        </p:tgtEl>
                                        <p:attrNameLst>
                                          <p:attrName>ppt_w</p:attrName>
                                        </p:attrNameLst>
                                      </p:cBhvr>
                                      <p:tavLst>
                                        <p:tav tm="0">
                                          <p:val>
                                            <p:strVal val="#ppt_w"/>
                                          </p:val>
                                        </p:tav>
                                        <p:tav tm="100000">
                                          <p:val>
                                            <p:strVal val="#ppt_w"/>
                                          </p:val>
                                        </p:tav>
                                      </p:tavLst>
                                    </p:anim>
                                    <p:anim calcmode="lin" valueType="num">
                                      <p:cBhvr>
                                        <p:cTn id="111" dur="4500" fill="hold"/>
                                        <p:tgtEl>
                                          <p:spTgt spid="12"/>
                                        </p:tgtEl>
                                        <p:attrNameLst>
                                          <p:attrName>ppt_h</p:attrName>
                                        </p:attrNameLst>
                                      </p:cBhvr>
                                      <p:tavLst>
                                        <p:tav tm="0" fmla="#ppt_h*sin(2.5*pi*$)">
                                          <p:val>
                                            <p:fltVal val="0"/>
                                          </p:val>
                                        </p:tav>
                                        <p:tav tm="100000">
                                          <p:val>
                                            <p:fltVal val="1"/>
                                          </p:val>
                                        </p:tav>
                                      </p:tavLst>
                                    </p:anim>
                                  </p:childTnLst>
                                </p:cTn>
                              </p:par>
                              <p:par>
                                <p:cTn id="112" presetID="8" presetClass="emph" presetSubtype="0" repeatCount="indefinite" fill="hold" grpId="1" nodeType="withEffect">
                                  <p:stCondLst>
                                    <p:cond delay="0"/>
                                  </p:stCondLst>
                                  <p:childTnLst>
                                    <p:animRot by="21600000">
                                      <p:cBhvr>
                                        <p:cTn id="113" dur="4500" fill="hold"/>
                                        <p:tgtEl>
                                          <p:spTgt spid="12"/>
                                        </p:tgtEl>
                                        <p:attrNameLst>
                                          <p:attrName>r</p:attrName>
                                        </p:attrNameLst>
                                      </p:cBhvr>
                                    </p:animRot>
                                  </p:childTnLst>
                                </p:cTn>
                              </p:par>
                              <p:par>
                                <p:cTn id="114" presetID="2" presetClass="exit" presetSubtype="9" fill="hold" grpId="2" nodeType="withEffect">
                                  <p:stCondLst>
                                    <p:cond delay="0"/>
                                  </p:stCondLst>
                                  <p:childTnLst>
                                    <p:anim calcmode="lin" valueType="num">
                                      <p:cBhvr additive="base">
                                        <p:cTn id="115" dur="4000"/>
                                        <p:tgtEl>
                                          <p:spTgt spid="12"/>
                                        </p:tgtEl>
                                        <p:attrNameLst>
                                          <p:attrName>ppt_x</p:attrName>
                                        </p:attrNameLst>
                                      </p:cBhvr>
                                      <p:tavLst>
                                        <p:tav tm="0">
                                          <p:val>
                                            <p:strVal val="ppt_x"/>
                                          </p:val>
                                        </p:tav>
                                        <p:tav tm="100000">
                                          <p:val>
                                            <p:strVal val="0-ppt_w/2"/>
                                          </p:val>
                                        </p:tav>
                                      </p:tavLst>
                                    </p:anim>
                                    <p:anim calcmode="lin" valueType="num">
                                      <p:cBhvr additive="base">
                                        <p:cTn id="116" dur="4000"/>
                                        <p:tgtEl>
                                          <p:spTgt spid="12"/>
                                        </p:tgtEl>
                                        <p:attrNameLst>
                                          <p:attrName>ppt_y</p:attrName>
                                        </p:attrNameLst>
                                      </p:cBhvr>
                                      <p:tavLst>
                                        <p:tav tm="0">
                                          <p:val>
                                            <p:strVal val="ppt_y"/>
                                          </p:val>
                                        </p:tav>
                                        <p:tav tm="100000">
                                          <p:val>
                                            <p:strVal val="0-ppt_h/2"/>
                                          </p:val>
                                        </p:tav>
                                      </p:tavLst>
                                    </p:anim>
                                    <p:set>
                                      <p:cBhvr>
                                        <p:cTn id="117" dur="1" fill="hold">
                                          <p:stCondLst>
                                            <p:cond delay="3999"/>
                                          </p:stCondLst>
                                        </p:cTn>
                                        <p:tgtEl>
                                          <p:spTgt spid="12"/>
                                        </p:tgtEl>
                                        <p:attrNameLst>
                                          <p:attrName>style.visibility</p:attrName>
                                        </p:attrNameLst>
                                      </p:cBhvr>
                                      <p:to>
                                        <p:strVal val="hidden"/>
                                      </p:to>
                                    </p:set>
                                  </p:childTnLst>
                                </p:cTn>
                              </p:par>
                              <p:par>
                                <p:cTn id="118" presetID="19" presetClass="entr" presetSubtype="5" fill="hold" grpId="0"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p:cTn id="120" dur="4500" fill="hold"/>
                                        <p:tgtEl>
                                          <p:spTgt spid="13"/>
                                        </p:tgtEl>
                                        <p:attrNameLst>
                                          <p:attrName>ppt_w</p:attrName>
                                        </p:attrNameLst>
                                      </p:cBhvr>
                                      <p:tavLst>
                                        <p:tav tm="0">
                                          <p:val>
                                            <p:strVal val="#ppt_w"/>
                                          </p:val>
                                        </p:tav>
                                        <p:tav tm="100000">
                                          <p:val>
                                            <p:strVal val="#ppt_w"/>
                                          </p:val>
                                        </p:tav>
                                      </p:tavLst>
                                    </p:anim>
                                    <p:anim calcmode="lin" valueType="num">
                                      <p:cBhvr>
                                        <p:cTn id="121" dur="4500" fill="hold"/>
                                        <p:tgtEl>
                                          <p:spTgt spid="13"/>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grpId="1" nodeType="withEffect">
                                  <p:stCondLst>
                                    <p:cond delay="0"/>
                                  </p:stCondLst>
                                  <p:childTnLst>
                                    <p:animRot by="21600000">
                                      <p:cBhvr>
                                        <p:cTn id="123" dur="4500" fill="hold"/>
                                        <p:tgtEl>
                                          <p:spTgt spid="13"/>
                                        </p:tgtEl>
                                        <p:attrNameLst>
                                          <p:attrName>r</p:attrName>
                                        </p:attrNameLst>
                                      </p:cBhvr>
                                    </p:animRot>
                                  </p:childTnLst>
                                </p:cTn>
                              </p:par>
                              <p:par>
                                <p:cTn id="124" presetID="2" presetClass="exit" presetSubtype="9" fill="hold" grpId="2" nodeType="withEffect">
                                  <p:stCondLst>
                                    <p:cond delay="0"/>
                                  </p:stCondLst>
                                  <p:childTnLst>
                                    <p:anim calcmode="lin" valueType="num">
                                      <p:cBhvr additive="base">
                                        <p:cTn id="125" dur="5000"/>
                                        <p:tgtEl>
                                          <p:spTgt spid="13"/>
                                        </p:tgtEl>
                                        <p:attrNameLst>
                                          <p:attrName>ppt_x</p:attrName>
                                        </p:attrNameLst>
                                      </p:cBhvr>
                                      <p:tavLst>
                                        <p:tav tm="0">
                                          <p:val>
                                            <p:strVal val="ppt_x"/>
                                          </p:val>
                                        </p:tav>
                                        <p:tav tm="100000">
                                          <p:val>
                                            <p:strVal val="0-ppt_w/2"/>
                                          </p:val>
                                        </p:tav>
                                      </p:tavLst>
                                    </p:anim>
                                    <p:anim calcmode="lin" valueType="num">
                                      <p:cBhvr additive="base">
                                        <p:cTn id="126" dur="5000"/>
                                        <p:tgtEl>
                                          <p:spTgt spid="13"/>
                                        </p:tgtEl>
                                        <p:attrNameLst>
                                          <p:attrName>ppt_y</p:attrName>
                                        </p:attrNameLst>
                                      </p:cBhvr>
                                      <p:tavLst>
                                        <p:tav tm="0">
                                          <p:val>
                                            <p:strVal val="ppt_y"/>
                                          </p:val>
                                        </p:tav>
                                        <p:tav tm="100000">
                                          <p:val>
                                            <p:strVal val="0-ppt_h/2"/>
                                          </p:val>
                                        </p:tav>
                                      </p:tavLst>
                                    </p:anim>
                                    <p:set>
                                      <p:cBhvr>
                                        <p:cTn id="127" dur="1" fill="hold">
                                          <p:stCondLst>
                                            <p:cond delay="4999"/>
                                          </p:stCondLst>
                                        </p:cTn>
                                        <p:tgtEl>
                                          <p:spTgt spid="13"/>
                                        </p:tgtEl>
                                        <p:attrNameLst>
                                          <p:attrName>style.visibility</p:attrName>
                                        </p:attrNameLst>
                                      </p:cBhvr>
                                      <p:to>
                                        <p:strVal val="hidden"/>
                                      </p:to>
                                    </p:set>
                                  </p:childTnLst>
                                </p:cTn>
                              </p:par>
                              <p:par>
                                <p:cTn id="128" presetID="23" presetClass="entr" presetSubtype="16" fill="hold" nodeType="withEffect">
                                  <p:stCondLst>
                                    <p:cond delay="750"/>
                                  </p:stCondLst>
                                  <p:childTnLst>
                                    <p:set>
                                      <p:cBhvr>
                                        <p:cTn id="129" dur="1" fill="hold">
                                          <p:stCondLst>
                                            <p:cond delay="0"/>
                                          </p:stCondLst>
                                        </p:cTn>
                                        <p:tgtEl>
                                          <p:spTgt spid="21"/>
                                        </p:tgtEl>
                                        <p:attrNameLst>
                                          <p:attrName>style.visibility</p:attrName>
                                        </p:attrNameLst>
                                      </p:cBhvr>
                                      <p:to>
                                        <p:strVal val="visible"/>
                                      </p:to>
                                    </p:set>
                                    <p:anim calcmode="lin" valueType="num">
                                      <p:cBhvr>
                                        <p:cTn id="130" dur="3750" fill="hold"/>
                                        <p:tgtEl>
                                          <p:spTgt spid="21"/>
                                        </p:tgtEl>
                                        <p:attrNameLst>
                                          <p:attrName>ppt_w</p:attrName>
                                        </p:attrNameLst>
                                      </p:cBhvr>
                                      <p:tavLst>
                                        <p:tav tm="0">
                                          <p:val>
                                            <p:fltVal val="0"/>
                                          </p:val>
                                        </p:tav>
                                        <p:tav tm="100000">
                                          <p:val>
                                            <p:strVal val="#ppt_w"/>
                                          </p:val>
                                        </p:tav>
                                      </p:tavLst>
                                    </p:anim>
                                    <p:anim calcmode="lin" valueType="num">
                                      <p:cBhvr>
                                        <p:cTn id="131" dur="3750" fill="hold"/>
                                        <p:tgtEl>
                                          <p:spTgt spid="21"/>
                                        </p:tgtEl>
                                        <p:attrNameLst>
                                          <p:attrName>ppt_h</p:attrName>
                                        </p:attrNameLst>
                                      </p:cBhvr>
                                      <p:tavLst>
                                        <p:tav tm="0">
                                          <p:val>
                                            <p:fltVal val="0"/>
                                          </p:val>
                                        </p:tav>
                                        <p:tav tm="100000">
                                          <p:val>
                                            <p:strVal val="#ppt_h"/>
                                          </p:val>
                                        </p:tav>
                                      </p:tavLst>
                                    </p:anim>
                                  </p:childTnLst>
                                </p:cTn>
                              </p:par>
                              <p:par>
                                <p:cTn id="132" presetID="8" presetClass="entr" presetSubtype="32" fill="hold" nodeType="withEffect">
                                  <p:stCondLst>
                                    <p:cond delay="750"/>
                                  </p:stCondLst>
                                  <p:childTnLst>
                                    <p:set>
                                      <p:cBhvr>
                                        <p:cTn id="133" dur="1" fill="hold">
                                          <p:stCondLst>
                                            <p:cond delay="0"/>
                                          </p:stCondLst>
                                        </p:cTn>
                                        <p:tgtEl>
                                          <p:spTgt spid="21"/>
                                        </p:tgtEl>
                                        <p:attrNameLst>
                                          <p:attrName>style.visibility</p:attrName>
                                        </p:attrNameLst>
                                      </p:cBhvr>
                                      <p:to>
                                        <p:strVal val="visible"/>
                                      </p:to>
                                    </p:set>
                                    <p:animEffect transition="in" filter="diamond(out)">
                                      <p:cBhvr>
                                        <p:cTn id="134" dur="3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7" grpId="0" animBg="1"/>
      <p:bldP spid="7" grpId="1" animBg="1"/>
      <p:bldP spid="7" grpId="2" animBg="1"/>
      <p:bldP spid="2" grpId="0" animBg="1"/>
      <p:bldP spid="2" grpId="1" animBg="1"/>
      <p:bldP spid="2" grpId="2" animBg="1"/>
      <p:bldP spid="6" grpId="0" animBg="1"/>
      <p:bldP spid="6" grpId="1" animBg="1"/>
      <p:bldP spid="6" grpId="2" animBg="1"/>
      <p:bldP spid="5" grpId="0" animBg="1"/>
      <p:bldP spid="5" grpId="1" animBg="1"/>
      <p:bldP spid="5"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ROPIEDADES DE LA MANZAN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5072" y="-24344"/>
            <a:ext cx="9144000" cy="6858000"/>
          </a:xfrm>
          <a:prstGeom prst="rect">
            <a:avLst/>
          </a:prstGeom>
          <a:noFill/>
          <a:ln>
            <a:noFill/>
          </a:ln>
        </p:spPr>
      </p:pic>
      <p:sp>
        <p:nvSpPr>
          <p:cNvPr id="4" name="3 Rectángulo"/>
          <p:cNvSpPr/>
          <p:nvPr/>
        </p:nvSpPr>
        <p:spPr>
          <a:xfrm>
            <a:off x="899592" y="1340768"/>
            <a:ext cx="5328592" cy="3416320"/>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7</a:t>
            </a:r>
            <a:r>
              <a:rPr lang="es-ES" sz="2400" dirty="0">
                <a:solidFill>
                  <a:schemeClr val="bg1"/>
                </a:solidFill>
                <a:latin typeface="Hobo Std" pitchFamily="34" charset="0"/>
              </a:rPr>
              <a:t>. Comer cerezas reduce el riesgo de diabetes. Siendo aptas también para el consumo de los pacientes con diabetes, dado que no contienen más glucosa que frutas como la pera. Su índice glucémico es 22.</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22686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9243" y="0"/>
            <a:ext cx="9154886" cy="6858000"/>
          </a:xfrm>
          <a:prstGeom prst="rect">
            <a:avLst/>
          </a:prstGeom>
          <a:gradFill flip="none" rotWithShape="1">
            <a:gsLst>
              <a:gs pos="0">
                <a:schemeClr val="accent6">
                  <a:lumMod val="60000"/>
                  <a:lumOff val="40000"/>
                </a:schemeClr>
              </a:gs>
              <a:gs pos="4000">
                <a:schemeClr val="accent6">
                  <a:lumMod val="50000"/>
                </a:schemeClr>
              </a:gs>
              <a:gs pos="32001">
                <a:srgbClr val="C00000">
                  <a:lumMod val="77000"/>
                </a:srgbClr>
              </a:gs>
              <a:gs pos="92000">
                <a:srgbClr val="9933FF">
                  <a:lumMod val="4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sp>
        <p:nvSpPr>
          <p:cNvPr id="9" name="8 Rectángulo"/>
          <p:cNvSpPr/>
          <p:nvPr/>
        </p:nvSpPr>
        <p:spPr>
          <a:xfrm>
            <a:off x="3854454" y="2687715"/>
            <a:ext cx="1437626" cy="1389357"/>
          </a:xfrm>
          <a:prstGeom prst="rect">
            <a:avLst/>
          </a:prstGeom>
          <a:gradFill flip="none" rotWithShape="1">
            <a:gsLst>
              <a:gs pos="0">
                <a:srgbClr val="FF0000"/>
              </a:gs>
              <a:gs pos="13000">
                <a:srgbClr val="C00000"/>
              </a:gs>
              <a:gs pos="65000">
                <a:srgbClr val="710706">
                  <a:alpha val="0"/>
                </a:srgbClr>
              </a:gs>
              <a:gs pos="38000">
                <a:srgbClr val="4D0808">
                  <a:lumMod val="91000"/>
                  <a:lumOff val="9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28"/>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1568" y="-20720"/>
            <a:ext cx="9144000" cy="6858000"/>
          </a:xfrm>
          <a:prstGeom prst="rect">
            <a:avLst/>
          </a:prstGeom>
          <a:noFill/>
          <a:ln>
            <a:noFill/>
          </a:ln>
        </p:spPr>
      </p:pic>
      <p:sp>
        <p:nvSpPr>
          <p:cNvPr id="5" name="Forma libre 39"/>
          <p:cNvSpPr/>
          <p:nvPr/>
        </p:nvSpPr>
        <p:spPr>
          <a:xfrm rot="20225852">
            <a:off x="2179677" y="1140993"/>
            <a:ext cx="4790895" cy="4544758"/>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noFill/>
          <a:ln w="19050">
            <a:solidFill>
              <a:srgbClr val="FF0000"/>
            </a:solidFill>
            <a:prstDash val="solid"/>
          </a:ln>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39"/>
          <p:cNvSpPr/>
          <p:nvPr/>
        </p:nvSpPr>
        <p:spPr>
          <a:xfrm>
            <a:off x="2164985" y="1140993"/>
            <a:ext cx="4790895" cy="4544758"/>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gradFill flip="none" rotWithShape="1">
            <a:gsLst>
              <a:gs pos="73000">
                <a:srgbClr val="FF0000"/>
              </a:gs>
              <a:gs pos="15000">
                <a:schemeClr val="accent2">
                  <a:lumMod val="12000"/>
                </a:schemeClr>
              </a:gs>
              <a:gs pos="52000">
                <a:srgbClr val="C00000"/>
              </a:gs>
            </a:gsLst>
            <a:path path="circle">
              <a:fillToRect l="50000" t="50000" r="50000" b="50000"/>
            </a:path>
            <a:tileRect/>
          </a:gradFill>
          <a:ln>
            <a:solidFill>
              <a:srgbClr val="003300">
                <a:alpha val="46000"/>
              </a:srgbClr>
            </a:solidFill>
            <a:prstDash val="lgDash"/>
          </a:ln>
          <a:scene3d>
            <a:camera prst="orthographicFront"/>
            <a:lightRig rig="flat" dir="t"/>
          </a:scene3d>
          <a:sp3d>
            <a:bevelT w="2159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libre"/>
          <p:cNvSpPr/>
          <p:nvPr/>
        </p:nvSpPr>
        <p:spPr>
          <a:xfrm>
            <a:off x="-57313"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0223" y="5542017"/>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a:off x="-57313" y="-23424"/>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097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500" fill="hold"/>
                                        <p:tgtEl>
                                          <p:spTgt spid="5"/>
                                        </p:tgtEl>
                                        <p:attrNameLst>
                                          <p:attrName>ppt_w</p:attrName>
                                        </p:attrNameLst>
                                      </p:cBhvr>
                                      <p:tavLst>
                                        <p:tav tm="0">
                                          <p:val>
                                            <p:strVal val="4*#ppt_w"/>
                                          </p:val>
                                        </p:tav>
                                        <p:tav tm="100000">
                                          <p:val>
                                            <p:strVal val="#ppt_w"/>
                                          </p:val>
                                        </p:tav>
                                      </p:tavLst>
                                    </p:anim>
                                    <p:anim calcmode="lin" valueType="num">
                                      <p:cBhvr>
                                        <p:cTn id="11" dur="2500" fill="hold"/>
                                        <p:tgtEl>
                                          <p:spTgt spid="5"/>
                                        </p:tgtEl>
                                        <p:attrNameLst>
                                          <p:attrName>ppt_h</p:attrName>
                                        </p:attrNameLst>
                                      </p:cBhvr>
                                      <p:tavLst>
                                        <p:tav tm="0">
                                          <p:val>
                                            <p:strVal val="4*#ppt_h"/>
                                          </p:val>
                                        </p:tav>
                                        <p:tav tm="100000">
                                          <p:val>
                                            <p:strVal val="#ppt_h"/>
                                          </p:val>
                                        </p:tav>
                                      </p:tavLst>
                                    </p:anim>
                                  </p:childTnLst>
                                </p:cTn>
                              </p:par>
                              <p:par>
                                <p:cTn id="12" presetID="2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p:val>
                                            <p:fltVal val="0"/>
                                          </p:val>
                                        </p:tav>
                                        <p:tav tm="100000">
                                          <p:val>
                                            <p:strVal val="#ppt_w"/>
                                          </p:val>
                                        </p:tav>
                                      </p:tavLst>
                                    </p:anim>
                                    <p:anim calcmode="lin" valueType="num">
                                      <p:cBhvr>
                                        <p:cTn id="15" dur="2500" fill="hold"/>
                                        <p:tgtEl>
                                          <p:spTgt spid="6"/>
                                        </p:tgtEl>
                                        <p:attrNameLst>
                                          <p:attrName>ppt_h</p:attrName>
                                        </p:attrNameLst>
                                      </p:cBhvr>
                                      <p:tavLst>
                                        <p:tav tm="0">
                                          <p:val>
                                            <p:fltVal val="0"/>
                                          </p:val>
                                        </p:tav>
                                        <p:tav tm="100000">
                                          <p:val>
                                            <p:strVal val="#ppt_h"/>
                                          </p:val>
                                        </p:tav>
                                      </p:tavLst>
                                    </p:anim>
                                    <p:anim calcmode="lin" valueType="num">
                                      <p:cBhvr>
                                        <p:cTn id="16" dur="2500" fill="hold"/>
                                        <p:tgtEl>
                                          <p:spTgt spid="6"/>
                                        </p:tgtEl>
                                        <p:attrNameLst>
                                          <p:attrName>ppt_x</p:attrName>
                                        </p:attrNameLst>
                                      </p:cBhvr>
                                      <p:tavLst>
                                        <p:tav tm="0">
                                          <p:val>
                                            <p:fltVal val="0.5"/>
                                          </p:val>
                                        </p:tav>
                                        <p:tav tm="100000">
                                          <p:val>
                                            <p:strVal val="#ppt_x"/>
                                          </p:val>
                                        </p:tav>
                                      </p:tavLst>
                                    </p:anim>
                                    <p:anim calcmode="lin" valueType="num">
                                      <p:cBhvr>
                                        <p:cTn id="17" dur="2500" fill="hold"/>
                                        <p:tgtEl>
                                          <p:spTgt spid="6"/>
                                        </p:tgtEl>
                                        <p:attrNameLst>
                                          <p:attrName>ppt_y</p:attrName>
                                        </p:attrNameLst>
                                      </p:cBhvr>
                                      <p:tavLst>
                                        <p:tav tm="0">
                                          <p:val>
                                            <p:fltVal val="0.5"/>
                                          </p:val>
                                        </p:tav>
                                        <p:tav tm="100000">
                                          <p:val>
                                            <p:strVal val="#ppt_y"/>
                                          </p:val>
                                        </p:tav>
                                      </p:tavLst>
                                    </p:anim>
                                  </p:childTnLst>
                                </p:cTn>
                              </p:par>
                              <p:par>
                                <p:cTn id="18" presetID="8" presetClass="emph" presetSubtype="0" fill="hold" grpId="1" nodeType="withEffect">
                                  <p:stCondLst>
                                    <p:cond delay="0"/>
                                  </p:stCondLst>
                                  <p:childTnLst>
                                    <p:animRot by="21600000">
                                      <p:cBhvr>
                                        <p:cTn id="19" dur="2500" fill="hold"/>
                                        <p:tgtEl>
                                          <p:spTgt spid="6"/>
                                        </p:tgtEl>
                                        <p:attrNameLst>
                                          <p:attrName>r</p:attrName>
                                        </p:attrNameLst>
                                      </p:cBhvr>
                                    </p:animRot>
                                  </p:childTnLst>
                                </p:cTn>
                              </p:par>
                            </p:childTnLst>
                          </p:cTn>
                        </p:par>
                        <p:par>
                          <p:cTn id="20" fill="hold">
                            <p:stCondLst>
                              <p:cond delay="2500"/>
                            </p:stCondLst>
                            <p:childTnLst>
                              <p:par>
                                <p:cTn id="21" presetID="23" presetClass="exit" presetSubtype="544" fill="hold" grpId="2" nodeType="after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fltVal val="0"/>
                                          </p:val>
                                        </p:tav>
                                      </p:tavLst>
                                    </p:anim>
                                    <p:anim calcmode="lin" valueType="num">
                                      <p:cBhvr>
                                        <p:cTn id="24" dur="3000"/>
                                        <p:tgtEl>
                                          <p:spTgt spid="6"/>
                                        </p:tgtEl>
                                        <p:attrNameLst>
                                          <p:attrName>ppt_x</p:attrName>
                                        </p:attrNameLst>
                                      </p:cBhvr>
                                      <p:tavLst>
                                        <p:tav tm="0">
                                          <p:val>
                                            <p:strVal val="ppt_x"/>
                                          </p:val>
                                        </p:tav>
                                        <p:tav tm="100000">
                                          <p:val>
                                            <p:fltVal val="0.5"/>
                                          </p:val>
                                        </p:tav>
                                      </p:tavLst>
                                    </p:anim>
                                    <p:anim calcmode="lin" valueType="num">
                                      <p:cBhvr>
                                        <p:cTn id="25" dur="3000"/>
                                        <p:tgtEl>
                                          <p:spTgt spid="6"/>
                                        </p:tgtEl>
                                        <p:attrNameLst>
                                          <p:attrName>ppt_y</p:attrName>
                                        </p:attrNameLst>
                                      </p:cBhvr>
                                      <p:tavLst>
                                        <p:tav tm="0">
                                          <p:val>
                                            <p:strVal val="ppt_y"/>
                                          </p:val>
                                        </p:tav>
                                        <p:tav tm="100000">
                                          <p:val>
                                            <p:fltVal val="0.5"/>
                                          </p:val>
                                        </p:tav>
                                      </p:tavLst>
                                    </p:anim>
                                    <p:set>
                                      <p:cBhvr>
                                        <p:cTn id="26" dur="1" fill="hold">
                                          <p:stCondLst>
                                            <p:cond delay="2999"/>
                                          </p:stCondLst>
                                        </p:cTn>
                                        <p:tgtEl>
                                          <p:spTgt spid="6"/>
                                        </p:tgtEl>
                                        <p:attrNameLst>
                                          <p:attrName>style.visibility</p:attrName>
                                        </p:attrNameLst>
                                      </p:cBhvr>
                                      <p:to>
                                        <p:strVal val="hidden"/>
                                      </p:to>
                                    </p:set>
                                  </p:childTnLst>
                                </p:cTn>
                              </p:par>
                              <p:par>
                                <p:cTn id="27" presetID="23" presetClass="exit" presetSubtype="16" fill="hold" grpId="1" nodeType="withEffect">
                                  <p:stCondLst>
                                    <p:cond delay="0"/>
                                  </p:stCondLst>
                                  <p:childTnLst>
                                    <p:anim calcmode="lin" valueType="num">
                                      <p:cBhvr>
                                        <p:cTn id="28" dur="3000"/>
                                        <p:tgtEl>
                                          <p:spTgt spid="5"/>
                                        </p:tgtEl>
                                        <p:attrNameLst>
                                          <p:attrName>ppt_w</p:attrName>
                                        </p:attrNameLst>
                                      </p:cBhvr>
                                      <p:tavLst>
                                        <p:tav tm="0">
                                          <p:val>
                                            <p:strVal val="ppt_w"/>
                                          </p:val>
                                        </p:tav>
                                        <p:tav tm="100000">
                                          <p:val>
                                            <p:strVal val="4*ppt_w"/>
                                          </p:val>
                                        </p:tav>
                                      </p:tavLst>
                                    </p:anim>
                                    <p:anim calcmode="lin" valueType="num">
                                      <p:cBhvr>
                                        <p:cTn id="29" dur="3000"/>
                                        <p:tgtEl>
                                          <p:spTgt spid="5"/>
                                        </p:tgtEl>
                                        <p:attrNameLst>
                                          <p:attrName>ppt_h</p:attrName>
                                        </p:attrNameLst>
                                      </p:cBhvr>
                                      <p:tavLst>
                                        <p:tav tm="0">
                                          <p:val>
                                            <p:strVal val="ppt_h"/>
                                          </p:val>
                                        </p:tav>
                                        <p:tav tm="100000">
                                          <p:val>
                                            <p:strVal val="4*ppt_h"/>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3000" fill="hold"/>
                                        <p:tgtEl>
                                          <p:spTgt spid="2"/>
                                        </p:tgtEl>
                                        <p:attrNameLst>
                                          <p:attrName>ppt_w</p:attrName>
                                        </p:attrNameLst>
                                      </p:cBhvr>
                                      <p:tavLst>
                                        <p:tav tm="0">
                                          <p:val>
                                            <p:strVal val="4/3*#ppt_w"/>
                                          </p:val>
                                        </p:tav>
                                        <p:tav tm="100000">
                                          <p:val>
                                            <p:strVal val="#ppt_w"/>
                                          </p:val>
                                        </p:tav>
                                      </p:tavLst>
                                    </p:anim>
                                    <p:anim calcmode="lin" valueType="num">
                                      <p:cBhvr>
                                        <p:cTn id="3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29"/>
          <p:cNvPicPr>
            <a:picLocks noGrp="1" noChangeAspect="1"/>
          </p:cNvPicPr>
          <p:nvPr isPhoto="1"/>
        </p:nvPicPr>
        <p:blipFill>
          <a:blip r:embed="rId2" cstate="print">
            <a:extLst>
              <a:ext uri="{BEBA8EAE-BF5A-486C-A8C5-ECC9F3942E4B}">
                <a14:imgProps xmlns:a14="http://schemas.microsoft.com/office/drawing/2010/main">
                  <a14:imgLayer r:embed="rId3">
                    <a14:imgEffect>
                      <a14:brightnessContrast bright="14000"/>
                    </a14:imgEffect>
                  </a14:imgLayer>
                </a14:imgProps>
              </a:ext>
              <a:ext uri="{28A0092B-C50C-407E-A947-70E740481C1C}">
                <a14:useLocalDpi xmlns:a14="http://schemas.microsoft.com/office/drawing/2010/main"/>
              </a:ext>
            </a:extLst>
          </a:blip>
          <a:stretch>
            <a:fillRect/>
          </a:stretch>
        </p:blipFill>
        <p:spPr>
          <a:xfrm>
            <a:off x="8410" y="-5274"/>
            <a:ext cx="9144000" cy="6858000"/>
          </a:xfrm>
          <a:prstGeom prst="rect">
            <a:avLst/>
          </a:prstGeom>
          <a:noFill/>
          <a:ln>
            <a:noFill/>
          </a:ln>
        </p:spPr>
      </p:pic>
      <p:sp>
        <p:nvSpPr>
          <p:cNvPr id="11" name="10 Rectángulo"/>
          <p:cNvSpPr/>
          <p:nvPr/>
        </p:nvSpPr>
        <p:spPr>
          <a:xfrm rot="2711391">
            <a:off x="3213486" y="2088295"/>
            <a:ext cx="2621959" cy="2699395"/>
          </a:xfrm>
          <a:prstGeom prst="rect">
            <a:avLst/>
          </a:prstGeom>
          <a:gradFill flip="none" rotWithShape="1">
            <a:gsLst>
              <a:gs pos="76000">
                <a:srgbClr val="391B03">
                  <a:lumMod val="0"/>
                </a:srgbClr>
              </a:gs>
              <a:gs pos="0">
                <a:srgbClr val="CCFF33"/>
              </a:gs>
              <a:gs pos="33000">
                <a:srgbClr val="00B050">
                  <a:lumMod val="58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11"/>
          <p:cNvSpPr/>
          <p:nvPr/>
        </p:nvSpPr>
        <p:spPr>
          <a:xfrm rot="2658975" flipH="1">
            <a:off x="446751" y="3633648"/>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0">
                <a:srgbClr val="FF0000">
                  <a:lumMod val="94000"/>
                </a:srgbClr>
              </a:gs>
              <a:gs pos="30000">
                <a:srgbClr val="B50B27"/>
              </a:gs>
              <a:gs pos="93000">
                <a:srgbClr val="C00000"/>
              </a:gs>
            </a:gsLst>
            <a:lin ang="5400000" scaled="0"/>
          </a:gradFill>
          <a:ln w="15875">
            <a:solidFill>
              <a:srgbClr val="00B050"/>
            </a:solid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1"/>
          <p:cNvSpPr/>
          <p:nvPr/>
        </p:nvSpPr>
        <p:spPr>
          <a:xfrm rot="18941025">
            <a:off x="3534415" y="3663724"/>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0">
                <a:srgbClr val="FF0000">
                  <a:lumMod val="94000"/>
                </a:srgbClr>
              </a:gs>
              <a:gs pos="30000">
                <a:srgbClr val="B50B27"/>
              </a:gs>
              <a:gs pos="93000">
                <a:srgbClr val="C00000"/>
              </a:gs>
            </a:gsLst>
            <a:lin ang="5400000" scaled="0"/>
          </a:gradFill>
          <a:ln w="15875">
            <a:solidFill>
              <a:srgbClr val="00B050"/>
            </a:solid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1"/>
          <p:cNvSpPr/>
          <p:nvPr/>
        </p:nvSpPr>
        <p:spPr>
          <a:xfrm rot="13504793" flipH="1">
            <a:off x="3580046" y="1268286"/>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0">
                <a:srgbClr val="FF0000">
                  <a:lumMod val="94000"/>
                </a:srgbClr>
              </a:gs>
              <a:gs pos="30000">
                <a:srgbClr val="B50B27"/>
              </a:gs>
              <a:gs pos="93000">
                <a:srgbClr val="C00000"/>
              </a:gs>
            </a:gsLst>
            <a:lin ang="5400000" scaled="0"/>
          </a:gradFill>
          <a:ln w="15875">
            <a:solidFill>
              <a:srgbClr val="00B050"/>
            </a:solid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1"/>
          <p:cNvSpPr/>
          <p:nvPr/>
        </p:nvSpPr>
        <p:spPr>
          <a:xfrm rot="8193601">
            <a:off x="478083" y="1196382"/>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0">
                <a:srgbClr val="FF0000">
                  <a:lumMod val="94000"/>
                </a:srgbClr>
              </a:gs>
              <a:gs pos="30000">
                <a:srgbClr val="B50B27"/>
              </a:gs>
              <a:gs pos="93000">
                <a:srgbClr val="C00000"/>
              </a:gs>
            </a:gsLst>
            <a:lin ang="5400000" scaled="0"/>
          </a:gradFill>
          <a:ln w="15875">
            <a:solidFill>
              <a:srgbClr val="00B050"/>
            </a:solid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6 Forma libre"/>
          <p:cNvSpPr/>
          <p:nvPr/>
        </p:nvSpPr>
        <p:spPr>
          <a:xfrm>
            <a:off x="-57313" y="-5274"/>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Forma libre"/>
          <p:cNvSpPr/>
          <p:nvPr/>
        </p:nvSpPr>
        <p:spPr>
          <a:xfrm rot="10800000">
            <a:off x="-28657" y="552990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a:off x="-74082" y="-68061"/>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44543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3" presetClass="entr" presetSubtype="16"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plus(in)">
                                      <p:cBhvr>
                                        <p:cTn id="10" dur="2500"/>
                                        <p:tgtEl>
                                          <p:spTgt spid="2"/>
                                        </p:tgtEl>
                                      </p:cBhvr>
                                    </p:animEffect>
                                  </p:childTnLst>
                                </p:cTn>
                              </p:par>
                              <p:par>
                                <p:cTn id="11" presetID="2" presetClass="entr" presetSubtype="3"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2500" fill="hold"/>
                                        <p:tgtEl>
                                          <p:spTgt spid="2"/>
                                        </p:tgtEl>
                                        <p:attrNameLst>
                                          <p:attrName>ppt_x</p:attrName>
                                        </p:attrNameLst>
                                      </p:cBhvr>
                                      <p:tavLst>
                                        <p:tav tm="0">
                                          <p:val>
                                            <p:strVal val="1+#ppt_w/2"/>
                                          </p:val>
                                        </p:tav>
                                        <p:tav tm="100000">
                                          <p:val>
                                            <p:strVal val="#ppt_x"/>
                                          </p:val>
                                        </p:tav>
                                      </p:tavLst>
                                    </p:anim>
                                    <p:anim calcmode="lin" valueType="num">
                                      <p:cBhvr additive="base">
                                        <p:cTn id="14" dur="2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500" fill="hold"/>
                                        <p:tgtEl>
                                          <p:spTgt spid="5"/>
                                        </p:tgtEl>
                                        <p:attrNameLst>
                                          <p:attrName>ppt_x</p:attrName>
                                        </p:attrNameLst>
                                      </p:cBhvr>
                                      <p:tavLst>
                                        <p:tav tm="0">
                                          <p:val>
                                            <p:strVal val="1+#ppt_w/2"/>
                                          </p:val>
                                        </p:tav>
                                        <p:tav tm="100000">
                                          <p:val>
                                            <p:strVal val="#ppt_x"/>
                                          </p:val>
                                        </p:tav>
                                      </p:tavLst>
                                    </p:anim>
                                    <p:anim calcmode="lin" valueType="num">
                                      <p:cBhvr additive="base">
                                        <p:cTn id="18" dur="2500" fill="hold"/>
                                        <p:tgtEl>
                                          <p:spTgt spid="5"/>
                                        </p:tgtEl>
                                        <p:attrNameLst>
                                          <p:attrName>ppt_y</p:attrName>
                                        </p:attrNameLst>
                                      </p:cBhvr>
                                      <p:tavLst>
                                        <p:tav tm="0">
                                          <p:val>
                                            <p:strVal val="1+#ppt_h/2"/>
                                          </p:val>
                                        </p:tav>
                                        <p:tav tm="100000">
                                          <p:val>
                                            <p:strVal val="#ppt_y"/>
                                          </p:val>
                                        </p:tav>
                                      </p:tavLst>
                                    </p:anim>
                                  </p:childTnLst>
                                </p:cTn>
                              </p:par>
                              <p:par>
                                <p:cTn id="19" presetID="13"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2500"/>
                                        <p:tgtEl>
                                          <p:spTgt spid="5"/>
                                        </p:tgtEl>
                                      </p:cBhvr>
                                    </p:animEffect>
                                  </p:childTnLst>
                                </p:cTn>
                              </p:par>
                              <p:par>
                                <p:cTn id="22" presetID="2" presetClass="entr" presetSubtype="12"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2500" fill="hold"/>
                                        <p:tgtEl>
                                          <p:spTgt spid="4"/>
                                        </p:tgtEl>
                                        <p:attrNameLst>
                                          <p:attrName>ppt_x</p:attrName>
                                        </p:attrNameLst>
                                      </p:cBhvr>
                                      <p:tavLst>
                                        <p:tav tm="0">
                                          <p:val>
                                            <p:strVal val="0-#ppt_w/2"/>
                                          </p:val>
                                        </p:tav>
                                        <p:tav tm="100000">
                                          <p:val>
                                            <p:strVal val="#ppt_x"/>
                                          </p:val>
                                        </p:tav>
                                      </p:tavLst>
                                    </p:anim>
                                    <p:anim calcmode="lin" valueType="num">
                                      <p:cBhvr additive="base">
                                        <p:cTn id="25" dur="2500" fill="hold"/>
                                        <p:tgtEl>
                                          <p:spTgt spid="4"/>
                                        </p:tgtEl>
                                        <p:attrNameLst>
                                          <p:attrName>ppt_y</p:attrName>
                                        </p:attrNameLst>
                                      </p:cBhvr>
                                      <p:tavLst>
                                        <p:tav tm="0">
                                          <p:val>
                                            <p:strVal val="1+#ppt_h/2"/>
                                          </p:val>
                                        </p:tav>
                                        <p:tav tm="100000">
                                          <p:val>
                                            <p:strVal val="#ppt_y"/>
                                          </p:val>
                                        </p:tav>
                                      </p:tavLst>
                                    </p:anim>
                                  </p:childTnLst>
                                </p:cTn>
                              </p:par>
                              <p:par>
                                <p:cTn id="26" presetID="13" presetClass="entr" presetSubtype="16" fill="hold" grpId="1"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2500"/>
                                        <p:tgtEl>
                                          <p:spTgt spid="4"/>
                                        </p:tgtEl>
                                      </p:cBhvr>
                                    </p:animEffect>
                                  </p:childTnLst>
                                </p:cTn>
                              </p:par>
                              <p:par>
                                <p:cTn id="29" presetID="2" presetClass="entr" presetSubtype="9"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500" fill="hold"/>
                                        <p:tgtEl>
                                          <p:spTgt spid="3"/>
                                        </p:tgtEl>
                                        <p:attrNameLst>
                                          <p:attrName>ppt_x</p:attrName>
                                        </p:attrNameLst>
                                      </p:cBhvr>
                                      <p:tavLst>
                                        <p:tav tm="0">
                                          <p:val>
                                            <p:strVal val="0-#ppt_w/2"/>
                                          </p:val>
                                        </p:tav>
                                        <p:tav tm="100000">
                                          <p:val>
                                            <p:strVal val="#ppt_x"/>
                                          </p:val>
                                        </p:tav>
                                      </p:tavLst>
                                    </p:anim>
                                    <p:anim calcmode="lin" valueType="num">
                                      <p:cBhvr additive="base">
                                        <p:cTn id="32" dur="2500" fill="hold"/>
                                        <p:tgtEl>
                                          <p:spTgt spid="3"/>
                                        </p:tgtEl>
                                        <p:attrNameLst>
                                          <p:attrName>ppt_y</p:attrName>
                                        </p:attrNameLst>
                                      </p:cBhvr>
                                      <p:tavLst>
                                        <p:tav tm="0">
                                          <p:val>
                                            <p:strVal val="0-#ppt_h/2"/>
                                          </p:val>
                                        </p:tav>
                                        <p:tav tm="100000">
                                          <p:val>
                                            <p:strVal val="#ppt_y"/>
                                          </p:val>
                                        </p:tav>
                                      </p:tavLst>
                                    </p:anim>
                                  </p:childTnLst>
                                </p:cTn>
                              </p:par>
                              <p:par>
                                <p:cTn id="33" presetID="13" presetClass="entr" presetSubtype="16" fill="hold" grpId="1"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plus(in)">
                                      <p:cBhvr>
                                        <p:cTn id="35" dur="2500"/>
                                        <p:tgtEl>
                                          <p:spTgt spid="3"/>
                                        </p:tgtEl>
                                      </p:cBhvr>
                                    </p:animEffect>
                                  </p:childTnLst>
                                </p:cTn>
                              </p:par>
                              <p:par>
                                <p:cTn id="36" presetID="23" presetClass="entr" presetSubtype="1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2500" fill="hold"/>
                                        <p:tgtEl>
                                          <p:spTgt spid="11"/>
                                        </p:tgtEl>
                                        <p:attrNameLst>
                                          <p:attrName>ppt_w</p:attrName>
                                        </p:attrNameLst>
                                      </p:cBhvr>
                                      <p:tavLst>
                                        <p:tav tm="0">
                                          <p:val>
                                            <p:fltVal val="0"/>
                                          </p:val>
                                        </p:tav>
                                        <p:tav tm="100000">
                                          <p:val>
                                            <p:strVal val="#ppt_w"/>
                                          </p:val>
                                        </p:tav>
                                      </p:tavLst>
                                    </p:anim>
                                    <p:anim calcmode="lin" valueType="num">
                                      <p:cBhvr>
                                        <p:cTn id="39" dur="2500" fill="hold"/>
                                        <p:tgtEl>
                                          <p:spTgt spid="11"/>
                                        </p:tgtEl>
                                        <p:attrNameLst>
                                          <p:attrName>ppt_h</p:attrName>
                                        </p:attrNameLst>
                                      </p:cBhvr>
                                      <p:tavLst>
                                        <p:tav tm="0">
                                          <p:val>
                                            <p:fltVal val="0"/>
                                          </p:val>
                                        </p:tav>
                                        <p:tav tm="100000">
                                          <p:val>
                                            <p:strVal val="#ppt_h"/>
                                          </p:val>
                                        </p:tav>
                                      </p:tavLst>
                                    </p:anim>
                                  </p:childTnLst>
                                </p:cTn>
                              </p:par>
                              <p:par>
                                <p:cTn id="40" presetID="35" presetClass="emph" presetSubtype="0" repeatCount="indefinite" fill="hold" grpId="1" nodeType="withEffect">
                                  <p:stCondLst>
                                    <p:cond delay="0"/>
                                  </p:stCondLst>
                                  <p:childTnLst>
                                    <p:anim calcmode="discrete" valueType="str">
                                      <p:cBhvr>
                                        <p:cTn id="41" dur="10" fill="hold"/>
                                        <p:tgtEl>
                                          <p:spTgt spid="11"/>
                                        </p:tgtEl>
                                        <p:attrNameLst>
                                          <p:attrName>style.visibility</p:attrName>
                                        </p:attrNameLst>
                                      </p:cBhvr>
                                      <p:tavLst>
                                        <p:tav tm="0">
                                          <p:val>
                                            <p:strVal val="hidden"/>
                                          </p:val>
                                        </p:tav>
                                        <p:tav tm="50000">
                                          <p:val>
                                            <p:strVal val="visible"/>
                                          </p:val>
                                        </p:tav>
                                      </p:tavLst>
                                    </p:anim>
                                  </p:childTnLst>
                                </p:cTn>
                              </p:par>
                            </p:childTnLst>
                          </p:cTn>
                        </p:par>
                        <p:par>
                          <p:cTn id="42" fill="hold">
                            <p:stCondLst>
                              <p:cond delay="2500"/>
                            </p:stCondLst>
                            <p:childTnLst>
                              <p:par>
                                <p:cTn id="43" presetID="2" presetClass="exit" presetSubtype="6" fill="hold" grpId="2" nodeType="afterEffect">
                                  <p:stCondLst>
                                    <p:cond delay="0"/>
                                  </p:stCondLst>
                                  <p:childTnLst>
                                    <p:anim calcmode="lin" valueType="num">
                                      <p:cBhvr additive="base">
                                        <p:cTn id="44" dur="5000"/>
                                        <p:tgtEl>
                                          <p:spTgt spid="5"/>
                                        </p:tgtEl>
                                        <p:attrNameLst>
                                          <p:attrName>ppt_x</p:attrName>
                                        </p:attrNameLst>
                                      </p:cBhvr>
                                      <p:tavLst>
                                        <p:tav tm="0">
                                          <p:val>
                                            <p:strVal val="ppt_x"/>
                                          </p:val>
                                        </p:tav>
                                        <p:tav tm="100000">
                                          <p:val>
                                            <p:strVal val="1+ppt_w/2"/>
                                          </p:val>
                                        </p:tav>
                                      </p:tavLst>
                                    </p:anim>
                                    <p:anim calcmode="lin" valueType="num">
                                      <p:cBhvr additive="base">
                                        <p:cTn id="45" dur="5000"/>
                                        <p:tgtEl>
                                          <p:spTgt spid="5"/>
                                        </p:tgtEl>
                                        <p:attrNameLst>
                                          <p:attrName>ppt_y</p:attrName>
                                        </p:attrNameLst>
                                      </p:cBhvr>
                                      <p:tavLst>
                                        <p:tav tm="0">
                                          <p:val>
                                            <p:strVal val="ppt_y"/>
                                          </p:val>
                                        </p:tav>
                                        <p:tav tm="100000">
                                          <p:val>
                                            <p:strVal val="1+ppt_h/2"/>
                                          </p:val>
                                        </p:tav>
                                      </p:tavLst>
                                    </p:anim>
                                    <p:set>
                                      <p:cBhvr>
                                        <p:cTn id="46" dur="1" fill="hold">
                                          <p:stCondLst>
                                            <p:cond delay="4999"/>
                                          </p:stCondLst>
                                        </p:cTn>
                                        <p:tgtEl>
                                          <p:spTgt spid="5"/>
                                        </p:tgtEl>
                                        <p:attrNameLst>
                                          <p:attrName>style.visibility</p:attrName>
                                        </p:attrNameLst>
                                      </p:cBhvr>
                                      <p:to>
                                        <p:strVal val="hidden"/>
                                      </p:to>
                                    </p:set>
                                  </p:childTnLst>
                                </p:cTn>
                              </p:par>
                              <p:par>
                                <p:cTn id="47" presetID="2" presetClass="exit" presetSubtype="3" fill="hold" grpId="2" nodeType="withEffect">
                                  <p:stCondLst>
                                    <p:cond delay="0"/>
                                  </p:stCondLst>
                                  <p:childTnLst>
                                    <p:anim calcmode="lin" valueType="num">
                                      <p:cBhvr additive="base">
                                        <p:cTn id="48" dur="5000"/>
                                        <p:tgtEl>
                                          <p:spTgt spid="2"/>
                                        </p:tgtEl>
                                        <p:attrNameLst>
                                          <p:attrName>ppt_x</p:attrName>
                                        </p:attrNameLst>
                                      </p:cBhvr>
                                      <p:tavLst>
                                        <p:tav tm="0">
                                          <p:val>
                                            <p:strVal val="ppt_x"/>
                                          </p:val>
                                        </p:tav>
                                        <p:tav tm="100000">
                                          <p:val>
                                            <p:strVal val="1+ppt_w/2"/>
                                          </p:val>
                                        </p:tav>
                                      </p:tavLst>
                                    </p:anim>
                                    <p:anim calcmode="lin" valueType="num">
                                      <p:cBhvr additive="base">
                                        <p:cTn id="49" dur="5000"/>
                                        <p:tgtEl>
                                          <p:spTgt spid="2"/>
                                        </p:tgtEl>
                                        <p:attrNameLst>
                                          <p:attrName>ppt_y</p:attrName>
                                        </p:attrNameLst>
                                      </p:cBhvr>
                                      <p:tavLst>
                                        <p:tav tm="0">
                                          <p:val>
                                            <p:strVal val="ppt_y"/>
                                          </p:val>
                                        </p:tav>
                                        <p:tav tm="100000">
                                          <p:val>
                                            <p:strVal val="0-ppt_h/2"/>
                                          </p:val>
                                        </p:tav>
                                      </p:tavLst>
                                    </p:anim>
                                    <p:set>
                                      <p:cBhvr>
                                        <p:cTn id="50" dur="1" fill="hold">
                                          <p:stCondLst>
                                            <p:cond delay="4999"/>
                                          </p:stCondLst>
                                        </p:cTn>
                                        <p:tgtEl>
                                          <p:spTgt spid="2"/>
                                        </p:tgtEl>
                                        <p:attrNameLst>
                                          <p:attrName>style.visibility</p:attrName>
                                        </p:attrNameLst>
                                      </p:cBhvr>
                                      <p:to>
                                        <p:strVal val="hidden"/>
                                      </p:to>
                                    </p:set>
                                  </p:childTnLst>
                                </p:cTn>
                              </p:par>
                              <p:par>
                                <p:cTn id="51" presetID="2" presetClass="exit" presetSubtype="12" fill="hold" grpId="2" nodeType="withEffect">
                                  <p:stCondLst>
                                    <p:cond delay="0"/>
                                  </p:stCondLst>
                                  <p:childTnLst>
                                    <p:anim calcmode="lin" valueType="num">
                                      <p:cBhvr additive="base">
                                        <p:cTn id="52" dur="5000"/>
                                        <p:tgtEl>
                                          <p:spTgt spid="4"/>
                                        </p:tgtEl>
                                        <p:attrNameLst>
                                          <p:attrName>ppt_x</p:attrName>
                                        </p:attrNameLst>
                                      </p:cBhvr>
                                      <p:tavLst>
                                        <p:tav tm="0">
                                          <p:val>
                                            <p:strVal val="ppt_x"/>
                                          </p:val>
                                        </p:tav>
                                        <p:tav tm="100000">
                                          <p:val>
                                            <p:strVal val="0-ppt_w/2"/>
                                          </p:val>
                                        </p:tav>
                                      </p:tavLst>
                                    </p:anim>
                                    <p:anim calcmode="lin" valueType="num">
                                      <p:cBhvr additive="base">
                                        <p:cTn id="53" dur="5000"/>
                                        <p:tgtEl>
                                          <p:spTgt spid="4"/>
                                        </p:tgtEl>
                                        <p:attrNameLst>
                                          <p:attrName>ppt_y</p:attrName>
                                        </p:attrNameLst>
                                      </p:cBhvr>
                                      <p:tavLst>
                                        <p:tav tm="0">
                                          <p:val>
                                            <p:strVal val="ppt_y"/>
                                          </p:val>
                                        </p:tav>
                                        <p:tav tm="100000">
                                          <p:val>
                                            <p:strVal val="1+ppt_h/2"/>
                                          </p:val>
                                        </p:tav>
                                      </p:tavLst>
                                    </p:anim>
                                    <p:set>
                                      <p:cBhvr>
                                        <p:cTn id="54" dur="1" fill="hold">
                                          <p:stCondLst>
                                            <p:cond delay="4999"/>
                                          </p:stCondLst>
                                        </p:cTn>
                                        <p:tgtEl>
                                          <p:spTgt spid="4"/>
                                        </p:tgtEl>
                                        <p:attrNameLst>
                                          <p:attrName>style.visibility</p:attrName>
                                        </p:attrNameLst>
                                      </p:cBhvr>
                                      <p:to>
                                        <p:strVal val="hidden"/>
                                      </p:to>
                                    </p:set>
                                  </p:childTnLst>
                                </p:cTn>
                              </p:par>
                              <p:par>
                                <p:cTn id="55" presetID="2" presetClass="exit" presetSubtype="9" fill="hold" grpId="2" nodeType="withEffect">
                                  <p:stCondLst>
                                    <p:cond delay="0"/>
                                  </p:stCondLst>
                                  <p:childTnLst>
                                    <p:anim calcmode="lin" valueType="num">
                                      <p:cBhvr additive="base">
                                        <p:cTn id="56" dur="5000"/>
                                        <p:tgtEl>
                                          <p:spTgt spid="3"/>
                                        </p:tgtEl>
                                        <p:attrNameLst>
                                          <p:attrName>ppt_x</p:attrName>
                                        </p:attrNameLst>
                                      </p:cBhvr>
                                      <p:tavLst>
                                        <p:tav tm="0">
                                          <p:val>
                                            <p:strVal val="ppt_x"/>
                                          </p:val>
                                        </p:tav>
                                        <p:tav tm="100000">
                                          <p:val>
                                            <p:strVal val="0-ppt_w/2"/>
                                          </p:val>
                                        </p:tav>
                                      </p:tavLst>
                                    </p:anim>
                                    <p:anim calcmode="lin" valueType="num">
                                      <p:cBhvr additive="base">
                                        <p:cTn id="57" dur="5000"/>
                                        <p:tgtEl>
                                          <p:spTgt spid="3"/>
                                        </p:tgtEl>
                                        <p:attrNameLst>
                                          <p:attrName>ppt_y</p:attrName>
                                        </p:attrNameLst>
                                      </p:cBhvr>
                                      <p:tavLst>
                                        <p:tav tm="0">
                                          <p:val>
                                            <p:strVal val="ppt_y"/>
                                          </p:val>
                                        </p:tav>
                                        <p:tav tm="100000">
                                          <p:val>
                                            <p:strVal val="0-ppt_h/2"/>
                                          </p:val>
                                        </p:tav>
                                      </p:tavLst>
                                    </p:anim>
                                    <p:set>
                                      <p:cBhvr>
                                        <p:cTn id="58" dur="1" fill="hold">
                                          <p:stCondLst>
                                            <p:cond delay="4999"/>
                                          </p:stCondLst>
                                        </p:cTn>
                                        <p:tgtEl>
                                          <p:spTgt spid="3"/>
                                        </p:tgtEl>
                                        <p:attrNameLst>
                                          <p:attrName>style.visibility</p:attrName>
                                        </p:attrNameLst>
                                      </p:cBhvr>
                                      <p:to>
                                        <p:strVal val="hidden"/>
                                      </p:to>
                                    </p:set>
                                  </p:childTnLst>
                                </p:cTn>
                              </p:par>
                              <p:par>
                                <p:cTn id="59" presetID="20" presetClass="exit" presetSubtype="0" fill="hold" grpId="2" nodeType="withEffect">
                                  <p:stCondLst>
                                    <p:cond delay="0"/>
                                  </p:stCondLst>
                                  <p:childTnLst>
                                    <p:animEffect transition="out" filter="wedge">
                                      <p:cBhvr>
                                        <p:cTn id="60" dur="3500"/>
                                        <p:tgtEl>
                                          <p:spTgt spid="11"/>
                                        </p:tgtEl>
                                      </p:cBhvr>
                                    </p:animEffect>
                                    <p:set>
                                      <p:cBhvr>
                                        <p:cTn id="61" dur="1" fill="hold">
                                          <p:stCondLst>
                                            <p:cond delay="3499"/>
                                          </p:stCondLst>
                                        </p:cTn>
                                        <p:tgtEl>
                                          <p:spTgt spid="11"/>
                                        </p:tgtEl>
                                        <p:attrNameLst>
                                          <p:attrName>style.visibility</p:attrName>
                                        </p:attrNameLst>
                                      </p:cBhvr>
                                      <p:to>
                                        <p:strVal val="hidden"/>
                                      </p:to>
                                    </p:set>
                                  </p:childTnLst>
                                </p:cTn>
                              </p:par>
                              <p:par>
                                <p:cTn id="62" presetID="23" presetClass="entr" presetSubtype="16"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diamond(out)">
                                      <p:cBhvr>
                                        <p:cTn id="68"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26 Rectángulo"/>
          <p:cNvSpPr/>
          <p:nvPr/>
        </p:nvSpPr>
        <p:spPr>
          <a:xfrm rot="10800000">
            <a:off x="4553661" y="3349546"/>
            <a:ext cx="4629313" cy="3490910"/>
          </a:xfrm>
          <a:prstGeom prst="rect">
            <a:avLst/>
          </a:prstGeom>
          <a:gradFill>
            <a:gsLst>
              <a:gs pos="34000">
                <a:srgbClr val="960C2B"/>
              </a:gs>
              <a:gs pos="77000">
                <a:srgbClr val="A6042D"/>
              </a:gs>
              <a:gs pos="23000">
                <a:srgbClr val="AF0000">
                  <a:lumMod val="86000"/>
                </a:srgbClr>
              </a:gs>
              <a:gs pos="8000">
                <a:schemeClr val="accent2">
                  <a:lumMod val="50000"/>
                </a:schemeClr>
              </a:gs>
              <a:gs pos="93000">
                <a:schemeClr val="accent2">
                  <a:lumMod val="50000"/>
                </a:schemeClr>
              </a:gs>
              <a:gs pos="41000">
                <a:srgbClr val="DC1442"/>
              </a:gs>
              <a:gs pos="67000">
                <a:srgbClr val="C4004F"/>
              </a:gs>
              <a:gs pos="55000">
                <a:srgbClr val="E9A1B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26 Rectángulo"/>
          <p:cNvSpPr/>
          <p:nvPr/>
        </p:nvSpPr>
        <p:spPr>
          <a:xfrm rot="10800000" flipH="1">
            <a:off x="-43334" y="3407315"/>
            <a:ext cx="4629313" cy="3490910"/>
          </a:xfrm>
          <a:prstGeom prst="rect">
            <a:avLst/>
          </a:prstGeom>
          <a:gradFill>
            <a:gsLst>
              <a:gs pos="34000">
                <a:srgbClr val="960C2B"/>
              </a:gs>
              <a:gs pos="77000">
                <a:srgbClr val="A6042D"/>
              </a:gs>
              <a:gs pos="23000">
                <a:srgbClr val="AF0000">
                  <a:lumMod val="86000"/>
                </a:srgbClr>
              </a:gs>
              <a:gs pos="8000">
                <a:schemeClr val="accent2">
                  <a:lumMod val="50000"/>
                </a:schemeClr>
              </a:gs>
              <a:gs pos="93000">
                <a:schemeClr val="accent2">
                  <a:lumMod val="50000"/>
                </a:schemeClr>
              </a:gs>
              <a:gs pos="41000">
                <a:srgbClr val="DC1442"/>
              </a:gs>
              <a:gs pos="67000">
                <a:srgbClr val="C4004F"/>
              </a:gs>
              <a:gs pos="55000">
                <a:srgbClr val="E9A1B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26 Rectángulo"/>
          <p:cNvSpPr/>
          <p:nvPr/>
        </p:nvSpPr>
        <p:spPr>
          <a:xfrm>
            <a:off x="-56744" y="-41489"/>
            <a:ext cx="4629313" cy="3490910"/>
          </a:xfrm>
          <a:prstGeom prst="rect">
            <a:avLst/>
          </a:prstGeom>
          <a:gradFill>
            <a:gsLst>
              <a:gs pos="34000">
                <a:srgbClr val="960C2B"/>
              </a:gs>
              <a:gs pos="77000">
                <a:srgbClr val="A6042D"/>
              </a:gs>
              <a:gs pos="23000">
                <a:srgbClr val="AF0000">
                  <a:lumMod val="86000"/>
                </a:srgbClr>
              </a:gs>
              <a:gs pos="8000">
                <a:schemeClr val="accent2">
                  <a:lumMod val="50000"/>
                </a:schemeClr>
              </a:gs>
              <a:gs pos="93000">
                <a:schemeClr val="accent2">
                  <a:lumMod val="50000"/>
                </a:schemeClr>
              </a:gs>
              <a:gs pos="41000">
                <a:srgbClr val="DC1442"/>
              </a:gs>
              <a:gs pos="67000">
                <a:srgbClr val="C4004F"/>
              </a:gs>
              <a:gs pos="55000">
                <a:srgbClr val="E9A1BE"/>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26 Rectángulo"/>
          <p:cNvSpPr/>
          <p:nvPr/>
        </p:nvSpPr>
        <p:spPr>
          <a:xfrm flipH="1">
            <a:off x="4553662" y="-19170"/>
            <a:ext cx="4629313" cy="3490910"/>
          </a:xfrm>
          <a:prstGeom prst="rect">
            <a:avLst/>
          </a:prstGeom>
          <a:gradFill flip="none" rotWithShape="1">
            <a:gsLst>
              <a:gs pos="34000">
                <a:srgbClr val="960C2B"/>
              </a:gs>
              <a:gs pos="77000">
                <a:srgbClr val="A6042D"/>
              </a:gs>
              <a:gs pos="23000">
                <a:srgbClr val="AF0000">
                  <a:lumMod val="86000"/>
                </a:srgbClr>
              </a:gs>
              <a:gs pos="8000">
                <a:schemeClr val="accent2">
                  <a:lumMod val="50000"/>
                </a:schemeClr>
              </a:gs>
              <a:gs pos="93000">
                <a:schemeClr val="accent2">
                  <a:lumMod val="50000"/>
                </a:schemeClr>
              </a:gs>
              <a:gs pos="41000">
                <a:srgbClr val="DC1442"/>
              </a:gs>
              <a:gs pos="67000">
                <a:srgbClr val="C4004F"/>
              </a:gs>
              <a:gs pos="55000">
                <a:srgbClr val="E9A1BE"/>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5" name="14 Imagen" descr="Diapositiva1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14152" y="-41489"/>
            <a:ext cx="9158152" cy="6808321"/>
          </a:xfrm>
          <a:prstGeom prst="rect">
            <a:avLst/>
          </a:prstGeom>
          <a:noFill/>
          <a:ln>
            <a:noFill/>
          </a:ln>
        </p:spPr>
      </p:pic>
      <p:sp>
        <p:nvSpPr>
          <p:cNvPr id="3" name="Forma libre 2"/>
          <p:cNvSpPr/>
          <p:nvPr/>
        </p:nvSpPr>
        <p:spPr>
          <a:xfrm rot="13480606" flipH="1">
            <a:off x="3368629" y="478783"/>
            <a:ext cx="2434700" cy="2422563"/>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41000">
                <a:schemeClr val="tx1">
                  <a:lumMod val="95000"/>
                  <a:alpha val="55000"/>
                </a:schemeClr>
              </a:gs>
              <a:gs pos="60000">
                <a:srgbClr val="D6005C"/>
              </a:gs>
              <a:gs pos="74000">
                <a:srgbClr val="BD070B"/>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2"/>
          <p:cNvSpPr/>
          <p:nvPr/>
        </p:nvSpPr>
        <p:spPr>
          <a:xfrm rot="2694677">
            <a:off x="1500730" y="2150827"/>
            <a:ext cx="2532817" cy="2547443"/>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41000">
                <a:schemeClr val="tx1">
                  <a:lumMod val="95000"/>
                  <a:alpha val="55000"/>
                </a:schemeClr>
              </a:gs>
              <a:gs pos="60000">
                <a:srgbClr val="D6005C"/>
              </a:gs>
              <a:gs pos="74000">
                <a:srgbClr val="BD070B"/>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2"/>
          <p:cNvSpPr/>
          <p:nvPr/>
        </p:nvSpPr>
        <p:spPr>
          <a:xfrm rot="18905323" flipH="1">
            <a:off x="5136716" y="2184327"/>
            <a:ext cx="2512918" cy="2516444"/>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41000">
                <a:schemeClr val="tx1">
                  <a:lumMod val="95000"/>
                  <a:alpha val="55000"/>
                </a:schemeClr>
              </a:gs>
              <a:gs pos="60000">
                <a:srgbClr val="D6005C"/>
              </a:gs>
              <a:gs pos="74000">
                <a:srgbClr val="BD070B"/>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2"/>
          <p:cNvSpPr/>
          <p:nvPr/>
        </p:nvSpPr>
        <p:spPr>
          <a:xfrm rot="2580050" flipH="1">
            <a:off x="3316833" y="3949386"/>
            <a:ext cx="2511473" cy="2568630"/>
          </a:xfrm>
          <a:custGeom>
            <a:avLst/>
            <a:gdLst>
              <a:gd name="connsiteX0" fmla="*/ 1706722 w 3074504"/>
              <a:gd name="connsiteY0" fmla="*/ 1803895 h 3008244"/>
              <a:gd name="connsiteX1" fmla="*/ 1581039 w 3074504"/>
              <a:gd name="connsiteY1" fmla="*/ 1886757 h 3008244"/>
              <a:gd name="connsiteX2" fmla="*/ 1648214 w 3074504"/>
              <a:gd name="connsiteY2" fmla="*/ 1931972 h 3008244"/>
              <a:gd name="connsiteX3" fmla="*/ 1717598 w 3074504"/>
              <a:gd name="connsiteY3" fmla="*/ 1889558 h 3008244"/>
              <a:gd name="connsiteX4" fmla="*/ 1678414 w 3074504"/>
              <a:gd name="connsiteY4" fmla="*/ 1896645 h 3008244"/>
              <a:gd name="connsiteX5" fmla="*/ 1637763 w 3074504"/>
              <a:gd name="connsiteY5" fmla="*/ 1878646 h 3008244"/>
              <a:gd name="connsiteX6" fmla="*/ 1713832 w 3074504"/>
              <a:gd name="connsiteY6" fmla="*/ 1850225 h 3008244"/>
              <a:gd name="connsiteX7" fmla="*/ 1843298 w 3074504"/>
              <a:gd name="connsiteY7" fmla="*/ 1882208 h 3008244"/>
              <a:gd name="connsiteX8" fmla="*/ 1797654 w 3074504"/>
              <a:gd name="connsiteY8" fmla="*/ 1954396 h 3008244"/>
              <a:gd name="connsiteX9" fmla="*/ 1688317 w 3074504"/>
              <a:gd name="connsiteY9" fmla="*/ 1990755 h 3008244"/>
              <a:gd name="connsiteX10" fmla="*/ 1537958 w 3074504"/>
              <a:gd name="connsiteY10" fmla="*/ 1902461 h 3008244"/>
              <a:gd name="connsiteX11" fmla="*/ 1510827 w 3074504"/>
              <a:gd name="connsiteY11" fmla="*/ 1965177 h 3008244"/>
              <a:gd name="connsiteX12" fmla="*/ 1583295 w 3074504"/>
              <a:gd name="connsiteY12" fmla="*/ 2025664 h 3008244"/>
              <a:gd name="connsiteX13" fmla="*/ 1691041 w 3074504"/>
              <a:gd name="connsiteY13" fmla="*/ 2037342 h 3008244"/>
              <a:gd name="connsiteX14" fmla="*/ 1840396 w 3074504"/>
              <a:gd name="connsiteY14" fmla="*/ 1983061 h 3008244"/>
              <a:gd name="connsiteX15" fmla="*/ 1906078 w 3074504"/>
              <a:gd name="connsiteY15" fmla="*/ 1877338 h 3008244"/>
              <a:gd name="connsiteX16" fmla="*/ 1826231 w 3074504"/>
              <a:gd name="connsiteY16" fmla="*/ 1816084 h 3008244"/>
              <a:gd name="connsiteX17" fmla="*/ 1706722 w 3074504"/>
              <a:gd name="connsiteY17" fmla="*/ 1803895 h 3008244"/>
              <a:gd name="connsiteX18" fmla="*/ 1177249 w 3074504"/>
              <a:gd name="connsiteY18" fmla="*/ 1753352 h 3008244"/>
              <a:gd name="connsiteX19" fmla="*/ 882667 w 3074504"/>
              <a:gd name="connsiteY19" fmla="*/ 1957562 h 3008244"/>
              <a:gd name="connsiteX20" fmla="*/ 822342 w 3074504"/>
              <a:gd name="connsiteY20" fmla="*/ 2054581 h 3008244"/>
              <a:gd name="connsiteX21" fmla="*/ 740857 w 3074504"/>
              <a:gd name="connsiteY21" fmla="*/ 2140852 h 3008244"/>
              <a:gd name="connsiteX22" fmla="*/ 989338 w 3074504"/>
              <a:gd name="connsiteY22" fmla="*/ 2151492 h 3008244"/>
              <a:gd name="connsiteX23" fmla="*/ 1227642 w 3074504"/>
              <a:gd name="connsiteY23" fmla="*/ 2088413 h 3008244"/>
              <a:gd name="connsiteX24" fmla="*/ 1346904 w 3074504"/>
              <a:gd name="connsiteY24" fmla="*/ 1920825 h 3008244"/>
              <a:gd name="connsiteX25" fmla="*/ 1339312 w 3074504"/>
              <a:gd name="connsiteY25" fmla="*/ 1891304 h 3008244"/>
              <a:gd name="connsiteX26" fmla="*/ 945689 w 3074504"/>
              <a:gd name="connsiteY26" fmla="*/ 2107299 h 3008244"/>
              <a:gd name="connsiteX27" fmla="*/ 856040 w 3074504"/>
              <a:gd name="connsiteY27" fmla="*/ 2104151 h 3008244"/>
              <a:gd name="connsiteX28" fmla="*/ 1182967 w 3074504"/>
              <a:gd name="connsiteY28" fmla="*/ 1800963 h 3008244"/>
              <a:gd name="connsiteX29" fmla="*/ 1258842 w 3074504"/>
              <a:gd name="connsiteY29" fmla="*/ 1844470 h 3008244"/>
              <a:gd name="connsiteX30" fmla="*/ 1054037 w 3074504"/>
              <a:gd name="connsiteY30" fmla="*/ 2003876 h 3008244"/>
              <a:gd name="connsiteX31" fmla="*/ 1334223 w 3074504"/>
              <a:gd name="connsiteY31" fmla="*/ 1854445 h 3008244"/>
              <a:gd name="connsiteX32" fmla="*/ 1177249 w 3074504"/>
              <a:gd name="connsiteY32" fmla="*/ 1753352 h 3008244"/>
              <a:gd name="connsiteX33" fmla="*/ 1588488 w 3074504"/>
              <a:gd name="connsiteY33" fmla="*/ 1562698 h 3008244"/>
              <a:gd name="connsiteX34" fmla="*/ 1437537 w 3074504"/>
              <a:gd name="connsiteY34" fmla="*/ 1639846 h 3008244"/>
              <a:gd name="connsiteX35" fmla="*/ 1399147 w 3074504"/>
              <a:gd name="connsiteY35" fmla="*/ 1785923 h 3008244"/>
              <a:gd name="connsiteX36" fmla="*/ 1444205 w 3074504"/>
              <a:gd name="connsiteY36" fmla="*/ 1904348 h 3008244"/>
              <a:gd name="connsiteX37" fmla="*/ 1525342 w 3074504"/>
              <a:gd name="connsiteY37" fmla="*/ 1812105 h 3008244"/>
              <a:gd name="connsiteX38" fmla="*/ 1660987 w 3074504"/>
              <a:gd name="connsiteY38" fmla="*/ 1774207 h 3008244"/>
              <a:gd name="connsiteX39" fmla="*/ 1935439 w 3074504"/>
              <a:gd name="connsiteY39" fmla="*/ 1827677 h 3008244"/>
              <a:gd name="connsiteX40" fmla="*/ 1951652 w 3074504"/>
              <a:gd name="connsiteY40" fmla="*/ 1803955 h 3008244"/>
              <a:gd name="connsiteX41" fmla="*/ 1822508 w 3074504"/>
              <a:gd name="connsiteY41" fmla="*/ 1652092 h 3008244"/>
              <a:gd name="connsiteX42" fmla="*/ 1625168 w 3074504"/>
              <a:gd name="connsiteY42" fmla="*/ 1562950 h 3008244"/>
              <a:gd name="connsiteX43" fmla="*/ 1588488 w 3074504"/>
              <a:gd name="connsiteY43" fmla="*/ 1562698 h 3008244"/>
              <a:gd name="connsiteX44" fmla="*/ 2079496 w 3074504"/>
              <a:gd name="connsiteY44" fmla="*/ 1406932 h 3008244"/>
              <a:gd name="connsiteX45" fmla="*/ 1969533 w 3074504"/>
              <a:gd name="connsiteY45" fmla="*/ 1445125 h 3008244"/>
              <a:gd name="connsiteX46" fmla="*/ 1928417 w 3074504"/>
              <a:gd name="connsiteY46" fmla="*/ 1532032 h 3008244"/>
              <a:gd name="connsiteX47" fmla="*/ 1928696 w 3074504"/>
              <a:gd name="connsiteY47" fmla="*/ 1536810 h 3008244"/>
              <a:gd name="connsiteX48" fmla="*/ 2237749 w 3074504"/>
              <a:gd name="connsiteY48" fmla="*/ 1630207 h 3008244"/>
              <a:gd name="connsiteX49" fmla="*/ 2000660 w 3074504"/>
              <a:gd name="connsiteY49" fmla="*/ 1513424 h 3008244"/>
              <a:gd name="connsiteX50" fmla="*/ 2076444 w 3074504"/>
              <a:gd name="connsiteY50" fmla="*/ 1455055 h 3008244"/>
              <a:gd name="connsiteX51" fmla="*/ 2452554 w 3074504"/>
              <a:gd name="connsiteY51" fmla="*/ 1691960 h 3008244"/>
              <a:gd name="connsiteX52" fmla="*/ 2292823 w 3074504"/>
              <a:gd name="connsiteY52" fmla="*/ 1719279 h 3008244"/>
              <a:gd name="connsiteX53" fmla="*/ 1932324 w 3074504"/>
              <a:gd name="connsiteY53" fmla="*/ 1573754 h 3008244"/>
              <a:gd name="connsiteX54" fmla="*/ 1930657 w 3074504"/>
              <a:gd name="connsiteY54" fmla="*/ 1595427 h 3008244"/>
              <a:gd name="connsiteX55" fmla="*/ 2047270 w 3074504"/>
              <a:gd name="connsiteY55" fmla="*/ 1733639 h 3008244"/>
              <a:gd name="connsiteX56" fmla="*/ 2298540 w 3074504"/>
              <a:gd name="connsiteY56" fmla="*/ 1766889 h 3008244"/>
              <a:gd name="connsiteX57" fmla="*/ 2573664 w 3074504"/>
              <a:gd name="connsiteY57" fmla="*/ 1706452 h 3008244"/>
              <a:gd name="connsiteX58" fmla="*/ 2474328 w 3074504"/>
              <a:gd name="connsiteY58" fmla="*/ 1637947 h 3008244"/>
              <a:gd name="connsiteX59" fmla="*/ 2393154 w 3074504"/>
              <a:gd name="connsiteY59" fmla="*/ 1553997 h 3008244"/>
              <a:gd name="connsiteX60" fmla="*/ 2079496 w 3074504"/>
              <a:gd name="connsiteY60" fmla="*/ 1406932 h 3008244"/>
              <a:gd name="connsiteX61" fmla="*/ 970662 w 3074504"/>
              <a:gd name="connsiteY61" fmla="*/ 1380680 h 3008244"/>
              <a:gd name="connsiteX62" fmla="*/ 886317 w 3074504"/>
              <a:gd name="connsiteY62" fmla="*/ 1443146 h 3008244"/>
              <a:gd name="connsiteX63" fmla="*/ 856134 w 3074504"/>
              <a:gd name="connsiteY63" fmla="*/ 1553984 h 3008244"/>
              <a:gd name="connsiteX64" fmla="*/ 911699 w 3074504"/>
              <a:gd name="connsiteY64" fmla="*/ 1664004 h 3008244"/>
              <a:gd name="connsiteX65" fmla="*/ 1013537 w 3074504"/>
              <a:gd name="connsiteY65" fmla="*/ 1712585 h 3008244"/>
              <a:gd name="connsiteX66" fmla="*/ 1089670 w 3074504"/>
              <a:gd name="connsiteY66" fmla="*/ 1660188 h 3008244"/>
              <a:gd name="connsiteX67" fmla="*/ 1037401 w 3074504"/>
              <a:gd name="connsiteY67" fmla="*/ 1669238 h 3008244"/>
              <a:gd name="connsiteX68" fmla="*/ 953280 w 3074504"/>
              <a:gd name="connsiteY68" fmla="*/ 1635202 h 3008244"/>
              <a:gd name="connsiteX69" fmla="*/ 913067 w 3074504"/>
              <a:gd name="connsiteY69" fmla="*/ 1549457 h 3008244"/>
              <a:gd name="connsiteX70" fmla="*/ 929268 w 3074504"/>
              <a:gd name="connsiteY70" fmla="*/ 1475394 h 3008244"/>
              <a:gd name="connsiteX71" fmla="*/ 979442 w 3074504"/>
              <a:gd name="connsiteY71" fmla="*/ 1430508 h 3008244"/>
              <a:gd name="connsiteX72" fmla="*/ 1049750 w 3074504"/>
              <a:gd name="connsiteY72" fmla="*/ 1479136 h 3008244"/>
              <a:gd name="connsiteX73" fmla="*/ 1083593 w 3074504"/>
              <a:gd name="connsiteY73" fmla="*/ 1556265 h 3008244"/>
              <a:gd name="connsiteX74" fmla="*/ 1064388 w 3074504"/>
              <a:gd name="connsiteY74" fmla="*/ 1578963 h 3008244"/>
              <a:gd name="connsiteX75" fmla="*/ 1021640 w 3074504"/>
              <a:gd name="connsiteY75" fmla="*/ 1525128 h 3008244"/>
              <a:gd name="connsiteX76" fmla="*/ 1002720 w 3074504"/>
              <a:gd name="connsiteY76" fmla="*/ 1577775 h 3008244"/>
              <a:gd name="connsiteX77" fmla="*/ 1068573 w 3074504"/>
              <a:gd name="connsiteY77" fmla="*/ 1625464 h 3008244"/>
              <a:gd name="connsiteX78" fmla="*/ 1137394 w 3074504"/>
              <a:gd name="connsiteY78" fmla="*/ 1548324 h 3008244"/>
              <a:gd name="connsiteX79" fmla="*/ 1084126 w 3074504"/>
              <a:gd name="connsiteY79" fmla="*/ 1439969 h 3008244"/>
              <a:gd name="connsiteX80" fmla="*/ 970662 w 3074504"/>
              <a:gd name="connsiteY80" fmla="*/ 1380680 h 3008244"/>
              <a:gd name="connsiteX81" fmla="*/ 1700425 w 3074504"/>
              <a:gd name="connsiteY81" fmla="*/ 1320026 h 3008244"/>
              <a:gd name="connsiteX82" fmla="*/ 1583082 w 3074504"/>
              <a:gd name="connsiteY82" fmla="*/ 1344867 h 3008244"/>
              <a:gd name="connsiteX83" fmla="*/ 1512382 w 3074504"/>
              <a:gd name="connsiteY83" fmla="*/ 1414925 h 3008244"/>
              <a:gd name="connsiteX84" fmla="*/ 1594532 w 3074504"/>
              <a:gd name="connsiteY84" fmla="*/ 1515598 h 3008244"/>
              <a:gd name="connsiteX85" fmla="*/ 1743210 w 3074504"/>
              <a:gd name="connsiteY85" fmla="*/ 1550054 h 3008244"/>
              <a:gd name="connsiteX86" fmla="*/ 1863093 w 3074504"/>
              <a:gd name="connsiteY86" fmla="*/ 1518472 h 3008244"/>
              <a:gd name="connsiteX87" fmla="*/ 1911974 w 3074504"/>
              <a:gd name="connsiteY87" fmla="*/ 1451488 h 3008244"/>
              <a:gd name="connsiteX88" fmla="*/ 1880990 w 3074504"/>
              <a:gd name="connsiteY88" fmla="*/ 1398164 h 3008244"/>
              <a:gd name="connsiteX89" fmla="*/ 1742017 w 3074504"/>
              <a:gd name="connsiteY89" fmla="*/ 1504577 h 3008244"/>
              <a:gd name="connsiteX90" fmla="*/ 1634303 w 3074504"/>
              <a:gd name="connsiteY90" fmla="*/ 1480911 h 3008244"/>
              <a:gd name="connsiteX91" fmla="*/ 1575371 w 3074504"/>
              <a:gd name="connsiteY91" fmla="*/ 1413639 h 3008244"/>
              <a:gd name="connsiteX92" fmla="*/ 1697233 w 3074504"/>
              <a:gd name="connsiteY92" fmla="*/ 1365760 h 3008244"/>
              <a:gd name="connsiteX93" fmla="*/ 1777559 w 3074504"/>
              <a:gd name="connsiteY93" fmla="*/ 1385035 h 3008244"/>
              <a:gd name="connsiteX94" fmla="*/ 1740813 w 3074504"/>
              <a:gd name="connsiteY94" fmla="*/ 1408758 h 3008244"/>
              <a:gd name="connsiteX95" fmla="*/ 1701070 w 3074504"/>
              <a:gd name="connsiteY95" fmla="*/ 1406288 h 3008244"/>
              <a:gd name="connsiteX96" fmla="*/ 1773533 w 3074504"/>
              <a:gd name="connsiteY96" fmla="*/ 1441604 h 3008244"/>
              <a:gd name="connsiteX97" fmla="*/ 1834911 w 3074504"/>
              <a:gd name="connsiteY97" fmla="*/ 1387674 h 3008244"/>
              <a:gd name="connsiteX98" fmla="*/ 1700425 w 3074504"/>
              <a:gd name="connsiteY98" fmla="*/ 1320026 h 3008244"/>
              <a:gd name="connsiteX99" fmla="*/ 1012479 w 3074504"/>
              <a:gd name="connsiteY99" fmla="*/ 1318305 h 3008244"/>
              <a:gd name="connsiteX100" fmla="*/ 991743 w 3074504"/>
              <a:gd name="connsiteY100" fmla="*/ 1339894 h 3008244"/>
              <a:gd name="connsiteX101" fmla="*/ 1195171 w 3074504"/>
              <a:gd name="connsiteY101" fmla="*/ 1583301 h 3008244"/>
              <a:gd name="connsiteX102" fmla="*/ 1130332 w 3074504"/>
              <a:gd name="connsiteY102" fmla="*/ 1728528 h 3008244"/>
              <a:gd name="connsiteX103" fmla="*/ 1166942 w 3074504"/>
              <a:gd name="connsiteY103" fmla="*/ 1727586 h 3008244"/>
              <a:gd name="connsiteX104" fmla="*/ 1362929 w 3074504"/>
              <a:gd name="connsiteY104" fmla="*/ 1668181 h 3008244"/>
              <a:gd name="connsiteX105" fmla="*/ 1455539 w 3074504"/>
              <a:gd name="connsiteY105" fmla="*/ 1521330 h 3008244"/>
              <a:gd name="connsiteX106" fmla="*/ 1424689 w 3074504"/>
              <a:gd name="connsiteY106" fmla="*/ 1445224 h 3008244"/>
              <a:gd name="connsiteX107" fmla="*/ 1238273 w 3074504"/>
              <a:gd name="connsiteY107" fmla="*/ 1342258 h 3008244"/>
              <a:gd name="connsiteX108" fmla="*/ 1012479 w 3074504"/>
              <a:gd name="connsiteY108" fmla="*/ 1318305 h 3008244"/>
              <a:gd name="connsiteX109" fmla="*/ 1789741 w 3074504"/>
              <a:gd name="connsiteY109" fmla="*/ 1066691 h 3008244"/>
              <a:gd name="connsiteX110" fmla="*/ 1638576 w 3074504"/>
              <a:gd name="connsiteY110" fmla="*/ 1115085 h 3008244"/>
              <a:gd name="connsiteX111" fmla="*/ 1543522 w 3074504"/>
              <a:gd name="connsiteY111" fmla="*/ 1220128 h 3008244"/>
              <a:gd name="connsiteX112" fmla="*/ 1458565 w 3074504"/>
              <a:gd name="connsiteY112" fmla="*/ 1347354 h 3008244"/>
              <a:gd name="connsiteX113" fmla="*/ 1476040 w 3074504"/>
              <a:gd name="connsiteY113" fmla="*/ 1370305 h 3008244"/>
              <a:gd name="connsiteX114" fmla="*/ 1742388 w 3074504"/>
              <a:gd name="connsiteY114" fmla="*/ 1285209 h 3008244"/>
              <a:gd name="connsiteX115" fmla="*/ 1881527 w 3074504"/>
              <a:gd name="connsiteY115" fmla="*/ 1307038 h 3008244"/>
              <a:gd name="connsiteX116" fmla="*/ 1972863 w 3074504"/>
              <a:gd name="connsiteY116" fmla="*/ 1389195 h 3008244"/>
              <a:gd name="connsiteX117" fmla="*/ 2003809 w 3074504"/>
              <a:gd name="connsiteY117" fmla="*/ 1266326 h 3008244"/>
              <a:gd name="connsiteX118" fmla="*/ 1947194 w 3074504"/>
              <a:gd name="connsiteY118" fmla="*/ 1125804 h 3008244"/>
              <a:gd name="connsiteX119" fmla="*/ 1789741 w 3074504"/>
              <a:gd name="connsiteY119" fmla="*/ 1066691 h 3008244"/>
              <a:gd name="connsiteX120" fmla="*/ 894411 w 3074504"/>
              <a:gd name="connsiteY120" fmla="*/ 879328 h 3008244"/>
              <a:gd name="connsiteX121" fmla="*/ 941296 w 3074504"/>
              <a:gd name="connsiteY121" fmla="*/ 1079150 h 3008244"/>
              <a:gd name="connsiteX122" fmla="*/ 1056032 w 3074504"/>
              <a:gd name="connsiteY122" fmla="*/ 1235451 h 3008244"/>
              <a:gd name="connsiteX123" fmla="*/ 1255109 w 3074504"/>
              <a:gd name="connsiteY123" fmla="*/ 1304116 h 3008244"/>
              <a:gd name="connsiteX124" fmla="*/ 1330135 w 3074504"/>
              <a:gd name="connsiteY124" fmla="*/ 1282948 h 3008244"/>
              <a:gd name="connsiteX125" fmla="*/ 1149474 w 3074504"/>
              <a:gd name="connsiteY125" fmla="*/ 1240775 h 3008244"/>
              <a:gd name="connsiteX126" fmla="*/ 1024165 w 3074504"/>
              <a:gd name="connsiteY126" fmla="*/ 1116855 h 3008244"/>
              <a:gd name="connsiteX127" fmla="*/ 966536 w 3074504"/>
              <a:gd name="connsiteY127" fmla="*/ 959013 h 3008244"/>
              <a:gd name="connsiteX128" fmla="*/ 985747 w 3074504"/>
              <a:gd name="connsiteY128" fmla="*/ 961485 h 3008244"/>
              <a:gd name="connsiteX129" fmla="*/ 1404651 w 3074504"/>
              <a:gd name="connsiteY129" fmla="*/ 1152737 h 3008244"/>
              <a:gd name="connsiteX130" fmla="*/ 1368192 w 3074504"/>
              <a:gd name="connsiteY130" fmla="*/ 1206409 h 3008244"/>
              <a:gd name="connsiteX131" fmla="*/ 1244915 w 3074504"/>
              <a:gd name="connsiteY131" fmla="*/ 1154886 h 3008244"/>
              <a:gd name="connsiteX132" fmla="*/ 1131033 w 3074504"/>
              <a:gd name="connsiteY132" fmla="*/ 1088431 h 3008244"/>
              <a:gd name="connsiteX133" fmla="*/ 1373216 w 3074504"/>
              <a:gd name="connsiteY133" fmla="*/ 1267244 h 3008244"/>
              <a:gd name="connsiteX134" fmla="*/ 1464857 w 3074504"/>
              <a:gd name="connsiteY134" fmla="*/ 1154011 h 3008244"/>
              <a:gd name="connsiteX135" fmla="*/ 1145826 w 3074504"/>
              <a:gd name="connsiteY135" fmla="*/ 940138 h 3008244"/>
              <a:gd name="connsiteX136" fmla="*/ 1015527 w 3074504"/>
              <a:gd name="connsiteY136" fmla="*/ 918991 h 3008244"/>
              <a:gd name="connsiteX137" fmla="*/ 894411 w 3074504"/>
              <a:gd name="connsiteY137" fmla="*/ 879328 h 3008244"/>
              <a:gd name="connsiteX138" fmla="*/ 2706572 w 3074504"/>
              <a:gd name="connsiteY138" fmla="*/ 568393 h 3008244"/>
              <a:gd name="connsiteX139" fmla="*/ 2297565 w 3074504"/>
              <a:gd name="connsiteY139" fmla="*/ 772103 h 3008244"/>
              <a:gd name="connsiteX140" fmla="*/ 1945157 w 3074504"/>
              <a:gd name="connsiteY140" fmla="*/ 1040823 h 3008244"/>
              <a:gd name="connsiteX141" fmla="*/ 1993605 w 3074504"/>
              <a:gd name="connsiteY141" fmla="*/ 1066756 h 3008244"/>
              <a:gd name="connsiteX142" fmla="*/ 2330424 w 3074504"/>
              <a:gd name="connsiteY142" fmla="*/ 807337 h 3008244"/>
              <a:gd name="connsiteX143" fmla="*/ 2722242 w 3074504"/>
              <a:gd name="connsiteY143" fmla="*/ 610627 h 3008244"/>
              <a:gd name="connsiteX144" fmla="*/ 2652864 w 3074504"/>
              <a:gd name="connsiteY144" fmla="*/ 352189 h 3008244"/>
              <a:gd name="connsiteX145" fmla="*/ 1859056 w 3074504"/>
              <a:gd name="connsiteY145" fmla="*/ 1023084 h 3008244"/>
              <a:gd name="connsiteX146" fmla="*/ 1907364 w 3074504"/>
              <a:gd name="connsiteY146" fmla="*/ 1046628 h 3008244"/>
              <a:gd name="connsiteX147" fmla="*/ 2181054 w 3074504"/>
              <a:gd name="connsiteY147" fmla="*/ 786107 h 3008244"/>
              <a:gd name="connsiteX148" fmla="*/ 2684401 w 3074504"/>
              <a:gd name="connsiteY148" fmla="*/ 389899 h 3008244"/>
              <a:gd name="connsiteX149" fmla="*/ 2345144 w 3074504"/>
              <a:gd name="connsiteY149" fmla="*/ 306658 h 3008244"/>
              <a:gd name="connsiteX150" fmla="*/ 1823127 w 3074504"/>
              <a:gd name="connsiteY150" fmla="*/ 960460 h 3008244"/>
              <a:gd name="connsiteX151" fmla="*/ 1872759 w 3074504"/>
              <a:gd name="connsiteY151" fmla="*/ 981530 h 3008244"/>
              <a:gd name="connsiteX152" fmla="*/ 2397279 w 3074504"/>
              <a:gd name="connsiteY152" fmla="*/ 320389 h 3008244"/>
              <a:gd name="connsiteX153" fmla="*/ 1537252 w 3074504"/>
              <a:gd name="connsiteY153" fmla="*/ 0 h 3008244"/>
              <a:gd name="connsiteX154" fmla="*/ 3074504 w 3074504"/>
              <a:gd name="connsiteY154" fmla="*/ 0 h 3008244"/>
              <a:gd name="connsiteX155" fmla="*/ 3074504 w 3074504"/>
              <a:gd name="connsiteY155" fmla="*/ 1504122 h 3008244"/>
              <a:gd name="connsiteX156" fmla="*/ 1537252 w 3074504"/>
              <a:gd name="connsiteY156" fmla="*/ 3008244 h 3008244"/>
              <a:gd name="connsiteX157" fmla="*/ 0 w 3074504"/>
              <a:gd name="connsiteY157" fmla="*/ 1504122 h 3008244"/>
              <a:gd name="connsiteX158" fmla="*/ 1537252 w 3074504"/>
              <a:gd name="connsiteY158" fmla="*/ 0 h 3008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Lst>
            <a:rect l="l" t="t" r="r" b="b"/>
            <a:pathLst>
              <a:path w="3074504" h="3008244">
                <a:moveTo>
                  <a:pt x="1706722" y="1803895"/>
                </a:moveTo>
                <a:cubicBezTo>
                  <a:pt x="1619999" y="1808967"/>
                  <a:pt x="1578105" y="1836587"/>
                  <a:pt x="1581039" y="1886757"/>
                </a:cubicBezTo>
                <a:cubicBezTo>
                  <a:pt x="1582948" y="1919407"/>
                  <a:pt x="1605340" y="1934479"/>
                  <a:pt x="1648214" y="1931972"/>
                </a:cubicBezTo>
                <a:cubicBezTo>
                  <a:pt x="1674523" y="1930433"/>
                  <a:pt x="1697652" y="1916295"/>
                  <a:pt x="1717598" y="1889558"/>
                </a:cubicBezTo>
                <a:cubicBezTo>
                  <a:pt x="1702194" y="1893655"/>
                  <a:pt x="1689132" y="1896018"/>
                  <a:pt x="1678414" y="1896645"/>
                </a:cubicBezTo>
                <a:cubicBezTo>
                  <a:pt x="1652104" y="1898183"/>
                  <a:pt x="1638555" y="1892184"/>
                  <a:pt x="1637763" y="1878646"/>
                </a:cubicBezTo>
                <a:cubicBezTo>
                  <a:pt x="1636831" y="1862718"/>
                  <a:pt x="1662187" y="1853245"/>
                  <a:pt x="1713832" y="1850225"/>
                </a:cubicBezTo>
                <a:cubicBezTo>
                  <a:pt x="1798605" y="1845268"/>
                  <a:pt x="1841761" y="1855928"/>
                  <a:pt x="1843298" y="1882208"/>
                </a:cubicBezTo>
                <a:cubicBezTo>
                  <a:pt x="1844835" y="1908488"/>
                  <a:pt x="1829620" y="1932550"/>
                  <a:pt x="1797654" y="1954396"/>
                </a:cubicBezTo>
                <a:cubicBezTo>
                  <a:pt x="1765688" y="1976242"/>
                  <a:pt x="1729242" y="1988362"/>
                  <a:pt x="1688317" y="1990755"/>
                </a:cubicBezTo>
                <a:cubicBezTo>
                  <a:pt x="1591850" y="1996397"/>
                  <a:pt x="1541730" y="1966966"/>
                  <a:pt x="1537958" y="1902461"/>
                </a:cubicBezTo>
                <a:cubicBezTo>
                  <a:pt x="1518939" y="1928344"/>
                  <a:pt x="1509895" y="1949250"/>
                  <a:pt x="1510827" y="1965177"/>
                </a:cubicBezTo>
                <a:cubicBezTo>
                  <a:pt x="1512410" y="1992252"/>
                  <a:pt x="1536566" y="2012415"/>
                  <a:pt x="1583295" y="2025664"/>
                </a:cubicBezTo>
                <a:cubicBezTo>
                  <a:pt x="1619072" y="2035558"/>
                  <a:pt x="1654988" y="2039450"/>
                  <a:pt x="1691041" y="2037342"/>
                </a:cubicBezTo>
                <a:cubicBezTo>
                  <a:pt x="1744634" y="2034208"/>
                  <a:pt x="1794419" y="2016115"/>
                  <a:pt x="1840396" y="1983061"/>
                </a:cubicBezTo>
                <a:cubicBezTo>
                  <a:pt x="1886373" y="1950008"/>
                  <a:pt x="1908267" y="1914767"/>
                  <a:pt x="1906078" y="1877338"/>
                </a:cubicBezTo>
                <a:cubicBezTo>
                  <a:pt x="1904448" y="1849466"/>
                  <a:pt x="1877833" y="1829048"/>
                  <a:pt x="1826231" y="1816084"/>
                </a:cubicBezTo>
                <a:cubicBezTo>
                  <a:pt x="1786510" y="1805622"/>
                  <a:pt x="1746673" y="1801559"/>
                  <a:pt x="1706722" y="1803895"/>
                </a:cubicBezTo>
                <a:close/>
                <a:moveTo>
                  <a:pt x="1177249" y="1753352"/>
                </a:moveTo>
                <a:cubicBezTo>
                  <a:pt x="1071038" y="1759563"/>
                  <a:pt x="972844" y="1827633"/>
                  <a:pt x="882667" y="1957562"/>
                </a:cubicBezTo>
                <a:cubicBezTo>
                  <a:pt x="862072" y="1989931"/>
                  <a:pt x="841964" y="2022270"/>
                  <a:pt x="822342" y="2054581"/>
                </a:cubicBezTo>
                <a:cubicBezTo>
                  <a:pt x="797155" y="2092012"/>
                  <a:pt x="769993" y="2120769"/>
                  <a:pt x="740857" y="2140852"/>
                </a:cubicBezTo>
                <a:cubicBezTo>
                  <a:pt x="845123" y="2151535"/>
                  <a:pt x="927950" y="2155082"/>
                  <a:pt x="989338" y="2151492"/>
                </a:cubicBezTo>
                <a:cubicBezTo>
                  <a:pt x="1078984" y="2146249"/>
                  <a:pt x="1158419" y="2125223"/>
                  <a:pt x="1227642" y="2088413"/>
                </a:cubicBezTo>
                <a:cubicBezTo>
                  <a:pt x="1311109" y="2044378"/>
                  <a:pt x="1350863" y="1988515"/>
                  <a:pt x="1346904" y="1920825"/>
                </a:cubicBezTo>
                <a:cubicBezTo>
                  <a:pt x="1346252" y="1909676"/>
                  <a:pt x="1343722" y="1899836"/>
                  <a:pt x="1339312" y="1891304"/>
                </a:cubicBezTo>
                <a:cubicBezTo>
                  <a:pt x="1293217" y="2022650"/>
                  <a:pt x="1162009" y="2094649"/>
                  <a:pt x="945689" y="2107299"/>
                </a:cubicBezTo>
                <a:cubicBezTo>
                  <a:pt x="914507" y="2109122"/>
                  <a:pt x="884625" y="2108072"/>
                  <a:pt x="856040" y="2104151"/>
                </a:cubicBezTo>
                <a:cubicBezTo>
                  <a:pt x="970703" y="1908065"/>
                  <a:pt x="1079678" y="1807003"/>
                  <a:pt x="1182967" y="1800963"/>
                </a:cubicBezTo>
                <a:cubicBezTo>
                  <a:pt x="1228764" y="1798284"/>
                  <a:pt x="1254056" y="1812787"/>
                  <a:pt x="1258842" y="1844470"/>
                </a:cubicBezTo>
                <a:cubicBezTo>
                  <a:pt x="1216720" y="1893279"/>
                  <a:pt x="1148452" y="1946414"/>
                  <a:pt x="1054037" y="2003876"/>
                </a:cubicBezTo>
                <a:cubicBezTo>
                  <a:pt x="1136443" y="1991865"/>
                  <a:pt x="1229839" y="1942054"/>
                  <a:pt x="1334223" y="1854445"/>
                </a:cubicBezTo>
                <a:cubicBezTo>
                  <a:pt x="1327015" y="1781352"/>
                  <a:pt x="1274691" y="1747654"/>
                  <a:pt x="1177249" y="1753352"/>
                </a:cubicBezTo>
                <a:close/>
                <a:moveTo>
                  <a:pt x="1588488" y="1562698"/>
                </a:moveTo>
                <a:cubicBezTo>
                  <a:pt x="1522227" y="1566573"/>
                  <a:pt x="1471910" y="1592288"/>
                  <a:pt x="1437537" y="1639846"/>
                </a:cubicBezTo>
                <a:cubicBezTo>
                  <a:pt x="1408590" y="1679894"/>
                  <a:pt x="1395794" y="1728586"/>
                  <a:pt x="1399147" y="1785923"/>
                </a:cubicBezTo>
                <a:cubicBezTo>
                  <a:pt x="1401429" y="1824944"/>
                  <a:pt x="1416448" y="1864419"/>
                  <a:pt x="1444205" y="1904348"/>
                </a:cubicBezTo>
                <a:cubicBezTo>
                  <a:pt x="1450879" y="1868000"/>
                  <a:pt x="1477924" y="1837252"/>
                  <a:pt x="1525342" y="1812105"/>
                </a:cubicBezTo>
                <a:cubicBezTo>
                  <a:pt x="1568026" y="1789632"/>
                  <a:pt x="1613241" y="1776999"/>
                  <a:pt x="1660987" y="1774207"/>
                </a:cubicBezTo>
                <a:cubicBezTo>
                  <a:pt x="1730171" y="1770161"/>
                  <a:pt x="1821655" y="1787984"/>
                  <a:pt x="1935439" y="1827677"/>
                </a:cubicBezTo>
                <a:lnTo>
                  <a:pt x="1951652" y="1803955"/>
                </a:lnTo>
                <a:cubicBezTo>
                  <a:pt x="1908580" y="1752936"/>
                  <a:pt x="1865533" y="1702315"/>
                  <a:pt x="1822508" y="1652092"/>
                </a:cubicBezTo>
                <a:cubicBezTo>
                  <a:pt x="1773451" y="1599026"/>
                  <a:pt x="1707671" y="1569312"/>
                  <a:pt x="1625168" y="1562950"/>
                </a:cubicBezTo>
                <a:cubicBezTo>
                  <a:pt x="1613382" y="1562041"/>
                  <a:pt x="1601154" y="1561957"/>
                  <a:pt x="1588488" y="1562698"/>
                </a:cubicBezTo>
                <a:close/>
                <a:moveTo>
                  <a:pt x="2079496" y="1406932"/>
                </a:moveTo>
                <a:cubicBezTo>
                  <a:pt x="2035648" y="1409496"/>
                  <a:pt x="1998993" y="1422227"/>
                  <a:pt x="1969533" y="1445125"/>
                </a:cubicBezTo>
                <a:cubicBezTo>
                  <a:pt x="1940073" y="1468024"/>
                  <a:pt x="1926368" y="1496992"/>
                  <a:pt x="1928417" y="1532032"/>
                </a:cubicBezTo>
                <a:lnTo>
                  <a:pt x="1928696" y="1536810"/>
                </a:lnTo>
                <a:cubicBezTo>
                  <a:pt x="2049910" y="1603236"/>
                  <a:pt x="2152928" y="1634368"/>
                  <a:pt x="2237749" y="1630207"/>
                </a:cubicBezTo>
                <a:cubicBezTo>
                  <a:pt x="2097279" y="1568902"/>
                  <a:pt x="2018250" y="1529974"/>
                  <a:pt x="2000660" y="1513424"/>
                </a:cubicBezTo>
                <a:cubicBezTo>
                  <a:pt x="1997590" y="1477645"/>
                  <a:pt x="2022851" y="1458189"/>
                  <a:pt x="2076444" y="1455055"/>
                </a:cubicBezTo>
                <a:cubicBezTo>
                  <a:pt x="2180706" y="1448958"/>
                  <a:pt x="2306077" y="1527925"/>
                  <a:pt x="2452554" y="1691960"/>
                </a:cubicBezTo>
                <a:cubicBezTo>
                  <a:pt x="2413302" y="1706240"/>
                  <a:pt x="2360058" y="1715347"/>
                  <a:pt x="2292823" y="1719279"/>
                </a:cubicBezTo>
                <a:cubicBezTo>
                  <a:pt x="2118403" y="1729479"/>
                  <a:pt x="1998236" y="1680971"/>
                  <a:pt x="1932324" y="1573754"/>
                </a:cubicBezTo>
                <a:cubicBezTo>
                  <a:pt x="1930747" y="1580239"/>
                  <a:pt x="1930192" y="1587463"/>
                  <a:pt x="1930657" y="1595427"/>
                </a:cubicBezTo>
                <a:cubicBezTo>
                  <a:pt x="1934197" y="1655949"/>
                  <a:pt x="1973068" y="1702020"/>
                  <a:pt x="2047270" y="1733639"/>
                </a:cubicBezTo>
                <a:cubicBezTo>
                  <a:pt x="2113444" y="1761732"/>
                  <a:pt x="2197201" y="1772815"/>
                  <a:pt x="2298540" y="1766889"/>
                </a:cubicBezTo>
                <a:cubicBezTo>
                  <a:pt x="2360903" y="1763242"/>
                  <a:pt x="2452610" y="1743096"/>
                  <a:pt x="2573664" y="1706452"/>
                </a:cubicBezTo>
                <a:cubicBezTo>
                  <a:pt x="2540577" y="1692405"/>
                  <a:pt x="2507465" y="1669570"/>
                  <a:pt x="2474328" y="1637947"/>
                </a:cubicBezTo>
                <a:cubicBezTo>
                  <a:pt x="2447270" y="1609964"/>
                  <a:pt x="2420211" y="1581980"/>
                  <a:pt x="2393154" y="1553997"/>
                </a:cubicBezTo>
                <a:cubicBezTo>
                  <a:pt x="2283439" y="1450141"/>
                  <a:pt x="2178887" y="1401119"/>
                  <a:pt x="2079496" y="1406932"/>
                </a:cubicBezTo>
                <a:close/>
                <a:moveTo>
                  <a:pt x="970662" y="1380680"/>
                </a:moveTo>
                <a:cubicBezTo>
                  <a:pt x="937531" y="1382618"/>
                  <a:pt x="909417" y="1403440"/>
                  <a:pt x="886317" y="1443146"/>
                </a:cubicBezTo>
                <a:cubicBezTo>
                  <a:pt x="864006" y="1479610"/>
                  <a:pt x="853945" y="1516556"/>
                  <a:pt x="856134" y="1553984"/>
                </a:cubicBezTo>
                <a:cubicBezTo>
                  <a:pt x="858415" y="1593006"/>
                  <a:pt x="876937" y="1629678"/>
                  <a:pt x="911699" y="1664004"/>
                </a:cubicBezTo>
                <a:cubicBezTo>
                  <a:pt x="946461" y="1698328"/>
                  <a:pt x="980407" y="1714522"/>
                  <a:pt x="1013537" y="1712585"/>
                </a:cubicBezTo>
                <a:cubicBezTo>
                  <a:pt x="1037897" y="1711160"/>
                  <a:pt x="1063275" y="1693695"/>
                  <a:pt x="1089670" y="1660188"/>
                </a:cubicBezTo>
                <a:cubicBezTo>
                  <a:pt x="1075287" y="1665024"/>
                  <a:pt x="1057864" y="1668041"/>
                  <a:pt x="1037401" y="1669238"/>
                </a:cubicBezTo>
                <a:cubicBezTo>
                  <a:pt x="1006220" y="1671061"/>
                  <a:pt x="978179" y="1659716"/>
                  <a:pt x="953280" y="1635202"/>
                </a:cubicBezTo>
                <a:cubicBezTo>
                  <a:pt x="928380" y="1610689"/>
                  <a:pt x="914976" y="1582107"/>
                  <a:pt x="913067" y="1549457"/>
                </a:cubicBezTo>
                <a:cubicBezTo>
                  <a:pt x="911716" y="1526363"/>
                  <a:pt x="917116" y="1501675"/>
                  <a:pt x="929268" y="1475394"/>
                </a:cubicBezTo>
                <a:cubicBezTo>
                  <a:pt x="943229" y="1446610"/>
                  <a:pt x="959954" y="1431648"/>
                  <a:pt x="979442" y="1430508"/>
                </a:cubicBezTo>
                <a:cubicBezTo>
                  <a:pt x="1002828" y="1429141"/>
                  <a:pt x="1026264" y="1445350"/>
                  <a:pt x="1049750" y="1479136"/>
                </a:cubicBezTo>
                <a:cubicBezTo>
                  <a:pt x="1071055" y="1509054"/>
                  <a:pt x="1082336" y="1534764"/>
                  <a:pt x="1083593" y="1556265"/>
                </a:cubicBezTo>
                <a:cubicBezTo>
                  <a:pt x="1084431" y="1570599"/>
                  <a:pt x="1078030" y="1578165"/>
                  <a:pt x="1064388" y="1578963"/>
                </a:cubicBezTo>
                <a:cubicBezTo>
                  <a:pt x="1043925" y="1580160"/>
                  <a:pt x="1029676" y="1562214"/>
                  <a:pt x="1021640" y="1525128"/>
                </a:cubicBezTo>
                <a:cubicBezTo>
                  <a:pt x="1008003" y="1542706"/>
                  <a:pt x="1001695" y="1560255"/>
                  <a:pt x="1002720" y="1577775"/>
                </a:cubicBezTo>
                <a:cubicBezTo>
                  <a:pt x="1004723" y="1612018"/>
                  <a:pt x="1026674" y="1627914"/>
                  <a:pt x="1068573" y="1625464"/>
                </a:cubicBezTo>
                <a:cubicBezTo>
                  <a:pt x="1117295" y="1622614"/>
                  <a:pt x="1140235" y="1596902"/>
                  <a:pt x="1137394" y="1548324"/>
                </a:cubicBezTo>
                <a:cubicBezTo>
                  <a:pt x="1135438" y="1514878"/>
                  <a:pt x="1117681" y="1478759"/>
                  <a:pt x="1084126" y="1439969"/>
                </a:cubicBezTo>
                <a:cubicBezTo>
                  <a:pt x="1046485" y="1398221"/>
                  <a:pt x="1008664" y="1378458"/>
                  <a:pt x="970662" y="1380680"/>
                </a:cubicBezTo>
                <a:close/>
                <a:moveTo>
                  <a:pt x="1700425" y="1320026"/>
                </a:moveTo>
                <a:cubicBezTo>
                  <a:pt x="1660475" y="1322362"/>
                  <a:pt x="1621360" y="1330642"/>
                  <a:pt x="1583082" y="1344867"/>
                </a:cubicBezTo>
                <a:cubicBezTo>
                  <a:pt x="1534318" y="1363700"/>
                  <a:pt x="1510752" y="1387053"/>
                  <a:pt x="1512382" y="1414925"/>
                </a:cubicBezTo>
                <a:cubicBezTo>
                  <a:pt x="1514663" y="1453946"/>
                  <a:pt x="1542047" y="1487504"/>
                  <a:pt x="1594532" y="1515598"/>
                </a:cubicBezTo>
                <a:cubicBezTo>
                  <a:pt x="1642982" y="1541532"/>
                  <a:pt x="1692540" y="1553017"/>
                  <a:pt x="1743210" y="1550054"/>
                </a:cubicBezTo>
                <a:cubicBezTo>
                  <a:pt x="1789008" y="1547376"/>
                  <a:pt x="1828968" y="1536849"/>
                  <a:pt x="1863093" y="1518472"/>
                </a:cubicBezTo>
                <a:cubicBezTo>
                  <a:pt x="1897217" y="1500095"/>
                  <a:pt x="1913511" y="1477767"/>
                  <a:pt x="1911974" y="1451488"/>
                </a:cubicBezTo>
                <a:cubicBezTo>
                  <a:pt x="1911136" y="1437154"/>
                  <a:pt x="1900808" y="1419379"/>
                  <a:pt x="1880990" y="1398164"/>
                </a:cubicBezTo>
                <a:cubicBezTo>
                  <a:pt x="1882860" y="1463578"/>
                  <a:pt x="1836535" y="1499049"/>
                  <a:pt x="1742017" y="1504577"/>
                </a:cubicBezTo>
                <a:cubicBezTo>
                  <a:pt x="1707912" y="1506571"/>
                  <a:pt x="1672008" y="1498682"/>
                  <a:pt x="1634303" y="1480911"/>
                </a:cubicBezTo>
                <a:cubicBezTo>
                  <a:pt x="1596598" y="1463139"/>
                  <a:pt x="1576954" y="1440715"/>
                  <a:pt x="1575371" y="1413639"/>
                </a:cubicBezTo>
                <a:cubicBezTo>
                  <a:pt x="1573787" y="1386563"/>
                  <a:pt x="1614409" y="1370603"/>
                  <a:pt x="1697233" y="1365760"/>
                </a:cubicBezTo>
                <a:cubicBezTo>
                  <a:pt x="1749852" y="1362683"/>
                  <a:pt x="1776627" y="1369107"/>
                  <a:pt x="1777559" y="1385035"/>
                </a:cubicBezTo>
                <a:cubicBezTo>
                  <a:pt x="1778397" y="1399369"/>
                  <a:pt x="1766149" y="1407277"/>
                  <a:pt x="1740813" y="1408758"/>
                </a:cubicBezTo>
                <a:cubicBezTo>
                  <a:pt x="1730095" y="1409385"/>
                  <a:pt x="1716847" y="1408562"/>
                  <a:pt x="1701070" y="1406288"/>
                </a:cubicBezTo>
                <a:cubicBezTo>
                  <a:pt x="1723069" y="1431371"/>
                  <a:pt x="1747224" y="1443143"/>
                  <a:pt x="1773533" y="1441604"/>
                </a:cubicBezTo>
                <a:cubicBezTo>
                  <a:pt x="1816407" y="1439097"/>
                  <a:pt x="1836867" y="1421120"/>
                  <a:pt x="1834911" y="1387674"/>
                </a:cubicBezTo>
                <a:cubicBezTo>
                  <a:pt x="1831977" y="1337504"/>
                  <a:pt x="1787149" y="1314955"/>
                  <a:pt x="1700425" y="1320026"/>
                </a:cubicBezTo>
                <a:close/>
                <a:moveTo>
                  <a:pt x="1012479" y="1318305"/>
                </a:moveTo>
                <a:lnTo>
                  <a:pt x="991743" y="1339894"/>
                </a:lnTo>
                <a:cubicBezTo>
                  <a:pt x="1122890" y="1425716"/>
                  <a:pt x="1190700" y="1506852"/>
                  <a:pt x="1195171" y="1583301"/>
                </a:cubicBezTo>
                <a:cubicBezTo>
                  <a:pt x="1199223" y="1652584"/>
                  <a:pt x="1177610" y="1700992"/>
                  <a:pt x="1130332" y="1728528"/>
                </a:cubicBezTo>
                <a:cubicBezTo>
                  <a:pt x="1139149" y="1728812"/>
                  <a:pt x="1151352" y="1728498"/>
                  <a:pt x="1166942" y="1727586"/>
                </a:cubicBezTo>
                <a:cubicBezTo>
                  <a:pt x="1240024" y="1723312"/>
                  <a:pt x="1305353" y="1703511"/>
                  <a:pt x="1362929" y="1668181"/>
                </a:cubicBezTo>
                <a:cubicBezTo>
                  <a:pt x="1428022" y="1627616"/>
                  <a:pt x="1458892" y="1578667"/>
                  <a:pt x="1455539" y="1521330"/>
                </a:cubicBezTo>
                <a:cubicBezTo>
                  <a:pt x="1454002" y="1495050"/>
                  <a:pt x="1443718" y="1469681"/>
                  <a:pt x="1424689" y="1445224"/>
                </a:cubicBezTo>
                <a:cubicBezTo>
                  <a:pt x="1379250" y="1387151"/>
                  <a:pt x="1317111" y="1352830"/>
                  <a:pt x="1238273" y="1342258"/>
                </a:cubicBezTo>
                <a:cubicBezTo>
                  <a:pt x="1163519" y="1334643"/>
                  <a:pt x="1088254" y="1326659"/>
                  <a:pt x="1012479" y="1318305"/>
                </a:cubicBezTo>
                <a:close/>
                <a:moveTo>
                  <a:pt x="1789741" y="1066691"/>
                </a:moveTo>
                <a:cubicBezTo>
                  <a:pt x="1733225" y="1069996"/>
                  <a:pt x="1682836" y="1086128"/>
                  <a:pt x="1638576" y="1115085"/>
                </a:cubicBezTo>
                <a:cubicBezTo>
                  <a:pt x="1605589" y="1136192"/>
                  <a:pt x="1573905" y="1171206"/>
                  <a:pt x="1543522" y="1220128"/>
                </a:cubicBezTo>
                <a:cubicBezTo>
                  <a:pt x="1504327" y="1285547"/>
                  <a:pt x="1476008" y="1327956"/>
                  <a:pt x="1458565" y="1347354"/>
                </a:cubicBezTo>
                <a:lnTo>
                  <a:pt x="1476040" y="1370305"/>
                </a:lnTo>
                <a:cubicBezTo>
                  <a:pt x="1582473" y="1317735"/>
                  <a:pt x="1671256" y="1289369"/>
                  <a:pt x="1742388" y="1285209"/>
                </a:cubicBezTo>
                <a:cubicBezTo>
                  <a:pt x="1791109" y="1282360"/>
                  <a:pt x="1837489" y="1289636"/>
                  <a:pt x="1881527" y="1307038"/>
                </a:cubicBezTo>
                <a:cubicBezTo>
                  <a:pt x="1931552" y="1326487"/>
                  <a:pt x="1961997" y="1353873"/>
                  <a:pt x="1972863" y="1389195"/>
                </a:cubicBezTo>
                <a:cubicBezTo>
                  <a:pt x="1995775" y="1346304"/>
                  <a:pt x="2006091" y="1305347"/>
                  <a:pt x="2003809" y="1266326"/>
                </a:cubicBezTo>
                <a:cubicBezTo>
                  <a:pt x="2000503" y="1209785"/>
                  <a:pt x="1981631" y="1162945"/>
                  <a:pt x="1947194" y="1125804"/>
                </a:cubicBezTo>
                <a:cubicBezTo>
                  <a:pt x="1908485" y="1082521"/>
                  <a:pt x="1856001" y="1062817"/>
                  <a:pt x="1789741" y="1066691"/>
                </a:cubicBezTo>
                <a:close/>
                <a:moveTo>
                  <a:pt x="894411" y="879328"/>
                </a:moveTo>
                <a:cubicBezTo>
                  <a:pt x="907283" y="965674"/>
                  <a:pt x="922910" y="1032282"/>
                  <a:pt x="941296" y="1079150"/>
                </a:cubicBezTo>
                <a:cubicBezTo>
                  <a:pt x="965437" y="1140865"/>
                  <a:pt x="1003683" y="1192966"/>
                  <a:pt x="1056032" y="1235451"/>
                </a:cubicBezTo>
                <a:cubicBezTo>
                  <a:pt x="1116643" y="1285445"/>
                  <a:pt x="1183002" y="1308333"/>
                  <a:pt x="1255109" y="1304116"/>
                </a:cubicBezTo>
                <a:cubicBezTo>
                  <a:pt x="1285316" y="1302350"/>
                  <a:pt x="1310324" y="1295294"/>
                  <a:pt x="1330135" y="1282948"/>
                </a:cubicBezTo>
                <a:cubicBezTo>
                  <a:pt x="1257749" y="1282387"/>
                  <a:pt x="1197528" y="1268329"/>
                  <a:pt x="1149474" y="1240775"/>
                </a:cubicBezTo>
                <a:cubicBezTo>
                  <a:pt x="1101420" y="1213220"/>
                  <a:pt x="1059650" y="1171914"/>
                  <a:pt x="1024165" y="1116855"/>
                </a:cubicBezTo>
                <a:cubicBezTo>
                  <a:pt x="988679" y="1061797"/>
                  <a:pt x="969470" y="1009182"/>
                  <a:pt x="966536" y="959013"/>
                </a:cubicBezTo>
                <a:lnTo>
                  <a:pt x="985747" y="961485"/>
                </a:lnTo>
                <a:cubicBezTo>
                  <a:pt x="1259987" y="1002981"/>
                  <a:pt x="1399622" y="1066731"/>
                  <a:pt x="1404651" y="1152737"/>
                </a:cubicBezTo>
                <a:cubicBezTo>
                  <a:pt x="1406235" y="1179813"/>
                  <a:pt x="1394082" y="1197704"/>
                  <a:pt x="1368192" y="1206409"/>
                </a:cubicBezTo>
                <a:cubicBezTo>
                  <a:pt x="1334549" y="1199587"/>
                  <a:pt x="1293457" y="1182412"/>
                  <a:pt x="1244915" y="1154886"/>
                </a:cubicBezTo>
                <a:cubicBezTo>
                  <a:pt x="1207465" y="1133105"/>
                  <a:pt x="1169504" y="1110953"/>
                  <a:pt x="1131033" y="1088431"/>
                </a:cubicBezTo>
                <a:cubicBezTo>
                  <a:pt x="1163944" y="1149633"/>
                  <a:pt x="1244672" y="1209238"/>
                  <a:pt x="1373216" y="1267244"/>
                </a:cubicBezTo>
                <a:cubicBezTo>
                  <a:pt x="1437523" y="1246703"/>
                  <a:pt x="1468071" y="1208958"/>
                  <a:pt x="1464857" y="1154011"/>
                </a:cubicBezTo>
                <a:cubicBezTo>
                  <a:pt x="1458896" y="1052078"/>
                  <a:pt x="1352553" y="980787"/>
                  <a:pt x="1145826" y="940138"/>
                </a:cubicBezTo>
                <a:cubicBezTo>
                  <a:pt x="1102393" y="933088"/>
                  <a:pt x="1058960" y="926040"/>
                  <a:pt x="1015527" y="918991"/>
                </a:cubicBezTo>
                <a:cubicBezTo>
                  <a:pt x="965133" y="909952"/>
                  <a:pt x="924762" y="896730"/>
                  <a:pt x="894411" y="879328"/>
                </a:cubicBezTo>
                <a:close/>
                <a:moveTo>
                  <a:pt x="2706572" y="568393"/>
                </a:moveTo>
                <a:cubicBezTo>
                  <a:pt x="2584824" y="609873"/>
                  <a:pt x="2448488" y="677776"/>
                  <a:pt x="2297565" y="772103"/>
                </a:cubicBezTo>
                <a:cubicBezTo>
                  <a:pt x="2152348" y="863698"/>
                  <a:pt x="2034879" y="953271"/>
                  <a:pt x="1945157" y="1040823"/>
                </a:cubicBezTo>
                <a:lnTo>
                  <a:pt x="1993605" y="1066756"/>
                </a:lnTo>
                <a:cubicBezTo>
                  <a:pt x="2072007" y="986259"/>
                  <a:pt x="2184280" y="899787"/>
                  <a:pt x="2330424" y="807337"/>
                </a:cubicBezTo>
                <a:cubicBezTo>
                  <a:pt x="2481301" y="712215"/>
                  <a:pt x="2611907" y="646644"/>
                  <a:pt x="2722242" y="610627"/>
                </a:cubicBezTo>
                <a:close/>
                <a:moveTo>
                  <a:pt x="2652864" y="352189"/>
                </a:moveTo>
                <a:cubicBezTo>
                  <a:pt x="2251371" y="659338"/>
                  <a:pt x="1986769" y="882969"/>
                  <a:pt x="1859056" y="1023084"/>
                </a:cubicBezTo>
                <a:lnTo>
                  <a:pt x="1907364" y="1046628"/>
                </a:lnTo>
                <a:cubicBezTo>
                  <a:pt x="1959413" y="983654"/>
                  <a:pt x="2050643" y="896814"/>
                  <a:pt x="2181054" y="786107"/>
                </a:cubicBezTo>
                <a:cubicBezTo>
                  <a:pt x="2330115" y="659927"/>
                  <a:pt x="2497898" y="527857"/>
                  <a:pt x="2684401" y="389899"/>
                </a:cubicBezTo>
                <a:close/>
                <a:moveTo>
                  <a:pt x="2345144" y="306658"/>
                </a:moveTo>
                <a:cubicBezTo>
                  <a:pt x="2238273" y="485507"/>
                  <a:pt x="2064268" y="703441"/>
                  <a:pt x="1823127" y="960460"/>
                </a:cubicBezTo>
                <a:lnTo>
                  <a:pt x="1872759" y="981530"/>
                </a:lnTo>
                <a:cubicBezTo>
                  <a:pt x="2117237" y="714727"/>
                  <a:pt x="2292077" y="494346"/>
                  <a:pt x="2397279" y="320389"/>
                </a:cubicBezTo>
                <a:close/>
                <a:moveTo>
                  <a:pt x="1537252" y="0"/>
                </a:moveTo>
                <a:lnTo>
                  <a:pt x="3074504" y="0"/>
                </a:lnTo>
                <a:lnTo>
                  <a:pt x="3074504" y="1504122"/>
                </a:lnTo>
                <a:cubicBezTo>
                  <a:pt x="3074504" y="2334826"/>
                  <a:pt x="2386253" y="3008244"/>
                  <a:pt x="1537252" y="3008244"/>
                </a:cubicBezTo>
                <a:cubicBezTo>
                  <a:pt x="688251" y="3008244"/>
                  <a:pt x="0" y="2334826"/>
                  <a:pt x="0" y="1504122"/>
                </a:cubicBezTo>
                <a:cubicBezTo>
                  <a:pt x="0" y="673418"/>
                  <a:pt x="688251" y="0"/>
                  <a:pt x="1537252" y="0"/>
                </a:cubicBezTo>
                <a:close/>
              </a:path>
            </a:pathLst>
          </a:custGeom>
          <a:gradFill>
            <a:gsLst>
              <a:gs pos="41000">
                <a:schemeClr val="tx1">
                  <a:lumMod val="95000"/>
                  <a:alpha val="55000"/>
                </a:schemeClr>
              </a:gs>
              <a:gs pos="60000">
                <a:srgbClr val="D6005C"/>
              </a:gs>
              <a:gs pos="74000">
                <a:srgbClr val="BD070B"/>
              </a:gs>
            </a:gsLst>
            <a:path path="circle">
              <a:fillToRect l="50000" t="50000" r="50000" b="50000"/>
            </a:path>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a:off x="-28657" y="0"/>
            <a:ext cx="9201313" cy="141277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Forma libre"/>
          <p:cNvSpPr/>
          <p:nvPr/>
        </p:nvSpPr>
        <p:spPr>
          <a:xfrm rot="10800000">
            <a:off x="-28658" y="5445224"/>
            <a:ext cx="9201313" cy="141277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Rectángulo"/>
          <p:cNvSpPr/>
          <p:nvPr/>
        </p:nvSpPr>
        <p:spPr>
          <a:xfrm>
            <a:off x="-90850" y="-20047"/>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16627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500" fill="hold"/>
                                        <p:tgtEl>
                                          <p:spTgt spid="3"/>
                                        </p:tgtEl>
                                        <p:attrNameLst>
                                          <p:attrName>ppt_x</p:attrName>
                                        </p:attrNameLst>
                                      </p:cBhvr>
                                      <p:tavLst>
                                        <p:tav tm="0">
                                          <p:val>
                                            <p:strVal val="#ppt_x"/>
                                          </p:val>
                                        </p:tav>
                                        <p:tav tm="100000">
                                          <p:val>
                                            <p:strVal val="#ppt_x"/>
                                          </p:val>
                                        </p:tav>
                                      </p:tavLst>
                                    </p:anim>
                                    <p:anim calcmode="lin" valueType="num">
                                      <p:cBhvr additive="base">
                                        <p:cTn id="11" dur="250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500" fill="hold"/>
                                        <p:tgtEl>
                                          <p:spTgt spid="3"/>
                                        </p:tgtEl>
                                        <p:attrNameLst>
                                          <p:attrName>ppt_w</p:attrName>
                                        </p:attrNameLst>
                                      </p:cBhvr>
                                      <p:tavLst>
                                        <p:tav tm="0">
                                          <p:val>
                                            <p:strVal val="#ppt_w"/>
                                          </p:val>
                                        </p:tav>
                                        <p:tav tm="100000">
                                          <p:val>
                                            <p:strVal val="#ppt_w"/>
                                          </p:val>
                                        </p:tav>
                                      </p:tavLst>
                                    </p:anim>
                                    <p:anim calcmode="lin" valueType="num">
                                      <p:cBhvr>
                                        <p:cTn id="15" dur="2500" fill="hold"/>
                                        <p:tgtEl>
                                          <p:spTgt spid="3"/>
                                        </p:tgtEl>
                                        <p:attrNameLst>
                                          <p:attrName>ppt_h</p:attrName>
                                        </p:attrNameLst>
                                      </p:cBhvr>
                                      <p:tavLst>
                                        <p:tav tm="0" fmla="#ppt_h*sin(2.5*pi*$)">
                                          <p:val>
                                            <p:fltVal val="0"/>
                                          </p:val>
                                        </p:tav>
                                        <p:tav tm="100000">
                                          <p:val>
                                            <p:fltVal val="1"/>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500" fill="hold"/>
                                        <p:tgtEl>
                                          <p:spTgt spid="12"/>
                                        </p:tgtEl>
                                        <p:attrNameLst>
                                          <p:attrName>ppt_x</p:attrName>
                                        </p:attrNameLst>
                                      </p:cBhvr>
                                      <p:tavLst>
                                        <p:tav tm="0">
                                          <p:val>
                                            <p:strVal val="0-#ppt_w/2"/>
                                          </p:val>
                                        </p:tav>
                                        <p:tav tm="100000">
                                          <p:val>
                                            <p:strVal val="#ppt_x"/>
                                          </p:val>
                                        </p:tav>
                                      </p:tavLst>
                                    </p:anim>
                                    <p:anim calcmode="lin" valueType="num">
                                      <p:cBhvr additive="base">
                                        <p:cTn id="19" dur="2500" fill="hold"/>
                                        <p:tgtEl>
                                          <p:spTgt spid="12"/>
                                        </p:tgtEl>
                                        <p:attrNameLst>
                                          <p:attrName>ppt_y</p:attrName>
                                        </p:attrNameLst>
                                      </p:cBhvr>
                                      <p:tavLst>
                                        <p:tav tm="0">
                                          <p:val>
                                            <p:strVal val="#ppt_y"/>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2500" fill="hold"/>
                                        <p:tgtEl>
                                          <p:spTgt spid="12"/>
                                        </p:tgtEl>
                                        <p:attrNameLst>
                                          <p:attrName>ppt_w</p:attrName>
                                        </p:attrNameLst>
                                      </p:cBhvr>
                                      <p:tavLst>
                                        <p:tav tm="0" fmla="#ppt_w*sin(2.5*pi*$)">
                                          <p:val>
                                            <p:fltVal val="0"/>
                                          </p:val>
                                        </p:tav>
                                        <p:tav tm="100000">
                                          <p:val>
                                            <p:fltVal val="1"/>
                                          </p:val>
                                        </p:tav>
                                      </p:tavLst>
                                    </p:anim>
                                    <p:anim calcmode="lin" valueType="num">
                                      <p:cBhvr>
                                        <p:cTn id="23" dur="2500" fill="hold"/>
                                        <p:tgtEl>
                                          <p:spTgt spid="12"/>
                                        </p:tgtEl>
                                        <p:attrNameLst>
                                          <p:attrName>ppt_h</p:attrName>
                                        </p:attrNameLst>
                                      </p:cBhvr>
                                      <p:tavLst>
                                        <p:tav tm="0">
                                          <p:val>
                                            <p:strVal val="#ppt_h"/>
                                          </p:val>
                                        </p:tav>
                                        <p:tav tm="100000">
                                          <p:val>
                                            <p:strVal val="#ppt_h"/>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500" fill="hold"/>
                                        <p:tgtEl>
                                          <p:spTgt spid="13"/>
                                        </p:tgtEl>
                                        <p:attrNameLst>
                                          <p:attrName>ppt_x</p:attrName>
                                        </p:attrNameLst>
                                      </p:cBhvr>
                                      <p:tavLst>
                                        <p:tav tm="0">
                                          <p:val>
                                            <p:strVal val="#ppt_x"/>
                                          </p:val>
                                        </p:tav>
                                        <p:tav tm="100000">
                                          <p:val>
                                            <p:strVal val="#ppt_x"/>
                                          </p:val>
                                        </p:tav>
                                      </p:tavLst>
                                    </p:anim>
                                    <p:anim calcmode="lin" valueType="num">
                                      <p:cBhvr additive="base">
                                        <p:cTn id="27" dur="2500" fill="hold"/>
                                        <p:tgtEl>
                                          <p:spTgt spid="13"/>
                                        </p:tgtEl>
                                        <p:attrNameLst>
                                          <p:attrName>ppt_y</p:attrName>
                                        </p:attrNameLst>
                                      </p:cBhvr>
                                      <p:tavLst>
                                        <p:tav tm="0">
                                          <p:val>
                                            <p:strVal val="0-#ppt_h/2"/>
                                          </p:val>
                                        </p:tav>
                                        <p:tav tm="100000">
                                          <p:val>
                                            <p:strVal val="#ppt_y"/>
                                          </p:val>
                                        </p:tav>
                                      </p:tavLst>
                                    </p:anim>
                                  </p:childTnLst>
                                </p:cTn>
                              </p:par>
                              <p:par>
                                <p:cTn id="28" presetID="19" presetClass="entr" presetSubtype="5" fill="hold" grpId="1"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2500" fill="hold"/>
                                        <p:tgtEl>
                                          <p:spTgt spid="13"/>
                                        </p:tgtEl>
                                        <p:attrNameLst>
                                          <p:attrName>ppt_w</p:attrName>
                                        </p:attrNameLst>
                                      </p:cBhvr>
                                      <p:tavLst>
                                        <p:tav tm="0">
                                          <p:val>
                                            <p:strVal val="#ppt_w"/>
                                          </p:val>
                                        </p:tav>
                                        <p:tav tm="100000">
                                          <p:val>
                                            <p:strVal val="#ppt_w"/>
                                          </p:val>
                                        </p:tav>
                                      </p:tavLst>
                                    </p:anim>
                                    <p:anim calcmode="lin" valueType="num">
                                      <p:cBhvr>
                                        <p:cTn id="31" dur="2500" fill="hold"/>
                                        <p:tgtEl>
                                          <p:spTgt spid="13"/>
                                        </p:tgtEl>
                                        <p:attrNameLst>
                                          <p:attrName>ppt_h</p:attrName>
                                        </p:attrNameLst>
                                      </p:cBhvr>
                                      <p:tavLst>
                                        <p:tav tm="0" fmla="#ppt_h*sin(2.5*pi*$)">
                                          <p:val>
                                            <p:fltVal val="0"/>
                                          </p:val>
                                        </p:tav>
                                        <p:tav tm="100000">
                                          <p:val>
                                            <p:fltVal val="1"/>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500" fill="hold"/>
                                        <p:tgtEl>
                                          <p:spTgt spid="11"/>
                                        </p:tgtEl>
                                        <p:attrNameLst>
                                          <p:attrName>ppt_x</p:attrName>
                                        </p:attrNameLst>
                                      </p:cBhvr>
                                      <p:tavLst>
                                        <p:tav tm="0">
                                          <p:val>
                                            <p:strVal val="1+#ppt_w/2"/>
                                          </p:val>
                                        </p:tav>
                                        <p:tav tm="100000">
                                          <p:val>
                                            <p:strVal val="#ppt_x"/>
                                          </p:val>
                                        </p:tav>
                                      </p:tavLst>
                                    </p:anim>
                                    <p:anim calcmode="lin" valueType="num">
                                      <p:cBhvr additive="base">
                                        <p:cTn id="35" dur="2500" fill="hold"/>
                                        <p:tgtEl>
                                          <p:spTgt spid="11"/>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2500" fill="hold"/>
                                        <p:tgtEl>
                                          <p:spTgt spid="11"/>
                                        </p:tgtEl>
                                        <p:attrNameLst>
                                          <p:attrName>ppt_w</p:attrName>
                                        </p:attrNameLst>
                                      </p:cBhvr>
                                      <p:tavLst>
                                        <p:tav tm="0" fmla="#ppt_w*sin(2.5*pi*$)">
                                          <p:val>
                                            <p:fltVal val="0"/>
                                          </p:val>
                                        </p:tav>
                                        <p:tav tm="100000">
                                          <p:val>
                                            <p:fltVal val="1"/>
                                          </p:val>
                                        </p:tav>
                                      </p:tavLst>
                                    </p:anim>
                                    <p:anim calcmode="lin" valueType="num">
                                      <p:cBhvr>
                                        <p:cTn id="39" dur="2500" fill="hold"/>
                                        <p:tgtEl>
                                          <p:spTgt spid="11"/>
                                        </p:tgtEl>
                                        <p:attrNameLst>
                                          <p:attrName>ppt_h</p:attrName>
                                        </p:attrNameLst>
                                      </p:cBhvr>
                                      <p:tavLst>
                                        <p:tav tm="0">
                                          <p:val>
                                            <p:strVal val="#ppt_h"/>
                                          </p:val>
                                        </p:tav>
                                        <p:tav tm="100000">
                                          <p:val>
                                            <p:strVal val="#ppt_h"/>
                                          </p:val>
                                        </p:tav>
                                      </p:tavLst>
                                    </p:anim>
                                  </p:childTnLst>
                                </p:cTn>
                              </p:par>
                            </p:childTnLst>
                          </p:cTn>
                        </p:par>
                        <p:par>
                          <p:cTn id="40" fill="hold">
                            <p:stCondLst>
                              <p:cond delay="2500"/>
                            </p:stCondLst>
                            <p:childTnLst>
                              <p:par>
                                <p:cTn id="41" presetID="2" presetClass="exit" presetSubtype="2" fill="hold" grpId="2" nodeType="afterEffect">
                                  <p:stCondLst>
                                    <p:cond delay="0"/>
                                  </p:stCondLst>
                                  <p:childTnLst>
                                    <p:anim calcmode="lin" valueType="num">
                                      <p:cBhvr additive="base">
                                        <p:cTn id="42" dur="3500"/>
                                        <p:tgtEl>
                                          <p:spTgt spid="11"/>
                                        </p:tgtEl>
                                        <p:attrNameLst>
                                          <p:attrName>ppt_x</p:attrName>
                                        </p:attrNameLst>
                                      </p:cBhvr>
                                      <p:tavLst>
                                        <p:tav tm="0">
                                          <p:val>
                                            <p:strVal val="ppt_x"/>
                                          </p:val>
                                        </p:tav>
                                        <p:tav tm="100000">
                                          <p:val>
                                            <p:strVal val="1+ppt_w/2"/>
                                          </p:val>
                                        </p:tav>
                                      </p:tavLst>
                                    </p:anim>
                                    <p:anim calcmode="lin" valueType="num">
                                      <p:cBhvr additive="base">
                                        <p:cTn id="43" dur="3500"/>
                                        <p:tgtEl>
                                          <p:spTgt spid="11"/>
                                        </p:tgtEl>
                                        <p:attrNameLst>
                                          <p:attrName>ppt_y</p:attrName>
                                        </p:attrNameLst>
                                      </p:cBhvr>
                                      <p:tavLst>
                                        <p:tav tm="0">
                                          <p:val>
                                            <p:strVal val="ppt_y"/>
                                          </p:val>
                                        </p:tav>
                                        <p:tav tm="100000">
                                          <p:val>
                                            <p:strVal val="ppt_y"/>
                                          </p:val>
                                        </p:tav>
                                      </p:tavLst>
                                    </p:anim>
                                    <p:set>
                                      <p:cBhvr>
                                        <p:cTn id="44" dur="1" fill="hold">
                                          <p:stCondLst>
                                            <p:cond delay="3499"/>
                                          </p:stCondLst>
                                        </p:cTn>
                                        <p:tgtEl>
                                          <p:spTgt spid="11"/>
                                        </p:tgtEl>
                                        <p:attrNameLst>
                                          <p:attrName>style.visibility</p:attrName>
                                        </p:attrNameLst>
                                      </p:cBhvr>
                                      <p:to>
                                        <p:strVal val="hidden"/>
                                      </p:to>
                                    </p:set>
                                  </p:childTnLst>
                                </p:cTn>
                              </p:par>
                              <p:par>
                                <p:cTn id="45" presetID="2" presetClass="exit" presetSubtype="1" fill="hold" grpId="2" nodeType="withEffect">
                                  <p:stCondLst>
                                    <p:cond delay="0"/>
                                  </p:stCondLst>
                                  <p:childTnLst>
                                    <p:anim calcmode="lin" valueType="num">
                                      <p:cBhvr additive="base">
                                        <p:cTn id="46" dur="3500"/>
                                        <p:tgtEl>
                                          <p:spTgt spid="13"/>
                                        </p:tgtEl>
                                        <p:attrNameLst>
                                          <p:attrName>ppt_x</p:attrName>
                                        </p:attrNameLst>
                                      </p:cBhvr>
                                      <p:tavLst>
                                        <p:tav tm="0">
                                          <p:val>
                                            <p:strVal val="ppt_x"/>
                                          </p:val>
                                        </p:tav>
                                        <p:tav tm="100000">
                                          <p:val>
                                            <p:strVal val="ppt_x"/>
                                          </p:val>
                                        </p:tav>
                                      </p:tavLst>
                                    </p:anim>
                                    <p:anim calcmode="lin" valueType="num">
                                      <p:cBhvr additive="base">
                                        <p:cTn id="47" dur="3500"/>
                                        <p:tgtEl>
                                          <p:spTgt spid="13"/>
                                        </p:tgtEl>
                                        <p:attrNameLst>
                                          <p:attrName>ppt_y</p:attrName>
                                        </p:attrNameLst>
                                      </p:cBhvr>
                                      <p:tavLst>
                                        <p:tav tm="0">
                                          <p:val>
                                            <p:strVal val="ppt_y"/>
                                          </p:val>
                                        </p:tav>
                                        <p:tav tm="100000">
                                          <p:val>
                                            <p:strVal val="0-ppt_h/2"/>
                                          </p:val>
                                        </p:tav>
                                      </p:tavLst>
                                    </p:anim>
                                    <p:set>
                                      <p:cBhvr>
                                        <p:cTn id="48" dur="1" fill="hold">
                                          <p:stCondLst>
                                            <p:cond delay="3499"/>
                                          </p:stCondLst>
                                        </p:cTn>
                                        <p:tgtEl>
                                          <p:spTgt spid="13"/>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3500"/>
                                        <p:tgtEl>
                                          <p:spTgt spid="12"/>
                                        </p:tgtEl>
                                        <p:attrNameLst>
                                          <p:attrName>ppt_x</p:attrName>
                                        </p:attrNameLst>
                                      </p:cBhvr>
                                      <p:tavLst>
                                        <p:tav tm="0">
                                          <p:val>
                                            <p:strVal val="ppt_x"/>
                                          </p:val>
                                        </p:tav>
                                        <p:tav tm="100000">
                                          <p:val>
                                            <p:strVal val="0-ppt_w/2"/>
                                          </p:val>
                                        </p:tav>
                                      </p:tavLst>
                                    </p:anim>
                                    <p:anim calcmode="lin" valueType="num">
                                      <p:cBhvr additive="base">
                                        <p:cTn id="51" dur="3500"/>
                                        <p:tgtEl>
                                          <p:spTgt spid="12"/>
                                        </p:tgtEl>
                                        <p:attrNameLst>
                                          <p:attrName>ppt_y</p:attrName>
                                        </p:attrNameLst>
                                      </p:cBhvr>
                                      <p:tavLst>
                                        <p:tav tm="0">
                                          <p:val>
                                            <p:strVal val="ppt_y"/>
                                          </p:val>
                                        </p:tav>
                                        <p:tav tm="100000">
                                          <p:val>
                                            <p:strVal val="ppt_y"/>
                                          </p:val>
                                        </p:tav>
                                      </p:tavLst>
                                    </p:anim>
                                    <p:set>
                                      <p:cBhvr>
                                        <p:cTn id="52" dur="1" fill="hold">
                                          <p:stCondLst>
                                            <p:cond delay="3499"/>
                                          </p:stCondLst>
                                        </p:cTn>
                                        <p:tgtEl>
                                          <p:spTgt spid="12"/>
                                        </p:tgtEl>
                                        <p:attrNameLst>
                                          <p:attrName>style.visibility</p:attrName>
                                        </p:attrNameLst>
                                      </p:cBhvr>
                                      <p:to>
                                        <p:strVal val="hidden"/>
                                      </p:to>
                                    </p:set>
                                  </p:childTnLst>
                                </p:cTn>
                              </p:par>
                              <p:par>
                                <p:cTn id="53" presetID="2" presetClass="exit" presetSubtype="4" fill="hold" grpId="2" nodeType="withEffect">
                                  <p:stCondLst>
                                    <p:cond delay="0"/>
                                  </p:stCondLst>
                                  <p:childTnLst>
                                    <p:anim calcmode="lin" valueType="num">
                                      <p:cBhvr additive="base">
                                        <p:cTn id="54" dur="3500"/>
                                        <p:tgtEl>
                                          <p:spTgt spid="3"/>
                                        </p:tgtEl>
                                        <p:attrNameLst>
                                          <p:attrName>ppt_x</p:attrName>
                                        </p:attrNameLst>
                                      </p:cBhvr>
                                      <p:tavLst>
                                        <p:tav tm="0">
                                          <p:val>
                                            <p:strVal val="ppt_x"/>
                                          </p:val>
                                        </p:tav>
                                        <p:tav tm="100000">
                                          <p:val>
                                            <p:strVal val="ppt_x"/>
                                          </p:val>
                                        </p:tav>
                                      </p:tavLst>
                                    </p:anim>
                                    <p:anim calcmode="lin" valueType="num">
                                      <p:cBhvr additive="base">
                                        <p:cTn id="55" dur="3500"/>
                                        <p:tgtEl>
                                          <p:spTgt spid="3"/>
                                        </p:tgtEl>
                                        <p:attrNameLst>
                                          <p:attrName>ppt_y</p:attrName>
                                        </p:attrNameLst>
                                      </p:cBhvr>
                                      <p:tavLst>
                                        <p:tav tm="0">
                                          <p:val>
                                            <p:strVal val="ppt_y"/>
                                          </p:val>
                                        </p:tav>
                                        <p:tav tm="100000">
                                          <p:val>
                                            <p:strVal val="1+ppt_h/2"/>
                                          </p:val>
                                        </p:tav>
                                      </p:tavLst>
                                    </p:anim>
                                    <p:set>
                                      <p:cBhvr>
                                        <p:cTn id="56" dur="1" fill="hold">
                                          <p:stCondLst>
                                            <p:cond delay="3499"/>
                                          </p:stCondLst>
                                        </p:cTn>
                                        <p:tgtEl>
                                          <p:spTgt spid="3"/>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3500" fill="hold"/>
                                        <p:tgtEl>
                                          <p:spTgt spid="15"/>
                                        </p:tgtEl>
                                        <p:attrNameLst>
                                          <p:attrName>ppt_w</p:attrName>
                                        </p:attrNameLst>
                                      </p:cBhvr>
                                      <p:tavLst>
                                        <p:tav tm="0">
                                          <p:val>
                                            <p:strVal val="4/3*#ppt_w"/>
                                          </p:val>
                                        </p:tav>
                                        <p:tav tm="100000">
                                          <p:val>
                                            <p:strVal val="#ppt_w"/>
                                          </p:val>
                                        </p:tav>
                                      </p:tavLst>
                                    </p:anim>
                                    <p:anim calcmode="lin" valueType="num">
                                      <p:cBhvr>
                                        <p:cTn id="60" dur="3500" fill="hold"/>
                                        <p:tgtEl>
                                          <p:spTgt spid="15"/>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diamond(out)">
                                      <p:cBhvr>
                                        <p:cTn id="63" dur="3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 BENEFICIOS DE COMER CEREZAS"/>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11346" y="-9447"/>
            <a:ext cx="9144000" cy="6858000"/>
          </a:xfrm>
          <a:prstGeom prst="rect">
            <a:avLst/>
          </a:prstGeom>
          <a:noFill/>
          <a:ln>
            <a:noFill/>
          </a:ln>
        </p:spPr>
      </p:pic>
      <p:sp>
        <p:nvSpPr>
          <p:cNvPr id="6" name="5 Rectángulo"/>
          <p:cNvSpPr/>
          <p:nvPr/>
        </p:nvSpPr>
        <p:spPr>
          <a:xfrm>
            <a:off x="899592" y="1484784"/>
            <a:ext cx="5544616" cy="3416320"/>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8</a:t>
            </a:r>
            <a:r>
              <a:rPr lang="es-ES" sz="2400" dirty="0">
                <a:solidFill>
                  <a:schemeClr val="bg1"/>
                </a:solidFill>
                <a:latin typeface="Hobo Std" pitchFamily="34" charset="0"/>
              </a:rPr>
              <a:t>. Las cerezas son una buena fuente de fibra que es importante para la salud digestiva y también benefician como hemos explicado en algún consejo anterior la aparición </a:t>
            </a:r>
            <a:r>
              <a:rPr lang="es-ES" sz="2400" dirty="0" smtClean="0">
                <a:solidFill>
                  <a:schemeClr val="bg1"/>
                </a:solidFill>
                <a:latin typeface="Hobo Std" pitchFamily="34" charset="0"/>
              </a:rPr>
              <a:t>de</a:t>
            </a:r>
          </a:p>
          <a:p>
            <a:pPr algn="ctr"/>
            <a:r>
              <a:rPr lang="es-ES" sz="2400" dirty="0" smtClean="0">
                <a:solidFill>
                  <a:schemeClr val="bg1"/>
                </a:solidFill>
                <a:latin typeface="Hobo Std" pitchFamily="34" charset="0"/>
              </a:rPr>
              <a:t> </a:t>
            </a:r>
            <a:r>
              <a:rPr lang="es-ES" sz="2400" dirty="0">
                <a:solidFill>
                  <a:schemeClr val="bg1"/>
                </a:solidFill>
                <a:latin typeface="Hobo Std" pitchFamily="34" charset="0"/>
              </a:rPr>
              <a:t>la diabetes.</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171481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14 Rectángulo"/>
          <p:cNvSpPr/>
          <p:nvPr/>
        </p:nvSpPr>
        <p:spPr>
          <a:xfrm>
            <a:off x="-31815" y="6180"/>
            <a:ext cx="9233127"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 name="21 Imagen" descr="LOS BENEFICIOS DE COMER CEREZAS"/>
          <p:cNvPicPr>
            <a:picLocks noGrp="1" noChangeAspect="1"/>
          </p:cNvPicPr>
          <p:nvPr isPhoto="1"/>
        </p:nvPicPr>
        <p:blipFill rotWithShape="1">
          <a:blip r:embed="rId2">
            <a:lum/>
            <a:extLst>
              <a:ext uri="{28A0092B-C50C-407E-A947-70E740481C1C}">
                <a14:useLocalDpi xmlns:a14="http://schemas.microsoft.com/office/drawing/2010/main" val="0"/>
              </a:ext>
            </a:extLst>
          </a:blip>
          <a:srcRect t="7816" b="5901"/>
          <a:stretch/>
        </p:blipFill>
        <p:spPr>
          <a:xfrm>
            <a:off x="-49883" y="260648"/>
            <a:ext cx="9251195" cy="6264696"/>
          </a:xfrm>
          <a:prstGeom prst="rect">
            <a:avLst/>
          </a:prstGeom>
          <a:noFill/>
          <a:ln>
            <a:noFill/>
          </a:ln>
        </p:spPr>
      </p:pic>
      <p:pic>
        <p:nvPicPr>
          <p:cNvPr id="2054"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23"/>
          <a:stretch/>
        </p:blipFill>
        <p:spPr bwMode="auto">
          <a:xfrm>
            <a:off x="4505300" y="116632"/>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23"/>
          <a:stretch/>
        </p:blipFill>
        <p:spPr bwMode="auto">
          <a:xfrm>
            <a:off x="4486621" y="1533575"/>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23"/>
          <a:stretch/>
        </p:blipFill>
        <p:spPr bwMode="auto">
          <a:xfrm>
            <a:off x="4486622" y="2934655"/>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23"/>
          <a:stretch/>
        </p:blipFill>
        <p:spPr bwMode="auto">
          <a:xfrm>
            <a:off x="4486994" y="4278213"/>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23"/>
          <a:stretch/>
        </p:blipFill>
        <p:spPr bwMode="auto">
          <a:xfrm flipH="1">
            <a:off x="509762" y="116632"/>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23"/>
          <a:stretch/>
        </p:blipFill>
        <p:spPr bwMode="auto">
          <a:xfrm flipH="1">
            <a:off x="515145" y="1513806"/>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23"/>
          <a:stretch/>
        </p:blipFill>
        <p:spPr bwMode="auto">
          <a:xfrm flipH="1">
            <a:off x="515146" y="2922823"/>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23"/>
          <a:stretch/>
        </p:blipFill>
        <p:spPr bwMode="auto">
          <a:xfrm flipH="1">
            <a:off x="549428" y="4278213"/>
            <a:ext cx="4121219" cy="2585814"/>
          </a:xfrm>
          <a:prstGeom prst="rect">
            <a:avLst/>
          </a:prstGeom>
          <a:noFill/>
          <a:ln>
            <a:noFill/>
          </a:ln>
          <a:effectLst>
            <a:outerShdw dist="35921" dir="2700000" algn="ctr" rotWithShape="0">
              <a:srgbClr val="3DAA06"/>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18 Forma libre"/>
          <p:cNvSpPr/>
          <p:nvPr/>
        </p:nvSpPr>
        <p:spPr>
          <a:xfrm>
            <a:off x="-42907" y="-51161"/>
            <a:ext cx="9244220" cy="100885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49883" y="5849142"/>
            <a:ext cx="9251195" cy="100885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19672" y="-51161"/>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5632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8" fill="hold" nodeType="withEffect">
                                  <p:stCondLst>
                                    <p:cond delay="0"/>
                                  </p:stCondLst>
                                  <p:childTnLst>
                                    <p:set>
                                      <p:cBhvr>
                                        <p:cTn id="9" dur="1" fill="hold">
                                          <p:stCondLst>
                                            <p:cond delay="0"/>
                                          </p:stCondLst>
                                        </p:cTn>
                                        <p:tgtEl>
                                          <p:spTgt spid="2054"/>
                                        </p:tgtEl>
                                        <p:attrNameLst>
                                          <p:attrName>style.visibility</p:attrName>
                                        </p:attrNameLst>
                                      </p:cBhvr>
                                      <p:to>
                                        <p:strVal val="visible"/>
                                      </p:to>
                                    </p:set>
                                    <p:anim calcmode="lin" valueType="num">
                                      <p:cBhvr additive="base">
                                        <p:cTn id="10" dur="4500" fill="hold"/>
                                        <p:tgtEl>
                                          <p:spTgt spid="2054"/>
                                        </p:tgtEl>
                                        <p:attrNameLst>
                                          <p:attrName>ppt_x</p:attrName>
                                        </p:attrNameLst>
                                      </p:cBhvr>
                                      <p:tavLst>
                                        <p:tav tm="0">
                                          <p:val>
                                            <p:strVal val="0-#ppt_w/2"/>
                                          </p:val>
                                        </p:tav>
                                        <p:tav tm="100000">
                                          <p:val>
                                            <p:strVal val="#ppt_x"/>
                                          </p:val>
                                        </p:tav>
                                      </p:tavLst>
                                    </p:anim>
                                    <p:anim calcmode="lin" valueType="num">
                                      <p:cBhvr additive="base">
                                        <p:cTn id="11" dur="4500" fill="hold"/>
                                        <p:tgtEl>
                                          <p:spTgt spid="2054"/>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054"/>
                                        </p:tgtEl>
                                        <p:attrNameLst>
                                          <p:attrName>style.visibility</p:attrName>
                                        </p:attrNameLst>
                                      </p:cBhvr>
                                      <p:to>
                                        <p:strVal val="visible"/>
                                      </p:to>
                                    </p:set>
                                    <p:anim calcmode="lin" valueType="num">
                                      <p:cBhvr>
                                        <p:cTn id="14" dur="4500" fill="hold"/>
                                        <p:tgtEl>
                                          <p:spTgt spid="2054"/>
                                        </p:tgtEl>
                                        <p:attrNameLst>
                                          <p:attrName>ppt_w</p:attrName>
                                        </p:attrNameLst>
                                      </p:cBhvr>
                                      <p:tavLst>
                                        <p:tav tm="0">
                                          <p:val>
                                            <p:strVal val="#ppt_w"/>
                                          </p:val>
                                        </p:tav>
                                        <p:tav tm="100000">
                                          <p:val>
                                            <p:strVal val="#ppt_w"/>
                                          </p:val>
                                        </p:tav>
                                      </p:tavLst>
                                    </p:anim>
                                    <p:anim calcmode="lin" valueType="num">
                                      <p:cBhvr>
                                        <p:cTn id="15" dur="4500" fill="hold"/>
                                        <p:tgtEl>
                                          <p:spTgt spid="2054"/>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2054"/>
                                        </p:tgtEl>
                                        <p:attrNameLst>
                                          <p:attrName>r</p:attrName>
                                        </p:attrNameLst>
                                      </p:cBhvr>
                                    </p:animRot>
                                  </p:childTnLst>
                                </p:cTn>
                              </p:par>
                              <p:par>
                                <p:cTn id="18" presetID="2" presetClass="exit" presetSubtype="8" fill="hold" nodeType="withEffect">
                                  <p:stCondLst>
                                    <p:cond delay="0"/>
                                  </p:stCondLst>
                                  <p:childTnLst>
                                    <p:anim calcmode="lin" valueType="num">
                                      <p:cBhvr additive="base">
                                        <p:cTn id="19" dur="5000"/>
                                        <p:tgtEl>
                                          <p:spTgt spid="2054"/>
                                        </p:tgtEl>
                                        <p:attrNameLst>
                                          <p:attrName>ppt_x</p:attrName>
                                        </p:attrNameLst>
                                      </p:cBhvr>
                                      <p:tavLst>
                                        <p:tav tm="0">
                                          <p:val>
                                            <p:strVal val="ppt_x"/>
                                          </p:val>
                                        </p:tav>
                                        <p:tav tm="100000">
                                          <p:val>
                                            <p:strVal val="0-ppt_w/2"/>
                                          </p:val>
                                        </p:tav>
                                      </p:tavLst>
                                    </p:anim>
                                    <p:anim calcmode="lin" valueType="num">
                                      <p:cBhvr additive="base">
                                        <p:cTn id="20" dur="5000"/>
                                        <p:tgtEl>
                                          <p:spTgt spid="2054"/>
                                        </p:tgtEl>
                                        <p:attrNameLst>
                                          <p:attrName>ppt_y</p:attrName>
                                        </p:attrNameLst>
                                      </p:cBhvr>
                                      <p:tavLst>
                                        <p:tav tm="0">
                                          <p:val>
                                            <p:strVal val="ppt_y"/>
                                          </p:val>
                                        </p:tav>
                                        <p:tav tm="100000">
                                          <p:val>
                                            <p:strVal val="ppt_y"/>
                                          </p:val>
                                        </p:tav>
                                      </p:tavLst>
                                    </p:anim>
                                    <p:set>
                                      <p:cBhvr>
                                        <p:cTn id="21" dur="1" fill="hold">
                                          <p:stCondLst>
                                            <p:cond delay="4999"/>
                                          </p:stCondLst>
                                        </p:cTn>
                                        <p:tgtEl>
                                          <p:spTgt spid="2054"/>
                                        </p:tgtEl>
                                        <p:attrNameLst>
                                          <p:attrName>style.visibility</p:attrName>
                                        </p:attrNameLst>
                                      </p:cBhvr>
                                      <p:to>
                                        <p:strVal val="hidden"/>
                                      </p:to>
                                    </p:set>
                                  </p:childTnLst>
                                </p:cTn>
                              </p:par>
                              <p:par>
                                <p:cTn id="22" presetID="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4500" fill="hold"/>
                                        <p:tgtEl>
                                          <p:spTgt spid="11"/>
                                        </p:tgtEl>
                                        <p:attrNameLst>
                                          <p:attrName>ppt_x</p:attrName>
                                        </p:attrNameLst>
                                      </p:cBhvr>
                                      <p:tavLst>
                                        <p:tav tm="0">
                                          <p:val>
                                            <p:strVal val="0-#ppt_w/2"/>
                                          </p:val>
                                        </p:tav>
                                        <p:tav tm="100000">
                                          <p:val>
                                            <p:strVal val="#ppt_x"/>
                                          </p:val>
                                        </p:tav>
                                      </p:tavLst>
                                    </p:anim>
                                    <p:anim calcmode="lin" valueType="num">
                                      <p:cBhvr additive="base">
                                        <p:cTn id="25" dur="4500" fill="hold"/>
                                        <p:tgtEl>
                                          <p:spTgt spid="11"/>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4500" fill="hold"/>
                                        <p:tgtEl>
                                          <p:spTgt spid="11"/>
                                        </p:tgtEl>
                                        <p:attrNameLst>
                                          <p:attrName>ppt_w</p:attrName>
                                        </p:attrNameLst>
                                      </p:cBhvr>
                                      <p:tavLst>
                                        <p:tav tm="0">
                                          <p:val>
                                            <p:strVal val="#ppt_w"/>
                                          </p:val>
                                        </p:tav>
                                        <p:tav tm="100000">
                                          <p:val>
                                            <p:strVal val="#ppt_w"/>
                                          </p:val>
                                        </p:tav>
                                      </p:tavLst>
                                    </p:anim>
                                    <p:anim calcmode="lin" valueType="num">
                                      <p:cBhvr>
                                        <p:cTn id="29" dur="4500" fill="hold"/>
                                        <p:tgtEl>
                                          <p:spTgt spid="11"/>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11"/>
                                        </p:tgtEl>
                                        <p:attrNameLst>
                                          <p:attrName>r</p:attrName>
                                        </p:attrNameLst>
                                      </p:cBhvr>
                                    </p:animRot>
                                  </p:childTnLst>
                                </p:cTn>
                              </p:par>
                              <p:par>
                                <p:cTn id="32" presetID="2" presetClass="exit" presetSubtype="8" fill="hold" nodeType="withEffect">
                                  <p:stCondLst>
                                    <p:cond delay="0"/>
                                  </p:stCondLst>
                                  <p:childTnLst>
                                    <p:anim calcmode="lin" valueType="num">
                                      <p:cBhvr additive="base">
                                        <p:cTn id="33" dur="5000"/>
                                        <p:tgtEl>
                                          <p:spTgt spid="11"/>
                                        </p:tgtEl>
                                        <p:attrNameLst>
                                          <p:attrName>ppt_x</p:attrName>
                                        </p:attrNameLst>
                                      </p:cBhvr>
                                      <p:tavLst>
                                        <p:tav tm="0">
                                          <p:val>
                                            <p:strVal val="ppt_x"/>
                                          </p:val>
                                        </p:tav>
                                        <p:tav tm="100000">
                                          <p:val>
                                            <p:strVal val="0-ppt_w/2"/>
                                          </p:val>
                                        </p:tav>
                                      </p:tavLst>
                                    </p:anim>
                                    <p:anim calcmode="lin" valueType="num">
                                      <p:cBhvr additive="base">
                                        <p:cTn id="34" dur="5000"/>
                                        <p:tgtEl>
                                          <p:spTgt spid="11"/>
                                        </p:tgtEl>
                                        <p:attrNameLst>
                                          <p:attrName>ppt_y</p:attrName>
                                        </p:attrNameLst>
                                      </p:cBhvr>
                                      <p:tavLst>
                                        <p:tav tm="0">
                                          <p:val>
                                            <p:strVal val="ppt_y"/>
                                          </p:val>
                                        </p:tav>
                                        <p:tav tm="100000">
                                          <p:val>
                                            <p:strVal val="ppt_y"/>
                                          </p:val>
                                        </p:tav>
                                      </p:tavLst>
                                    </p:anim>
                                    <p:set>
                                      <p:cBhvr>
                                        <p:cTn id="35" dur="1" fill="hold">
                                          <p:stCondLst>
                                            <p:cond delay="4999"/>
                                          </p:stCondLst>
                                        </p:cTn>
                                        <p:tgtEl>
                                          <p:spTgt spid="11"/>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4500" fill="hold"/>
                                        <p:tgtEl>
                                          <p:spTgt spid="12"/>
                                        </p:tgtEl>
                                        <p:attrNameLst>
                                          <p:attrName>ppt_x</p:attrName>
                                        </p:attrNameLst>
                                      </p:cBhvr>
                                      <p:tavLst>
                                        <p:tav tm="0">
                                          <p:val>
                                            <p:strVal val="0-#ppt_w/2"/>
                                          </p:val>
                                        </p:tav>
                                        <p:tav tm="100000">
                                          <p:val>
                                            <p:strVal val="#ppt_x"/>
                                          </p:val>
                                        </p:tav>
                                      </p:tavLst>
                                    </p:anim>
                                    <p:anim calcmode="lin" valueType="num">
                                      <p:cBhvr additive="base">
                                        <p:cTn id="39" dur="4500" fill="hold"/>
                                        <p:tgtEl>
                                          <p:spTgt spid="12"/>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4500" fill="hold"/>
                                        <p:tgtEl>
                                          <p:spTgt spid="12"/>
                                        </p:tgtEl>
                                        <p:attrNameLst>
                                          <p:attrName>ppt_w</p:attrName>
                                        </p:attrNameLst>
                                      </p:cBhvr>
                                      <p:tavLst>
                                        <p:tav tm="0">
                                          <p:val>
                                            <p:strVal val="#ppt_w"/>
                                          </p:val>
                                        </p:tav>
                                        <p:tav tm="100000">
                                          <p:val>
                                            <p:strVal val="#ppt_w"/>
                                          </p:val>
                                        </p:tav>
                                      </p:tavLst>
                                    </p:anim>
                                    <p:anim calcmode="lin" valueType="num">
                                      <p:cBhvr>
                                        <p:cTn id="43" dur="4500" fill="hold"/>
                                        <p:tgtEl>
                                          <p:spTgt spid="12"/>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12"/>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5000"/>
                                        <p:tgtEl>
                                          <p:spTgt spid="12"/>
                                        </p:tgtEl>
                                        <p:attrNameLst>
                                          <p:attrName>ppt_x</p:attrName>
                                        </p:attrNameLst>
                                      </p:cBhvr>
                                      <p:tavLst>
                                        <p:tav tm="0">
                                          <p:val>
                                            <p:strVal val="ppt_x"/>
                                          </p:val>
                                        </p:tav>
                                        <p:tav tm="100000">
                                          <p:val>
                                            <p:strVal val="0-ppt_w/2"/>
                                          </p:val>
                                        </p:tav>
                                      </p:tavLst>
                                    </p:anim>
                                    <p:anim calcmode="lin" valueType="num">
                                      <p:cBhvr additive="base">
                                        <p:cTn id="48" dur="5000"/>
                                        <p:tgtEl>
                                          <p:spTgt spid="12"/>
                                        </p:tgtEl>
                                        <p:attrNameLst>
                                          <p:attrName>ppt_y</p:attrName>
                                        </p:attrNameLst>
                                      </p:cBhvr>
                                      <p:tavLst>
                                        <p:tav tm="0">
                                          <p:val>
                                            <p:strVal val="ppt_y"/>
                                          </p:val>
                                        </p:tav>
                                        <p:tav tm="100000">
                                          <p:val>
                                            <p:strVal val="ppt_y"/>
                                          </p:val>
                                        </p:tav>
                                      </p:tavLst>
                                    </p:anim>
                                    <p:set>
                                      <p:cBhvr>
                                        <p:cTn id="49" dur="1" fill="hold">
                                          <p:stCondLst>
                                            <p:cond delay="4999"/>
                                          </p:stCondLst>
                                        </p:cTn>
                                        <p:tgtEl>
                                          <p:spTgt spid="12"/>
                                        </p:tgtEl>
                                        <p:attrNameLst>
                                          <p:attrName>style.visibility</p:attrName>
                                        </p:attrNameLst>
                                      </p:cBhvr>
                                      <p:to>
                                        <p:strVal val="hidden"/>
                                      </p:to>
                                    </p:set>
                                  </p:childTnLst>
                                </p:cTn>
                              </p:par>
                              <p:par>
                                <p:cTn id="50" presetID="2" presetClass="entr" presetSubtype="2"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4500" fill="hold"/>
                                        <p:tgtEl>
                                          <p:spTgt spid="13"/>
                                        </p:tgtEl>
                                        <p:attrNameLst>
                                          <p:attrName>ppt_x</p:attrName>
                                        </p:attrNameLst>
                                      </p:cBhvr>
                                      <p:tavLst>
                                        <p:tav tm="0">
                                          <p:val>
                                            <p:strVal val="1+#ppt_w/2"/>
                                          </p:val>
                                        </p:tav>
                                        <p:tav tm="100000">
                                          <p:val>
                                            <p:strVal val="#ppt_x"/>
                                          </p:val>
                                        </p:tav>
                                      </p:tavLst>
                                    </p:anim>
                                    <p:anim calcmode="lin" valueType="num">
                                      <p:cBhvr additive="base">
                                        <p:cTn id="53" dur="4500" fill="hold"/>
                                        <p:tgtEl>
                                          <p:spTgt spid="13"/>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4500" fill="hold"/>
                                        <p:tgtEl>
                                          <p:spTgt spid="13"/>
                                        </p:tgtEl>
                                        <p:attrNameLst>
                                          <p:attrName>ppt_w</p:attrName>
                                        </p:attrNameLst>
                                      </p:cBhvr>
                                      <p:tavLst>
                                        <p:tav tm="0">
                                          <p:val>
                                            <p:strVal val="#ppt_w"/>
                                          </p:val>
                                        </p:tav>
                                        <p:tav tm="100000">
                                          <p:val>
                                            <p:strVal val="#ppt_w"/>
                                          </p:val>
                                        </p:tav>
                                      </p:tavLst>
                                    </p:anim>
                                    <p:anim calcmode="lin" valueType="num">
                                      <p:cBhvr>
                                        <p:cTn id="57" dur="4500" fill="hold"/>
                                        <p:tgtEl>
                                          <p:spTgt spid="13"/>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13"/>
                                        </p:tgtEl>
                                        <p:attrNameLst>
                                          <p:attrName>r</p:attrName>
                                        </p:attrNameLst>
                                      </p:cBhvr>
                                    </p:animRot>
                                  </p:childTnLst>
                                </p:cTn>
                              </p:par>
                              <p:par>
                                <p:cTn id="60" presetID="2" presetClass="exit" presetSubtype="2" fill="hold" nodeType="withEffect">
                                  <p:stCondLst>
                                    <p:cond delay="0"/>
                                  </p:stCondLst>
                                  <p:childTnLst>
                                    <p:anim calcmode="lin" valueType="num">
                                      <p:cBhvr additive="base">
                                        <p:cTn id="61" dur="5000"/>
                                        <p:tgtEl>
                                          <p:spTgt spid="13"/>
                                        </p:tgtEl>
                                        <p:attrNameLst>
                                          <p:attrName>ppt_x</p:attrName>
                                        </p:attrNameLst>
                                      </p:cBhvr>
                                      <p:tavLst>
                                        <p:tav tm="0">
                                          <p:val>
                                            <p:strVal val="ppt_x"/>
                                          </p:val>
                                        </p:tav>
                                        <p:tav tm="100000">
                                          <p:val>
                                            <p:strVal val="1+ppt_w/2"/>
                                          </p:val>
                                        </p:tav>
                                      </p:tavLst>
                                    </p:anim>
                                    <p:anim calcmode="lin" valueType="num">
                                      <p:cBhvr additive="base">
                                        <p:cTn id="62" dur="5000"/>
                                        <p:tgtEl>
                                          <p:spTgt spid="13"/>
                                        </p:tgtEl>
                                        <p:attrNameLst>
                                          <p:attrName>ppt_y</p:attrName>
                                        </p:attrNameLst>
                                      </p:cBhvr>
                                      <p:tavLst>
                                        <p:tav tm="0">
                                          <p:val>
                                            <p:strVal val="ppt_y"/>
                                          </p:val>
                                        </p:tav>
                                        <p:tav tm="100000">
                                          <p:val>
                                            <p:strVal val="ppt_y"/>
                                          </p:val>
                                        </p:tav>
                                      </p:tavLst>
                                    </p:anim>
                                    <p:set>
                                      <p:cBhvr>
                                        <p:cTn id="63" dur="1" fill="hold">
                                          <p:stCondLst>
                                            <p:cond delay="4999"/>
                                          </p:stCondLst>
                                        </p:cTn>
                                        <p:tgtEl>
                                          <p:spTgt spid="13"/>
                                        </p:tgtEl>
                                        <p:attrNameLst>
                                          <p:attrName>style.visibility</p:attrName>
                                        </p:attrNameLst>
                                      </p:cBhvr>
                                      <p:to>
                                        <p:strVal val="hidden"/>
                                      </p:to>
                                    </p:set>
                                  </p:childTnLst>
                                </p:cTn>
                              </p:par>
                              <p:par>
                                <p:cTn id="64" presetID="2" presetClass="entr" presetSubtype="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4500" fill="hold"/>
                                        <p:tgtEl>
                                          <p:spTgt spid="14"/>
                                        </p:tgtEl>
                                        <p:attrNameLst>
                                          <p:attrName>ppt_x</p:attrName>
                                        </p:attrNameLst>
                                      </p:cBhvr>
                                      <p:tavLst>
                                        <p:tav tm="0">
                                          <p:val>
                                            <p:strVal val="1+#ppt_w/2"/>
                                          </p:val>
                                        </p:tav>
                                        <p:tav tm="100000">
                                          <p:val>
                                            <p:strVal val="#ppt_x"/>
                                          </p:val>
                                        </p:tav>
                                      </p:tavLst>
                                    </p:anim>
                                    <p:anim calcmode="lin" valueType="num">
                                      <p:cBhvr additive="base">
                                        <p:cTn id="67" dur="4500" fill="hold"/>
                                        <p:tgtEl>
                                          <p:spTgt spid="14"/>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4500" fill="hold"/>
                                        <p:tgtEl>
                                          <p:spTgt spid="14"/>
                                        </p:tgtEl>
                                        <p:attrNameLst>
                                          <p:attrName>ppt_w</p:attrName>
                                        </p:attrNameLst>
                                      </p:cBhvr>
                                      <p:tavLst>
                                        <p:tav tm="0">
                                          <p:val>
                                            <p:strVal val="#ppt_w"/>
                                          </p:val>
                                        </p:tav>
                                        <p:tav tm="100000">
                                          <p:val>
                                            <p:strVal val="#ppt_w"/>
                                          </p:val>
                                        </p:tav>
                                      </p:tavLst>
                                    </p:anim>
                                    <p:anim calcmode="lin" valueType="num">
                                      <p:cBhvr>
                                        <p:cTn id="71" dur="4500" fill="hold"/>
                                        <p:tgtEl>
                                          <p:spTgt spid="14"/>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14"/>
                                        </p:tgtEl>
                                        <p:attrNameLst>
                                          <p:attrName>r</p:attrName>
                                        </p:attrNameLst>
                                      </p:cBhvr>
                                    </p:animRot>
                                  </p:childTnLst>
                                </p:cTn>
                              </p:par>
                              <p:par>
                                <p:cTn id="74" presetID="2" presetClass="exit" presetSubtype="2" fill="hold" nodeType="withEffect">
                                  <p:stCondLst>
                                    <p:cond delay="0"/>
                                  </p:stCondLst>
                                  <p:childTnLst>
                                    <p:anim calcmode="lin" valueType="num">
                                      <p:cBhvr additive="base">
                                        <p:cTn id="75" dur="5000"/>
                                        <p:tgtEl>
                                          <p:spTgt spid="14"/>
                                        </p:tgtEl>
                                        <p:attrNameLst>
                                          <p:attrName>ppt_x</p:attrName>
                                        </p:attrNameLst>
                                      </p:cBhvr>
                                      <p:tavLst>
                                        <p:tav tm="0">
                                          <p:val>
                                            <p:strVal val="ppt_x"/>
                                          </p:val>
                                        </p:tav>
                                        <p:tav tm="100000">
                                          <p:val>
                                            <p:strVal val="1+ppt_w/2"/>
                                          </p:val>
                                        </p:tav>
                                      </p:tavLst>
                                    </p:anim>
                                    <p:anim calcmode="lin" valueType="num">
                                      <p:cBhvr additive="base">
                                        <p:cTn id="76" dur="5000"/>
                                        <p:tgtEl>
                                          <p:spTgt spid="14"/>
                                        </p:tgtEl>
                                        <p:attrNameLst>
                                          <p:attrName>ppt_y</p:attrName>
                                        </p:attrNameLst>
                                      </p:cBhvr>
                                      <p:tavLst>
                                        <p:tav tm="0">
                                          <p:val>
                                            <p:strVal val="ppt_y"/>
                                          </p:val>
                                        </p:tav>
                                        <p:tav tm="100000">
                                          <p:val>
                                            <p:strVal val="ppt_y"/>
                                          </p:val>
                                        </p:tav>
                                      </p:tavLst>
                                    </p:anim>
                                    <p:set>
                                      <p:cBhvr>
                                        <p:cTn id="77" dur="1" fill="hold">
                                          <p:stCondLst>
                                            <p:cond delay="4999"/>
                                          </p:stCondLst>
                                        </p:cTn>
                                        <p:tgtEl>
                                          <p:spTgt spid="14"/>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4500" fill="hold"/>
                                        <p:tgtEl>
                                          <p:spTgt spid="15"/>
                                        </p:tgtEl>
                                        <p:attrNameLst>
                                          <p:attrName>ppt_x</p:attrName>
                                        </p:attrNameLst>
                                      </p:cBhvr>
                                      <p:tavLst>
                                        <p:tav tm="0">
                                          <p:val>
                                            <p:strVal val="1+#ppt_w/2"/>
                                          </p:val>
                                        </p:tav>
                                        <p:tav tm="100000">
                                          <p:val>
                                            <p:strVal val="#ppt_x"/>
                                          </p:val>
                                        </p:tav>
                                      </p:tavLst>
                                    </p:anim>
                                    <p:anim calcmode="lin" valueType="num">
                                      <p:cBhvr additive="base">
                                        <p:cTn id="81" dur="4500" fill="hold"/>
                                        <p:tgtEl>
                                          <p:spTgt spid="15"/>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4500" fill="hold"/>
                                        <p:tgtEl>
                                          <p:spTgt spid="15"/>
                                        </p:tgtEl>
                                        <p:attrNameLst>
                                          <p:attrName>ppt_w</p:attrName>
                                        </p:attrNameLst>
                                      </p:cBhvr>
                                      <p:tavLst>
                                        <p:tav tm="0">
                                          <p:val>
                                            <p:strVal val="#ppt_w"/>
                                          </p:val>
                                        </p:tav>
                                        <p:tav tm="100000">
                                          <p:val>
                                            <p:strVal val="#ppt_w"/>
                                          </p:val>
                                        </p:tav>
                                      </p:tavLst>
                                    </p:anim>
                                    <p:anim calcmode="lin" valueType="num">
                                      <p:cBhvr>
                                        <p:cTn id="85" dur="4500" fill="hold"/>
                                        <p:tgtEl>
                                          <p:spTgt spid="15"/>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15"/>
                                        </p:tgtEl>
                                        <p:attrNameLst>
                                          <p:attrName>r</p:attrName>
                                        </p:attrNameLst>
                                      </p:cBhvr>
                                    </p:animRot>
                                  </p:childTnLst>
                                </p:cTn>
                              </p:par>
                              <p:par>
                                <p:cTn id="88" presetID="2" presetClass="exit" presetSubtype="2" fill="hold" nodeType="withEffect">
                                  <p:stCondLst>
                                    <p:cond delay="0"/>
                                  </p:stCondLst>
                                  <p:childTnLst>
                                    <p:anim calcmode="lin" valueType="num">
                                      <p:cBhvr additive="base">
                                        <p:cTn id="89" dur="5000"/>
                                        <p:tgtEl>
                                          <p:spTgt spid="15"/>
                                        </p:tgtEl>
                                        <p:attrNameLst>
                                          <p:attrName>ppt_x</p:attrName>
                                        </p:attrNameLst>
                                      </p:cBhvr>
                                      <p:tavLst>
                                        <p:tav tm="0">
                                          <p:val>
                                            <p:strVal val="ppt_x"/>
                                          </p:val>
                                        </p:tav>
                                        <p:tav tm="100000">
                                          <p:val>
                                            <p:strVal val="1+ppt_w/2"/>
                                          </p:val>
                                        </p:tav>
                                      </p:tavLst>
                                    </p:anim>
                                    <p:anim calcmode="lin" valueType="num">
                                      <p:cBhvr additive="base">
                                        <p:cTn id="90" dur="5000"/>
                                        <p:tgtEl>
                                          <p:spTgt spid="15"/>
                                        </p:tgtEl>
                                        <p:attrNameLst>
                                          <p:attrName>ppt_y</p:attrName>
                                        </p:attrNameLst>
                                      </p:cBhvr>
                                      <p:tavLst>
                                        <p:tav tm="0">
                                          <p:val>
                                            <p:strVal val="ppt_y"/>
                                          </p:val>
                                        </p:tav>
                                        <p:tav tm="100000">
                                          <p:val>
                                            <p:strVal val="ppt_y"/>
                                          </p:val>
                                        </p:tav>
                                      </p:tavLst>
                                    </p:anim>
                                    <p:set>
                                      <p:cBhvr>
                                        <p:cTn id="91" dur="1" fill="hold">
                                          <p:stCondLst>
                                            <p:cond delay="4999"/>
                                          </p:stCondLst>
                                        </p:cTn>
                                        <p:tgtEl>
                                          <p:spTgt spid="15"/>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additive="base">
                                        <p:cTn id="94" dur="4500" fill="hold"/>
                                        <p:tgtEl>
                                          <p:spTgt spid="16"/>
                                        </p:tgtEl>
                                        <p:attrNameLst>
                                          <p:attrName>ppt_x</p:attrName>
                                        </p:attrNameLst>
                                      </p:cBhvr>
                                      <p:tavLst>
                                        <p:tav tm="0">
                                          <p:val>
                                            <p:strVal val="1+#ppt_w/2"/>
                                          </p:val>
                                        </p:tav>
                                        <p:tav tm="100000">
                                          <p:val>
                                            <p:strVal val="#ppt_x"/>
                                          </p:val>
                                        </p:tav>
                                      </p:tavLst>
                                    </p:anim>
                                    <p:anim calcmode="lin" valueType="num">
                                      <p:cBhvr additive="base">
                                        <p:cTn id="95" dur="4500" fill="hold"/>
                                        <p:tgtEl>
                                          <p:spTgt spid="16"/>
                                        </p:tgtEl>
                                        <p:attrNameLst>
                                          <p:attrName>ppt_y</p:attrName>
                                        </p:attrNameLst>
                                      </p:cBhvr>
                                      <p:tavLst>
                                        <p:tav tm="0">
                                          <p:val>
                                            <p:strVal val="#ppt_y"/>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4500" fill="hold"/>
                                        <p:tgtEl>
                                          <p:spTgt spid="16"/>
                                        </p:tgtEl>
                                        <p:attrNameLst>
                                          <p:attrName>ppt_w</p:attrName>
                                        </p:attrNameLst>
                                      </p:cBhvr>
                                      <p:tavLst>
                                        <p:tav tm="0">
                                          <p:val>
                                            <p:strVal val="#ppt_w"/>
                                          </p:val>
                                        </p:tav>
                                        <p:tav tm="100000">
                                          <p:val>
                                            <p:strVal val="#ppt_w"/>
                                          </p:val>
                                        </p:tav>
                                      </p:tavLst>
                                    </p:anim>
                                    <p:anim calcmode="lin" valueType="num">
                                      <p:cBhvr>
                                        <p:cTn id="99" dur="4500" fill="hold"/>
                                        <p:tgtEl>
                                          <p:spTgt spid="16"/>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nodeType="withEffect">
                                  <p:stCondLst>
                                    <p:cond delay="0"/>
                                  </p:stCondLst>
                                  <p:childTnLst>
                                    <p:animRot by="21600000">
                                      <p:cBhvr>
                                        <p:cTn id="101" dur="4500" fill="hold"/>
                                        <p:tgtEl>
                                          <p:spTgt spid="16"/>
                                        </p:tgtEl>
                                        <p:attrNameLst>
                                          <p:attrName>r</p:attrName>
                                        </p:attrNameLst>
                                      </p:cBhvr>
                                    </p:animRot>
                                  </p:childTnLst>
                                </p:cTn>
                              </p:par>
                              <p:par>
                                <p:cTn id="102" presetID="2" presetClass="exit" presetSubtype="2" fill="hold" nodeType="withEffect">
                                  <p:stCondLst>
                                    <p:cond delay="0"/>
                                  </p:stCondLst>
                                  <p:childTnLst>
                                    <p:anim calcmode="lin" valueType="num">
                                      <p:cBhvr additive="base">
                                        <p:cTn id="103" dur="5000"/>
                                        <p:tgtEl>
                                          <p:spTgt spid="16"/>
                                        </p:tgtEl>
                                        <p:attrNameLst>
                                          <p:attrName>ppt_x</p:attrName>
                                        </p:attrNameLst>
                                      </p:cBhvr>
                                      <p:tavLst>
                                        <p:tav tm="0">
                                          <p:val>
                                            <p:strVal val="ppt_x"/>
                                          </p:val>
                                        </p:tav>
                                        <p:tav tm="100000">
                                          <p:val>
                                            <p:strVal val="1+ppt_w/2"/>
                                          </p:val>
                                        </p:tav>
                                      </p:tavLst>
                                    </p:anim>
                                    <p:anim calcmode="lin" valueType="num">
                                      <p:cBhvr additive="base">
                                        <p:cTn id="104" dur="5000"/>
                                        <p:tgtEl>
                                          <p:spTgt spid="16"/>
                                        </p:tgtEl>
                                        <p:attrNameLst>
                                          <p:attrName>ppt_y</p:attrName>
                                        </p:attrNameLst>
                                      </p:cBhvr>
                                      <p:tavLst>
                                        <p:tav tm="0">
                                          <p:val>
                                            <p:strVal val="ppt_y"/>
                                          </p:val>
                                        </p:tav>
                                        <p:tav tm="100000">
                                          <p:val>
                                            <p:strVal val="ppt_y"/>
                                          </p:val>
                                        </p:tav>
                                      </p:tavLst>
                                    </p:anim>
                                    <p:set>
                                      <p:cBhvr>
                                        <p:cTn id="105" dur="1" fill="hold">
                                          <p:stCondLst>
                                            <p:cond delay="4999"/>
                                          </p:stCondLst>
                                        </p:cTn>
                                        <p:tgtEl>
                                          <p:spTgt spid="16"/>
                                        </p:tgtEl>
                                        <p:attrNameLst>
                                          <p:attrName>style.visibility</p:attrName>
                                        </p:attrNameLst>
                                      </p:cBhvr>
                                      <p:to>
                                        <p:strVal val="hidden"/>
                                      </p:to>
                                    </p:set>
                                  </p:childTnLst>
                                </p:cTn>
                              </p:par>
                              <p:par>
                                <p:cTn id="106" presetID="2" presetClass="entr" presetSubtype="2" fill="hold"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4500" fill="hold"/>
                                        <p:tgtEl>
                                          <p:spTgt spid="10"/>
                                        </p:tgtEl>
                                        <p:attrNameLst>
                                          <p:attrName>ppt_x</p:attrName>
                                        </p:attrNameLst>
                                      </p:cBhvr>
                                      <p:tavLst>
                                        <p:tav tm="0">
                                          <p:val>
                                            <p:strVal val="1+#ppt_w/2"/>
                                          </p:val>
                                        </p:tav>
                                        <p:tav tm="100000">
                                          <p:val>
                                            <p:strVal val="#ppt_x"/>
                                          </p:val>
                                        </p:tav>
                                      </p:tavLst>
                                    </p:anim>
                                    <p:anim calcmode="lin" valueType="num">
                                      <p:cBhvr additive="base">
                                        <p:cTn id="109" dur="4500" fill="hold"/>
                                        <p:tgtEl>
                                          <p:spTgt spid="10"/>
                                        </p:tgtEl>
                                        <p:attrNameLst>
                                          <p:attrName>ppt_y</p:attrName>
                                        </p:attrNameLst>
                                      </p:cBhvr>
                                      <p:tavLst>
                                        <p:tav tm="0">
                                          <p:val>
                                            <p:strVal val="#ppt_y"/>
                                          </p:val>
                                        </p:tav>
                                        <p:tav tm="100000">
                                          <p:val>
                                            <p:strVal val="#ppt_y"/>
                                          </p:val>
                                        </p:tav>
                                      </p:tavLst>
                                    </p:anim>
                                  </p:childTnLst>
                                </p:cTn>
                              </p:par>
                              <p:par>
                                <p:cTn id="110" presetID="19" presetClass="entr" presetSubtype="5" fill="hold" nodeType="withEffect">
                                  <p:stCondLst>
                                    <p:cond delay="0"/>
                                  </p:stCondLst>
                                  <p:childTnLst>
                                    <p:set>
                                      <p:cBhvr>
                                        <p:cTn id="111" dur="1" fill="hold">
                                          <p:stCondLst>
                                            <p:cond delay="0"/>
                                          </p:stCondLst>
                                        </p:cTn>
                                        <p:tgtEl>
                                          <p:spTgt spid="10"/>
                                        </p:tgtEl>
                                        <p:attrNameLst>
                                          <p:attrName>style.visibility</p:attrName>
                                        </p:attrNameLst>
                                      </p:cBhvr>
                                      <p:to>
                                        <p:strVal val="visible"/>
                                      </p:to>
                                    </p:set>
                                    <p:anim calcmode="lin" valueType="num">
                                      <p:cBhvr>
                                        <p:cTn id="112" dur="4500" fill="hold"/>
                                        <p:tgtEl>
                                          <p:spTgt spid="10"/>
                                        </p:tgtEl>
                                        <p:attrNameLst>
                                          <p:attrName>ppt_w</p:attrName>
                                        </p:attrNameLst>
                                      </p:cBhvr>
                                      <p:tavLst>
                                        <p:tav tm="0">
                                          <p:val>
                                            <p:strVal val="#ppt_w"/>
                                          </p:val>
                                        </p:tav>
                                        <p:tav tm="100000">
                                          <p:val>
                                            <p:strVal val="#ppt_w"/>
                                          </p:val>
                                        </p:tav>
                                      </p:tavLst>
                                    </p:anim>
                                    <p:anim calcmode="lin" valueType="num">
                                      <p:cBhvr>
                                        <p:cTn id="113" dur="4500" fill="hold"/>
                                        <p:tgtEl>
                                          <p:spTgt spid="10"/>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nodeType="withEffect">
                                  <p:stCondLst>
                                    <p:cond delay="0"/>
                                  </p:stCondLst>
                                  <p:childTnLst>
                                    <p:animRot by="-21600000">
                                      <p:cBhvr>
                                        <p:cTn id="115" dur="4500" fill="hold"/>
                                        <p:tgtEl>
                                          <p:spTgt spid="10"/>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5000"/>
                                        <p:tgtEl>
                                          <p:spTgt spid="10"/>
                                        </p:tgtEl>
                                        <p:attrNameLst>
                                          <p:attrName>ppt_x</p:attrName>
                                        </p:attrNameLst>
                                      </p:cBhvr>
                                      <p:tavLst>
                                        <p:tav tm="0">
                                          <p:val>
                                            <p:strVal val="ppt_x"/>
                                          </p:val>
                                        </p:tav>
                                        <p:tav tm="100000">
                                          <p:val>
                                            <p:strVal val="0-ppt_w/2"/>
                                          </p:val>
                                        </p:tav>
                                      </p:tavLst>
                                    </p:anim>
                                    <p:anim calcmode="lin" valueType="num">
                                      <p:cBhvr additive="base">
                                        <p:cTn id="118" dur="5000"/>
                                        <p:tgtEl>
                                          <p:spTgt spid="10"/>
                                        </p:tgtEl>
                                        <p:attrNameLst>
                                          <p:attrName>ppt_y</p:attrName>
                                        </p:attrNameLst>
                                      </p:cBhvr>
                                      <p:tavLst>
                                        <p:tav tm="0">
                                          <p:val>
                                            <p:strVal val="ppt_y"/>
                                          </p:val>
                                        </p:tav>
                                        <p:tav tm="100000">
                                          <p:val>
                                            <p:strVal val="ppt_y"/>
                                          </p:val>
                                        </p:tav>
                                      </p:tavLst>
                                    </p:anim>
                                    <p:set>
                                      <p:cBhvr>
                                        <p:cTn id="119" dur="1" fill="hold">
                                          <p:stCondLst>
                                            <p:cond delay="4999"/>
                                          </p:stCondLst>
                                        </p:cTn>
                                        <p:tgtEl>
                                          <p:spTgt spid="10"/>
                                        </p:tgtEl>
                                        <p:attrNameLst>
                                          <p:attrName>style.visibility</p:attrName>
                                        </p:attrNameLst>
                                      </p:cBhvr>
                                      <p:to>
                                        <p:strVal val="hidden"/>
                                      </p:to>
                                    </p:set>
                                  </p:childTnLst>
                                </p:cTn>
                              </p:par>
                              <p:par>
                                <p:cTn id="120" presetID="23" presetClass="entr" presetSubtype="272" fill="hold" nodeType="withEffect">
                                  <p:stCondLst>
                                    <p:cond delay="1000"/>
                                  </p:stCondLst>
                                  <p:childTnLst>
                                    <p:set>
                                      <p:cBhvr>
                                        <p:cTn id="121" dur="1" fill="hold">
                                          <p:stCondLst>
                                            <p:cond delay="0"/>
                                          </p:stCondLst>
                                        </p:cTn>
                                        <p:tgtEl>
                                          <p:spTgt spid="22"/>
                                        </p:tgtEl>
                                        <p:attrNameLst>
                                          <p:attrName>style.visibility</p:attrName>
                                        </p:attrNameLst>
                                      </p:cBhvr>
                                      <p:to>
                                        <p:strVal val="visible"/>
                                      </p:to>
                                    </p:set>
                                    <p:anim calcmode="lin" valueType="num">
                                      <p:cBhvr>
                                        <p:cTn id="122" dur="4000" fill="hold"/>
                                        <p:tgtEl>
                                          <p:spTgt spid="22"/>
                                        </p:tgtEl>
                                        <p:attrNameLst>
                                          <p:attrName>ppt_w</p:attrName>
                                        </p:attrNameLst>
                                      </p:cBhvr>
                                      <p:tavLst>
                                        <p:tav tm="0">
                                          <p:val>
                                            <p:strVal val="2/3*#ppt_w"/>
                                          </p:val>
                                        </p:tav>
                                        <p:tav tm="100000">
                                          <p:val>
                                            <p:strVal val="#ppt_w"/>
                                          </p:val>
                                        </p:tav>
                                      </p:tavLst>
                                    </p:anim>
                                    <p:anim calcmode="lin" valueType="num">
                                      <p:cBhvr>
                                        <p:cTn id="123" dur="4000" fill="hold"/>
                                        <p:tgtEl>
                                          <p:spTgt spid="22"/>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1000"/>
                                  </p:stCondLst>
                                  <p:childTnLst>
                                    <p:set>
                                      <p:cBhvr>
                                        <p:cTn id="125" dur="1" fill="hold">
                                          <p:stCondLst>
                                            <p:cond delay="0"/>
                                          </p:stCondLst>
                                        </p:cTn>
                                        <p:tgtEl>
                                          <p:spTgt spid="22"/>
                                        </p:tgtEl>
                                        <p:attrNameLst>
                                          <p:attrName>style.visibility</p:attrName>
                                        </p:attrNameLst>
                                      </p:cBhvr>
                                      <p:to>
                                        <p:strVal val="visible"/>
                                      </p:to>
                                    </p:set>
                                    <p:animEffect transition="in" filter="barn(outVertical)">
                                      <p:cBhvr>
                                        <p:cTn id="126" dur="4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33"/>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6" name="Forma libre 4"/>
          <p:cNvSpPr/>
          <p:nvPr/>
        </p:nvSpPr>
        <p:spPr>
          <a:xfrm rot="20854875">
            <a:off x="251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chemeClr val="accent2">
                  <a:lumMod val="50000"/>
                </a:schemeClr>
              </a:gs>
              <a:gs pos="33000">
                <a:srgbClr val="FF0000"/>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sp3d extrusionH="57150">
              <a:bevelT h="25400" prst="softRound"/>
            </a:sp3d>
          </a:bodyPr>
          <a:lstStyle/>
          <a:p>
            <a:pPr algn="ctr"/>
            <a:endParaRPr lang="es-ES">
              <a:solidFill>
                <a:prstClr val="white"/>
              </a:solidFill>
            </a:endParaRPr>
          </a:p>
        </p:txBody>
      </p:sp>
      <p:sp>
        <p:nvSpPr>
          <p:cNvPr id="7" name="Forma libre 4"/>
          <p:cNvSpPr/>
          <p:nvPr/>
        </p:nvSpPr>
        <p:spPr>
          <a:xfrm rot="20935713">
            <a:off x="25172" y="242088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chemeClr val="accent2">
                  <a:lumMod val="50000"/>
                </a:schemeClr>
              </a:gs>
              <a:gs pos="33000">
                <a:srgbClr val="FF0000"/>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20755430">
            <a:off x="-13911"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chemeClr val="accent2">
                  <a:lumMod val="50000"/>
                </a:schemeClr>
              </a:gs>
              <a:gs pos="33000">
                <a:srgbClr val="FF0000"/>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4"/>
          <p:cNvSpPr/>
          <p:nvPr/>
        </p:nvSpPr>
        <p:spPr>
          <a:xfrm rot="624959" flipH="1">
            <a:off x="45333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chemeClr val="accent2">
                  <a:lumMod val="50000"/>
                </a:schemeClr>
              </a:gs>
              <a:gs pos="33000">
                <a:srgbClr val="FF0000"/>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4"/>
          <p:cNvSpPr/>
          <p:nvPr/>
        </p:nvSpPr>
        <p:spPr>
          <a:xfrm rot="740908" flipH="1">
            <a:off x="4427984" y="239500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chemeClr val="accent2">
                  <a:lumMod val="50000"/>
                </a:schemeClr>
              </a:gs>
              <a:gs pos="33000">
                <a:srgbClr val="FF0000"/>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Forma libre 4"/>
          <p:cNvSpPr/>
          <p:nvPr/>
        </p:nvSpPr>
        <p:spPr>
          <a:xfrm rot="835591" flipH="1">
            <a:off x="4511628"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chemeClr val="accent2">
                  <a:lumMod val="50000"/>
                </a:schemeClr>
              </a:gs>
              <a:gs pos="33000">
                <a:srgbClr val="FF0000"/>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7" name="16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8" name="17 Forma libre"/>
          <p:cNvSpPr/>
          <p:nvPr/>
        </p:nvSpPr>
        <p:spPr>
          <a:xfrm rot="10800000">
            <a:off x="-31081"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Rectángulo"/>
          <p:cNvSpPr/>
          <p:nvPr/>
        </p:nvSpPr>
        <p:spPr>
          <a:xfrm>
            <a:off x="-62194" y="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38670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ntr" presetSubtype="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4500" fill="hold"/>
                                        <p:tgtEl>
                                          <p:spTgt spid="7"/>
                                        </p:tgtEl>
                                        <p:attrNameLst>
                                          <p:attrName>ppt_x</p:attrName>
                                        </p:attrNameLst>
                                      </p:cBhvr>
                                      <p:tavLst>
                                        <p:tav tm="0">
                                          <p:val>
                                            <p:strVal val="1+#ppt_w/2"/>
                                          </p:val>
                                        </p:tav>
                                        <p:tav tm="100000">
                                          <p:val>
                                            <p:strVal val="#ppt_x"/>
                                          </p:val>
                                        </p:tav>
                                      </p:tavLst>
                                    </p:anim>
                                    <p:anim calcmode="lin" valueType="num">
                                      <p:cBhvr additive="base">
                                        <p:cTn id="21" dur="4500" fill="hold"/>
                                        <p:tgtEl>
                                          <p:spTgt spid="7"/>
                                        </p:tgtEl>
                                        <p:attrNameLst>
                                          <p:attrName>ppt_y</p:attrName>
                                        </p:attrNameLst>
                                      </p:cBhvr>
                                      <p:tavLst>
                                        <p:tav tm="0">
                                          <p:val>
                                            <p:strVal val="#ppt_y"/>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4500" fill="hold"/>
                                        <p:tgtEl>
                                          <p:spTgt spid="7"/>
                                        </p:tgtEl>
                                        <p:attrNameLst>
                                          <p:attrName>ppt_w</p:attrName>
                                        </p:attrNameLst>
                                      </p:cBhvr>
                                      <p:tavLst>
                                        <p:tav tm="0">
                                          <p:val>
                                            <p:strVal val="#ppt_w"/>
                                          </p:val>
                                        </p:tav>
                                        <p:tav tm="100000">
                                          <p:val>
                                            <p:strVal val="#ppt_w"/>
                                          </p:val>
                                        </p:tav>
                                      </p:tavLst>
                                    </p:anim>
                                    <p:anim calcmode="lin" valueType="num">
                                      <p:cBhvr>
                                        <p:cTn id="25" dur="4500" fill="hold"/>
                                        <p:tgtEl>
                                          <p:spTgt spid="7"/>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grpId="2" nodeType="withEffect">
                                  <p:stCondLst>
                                    <p:cond delay="0"/>
                                  </p:stCondLst>
                                  <p:childTnLst>
                                    <p:animRot by="21600000">
                                      <p:cBhvr>
                                        <p:cTn id="27" dur="4500" fill="hold"/>
                                        <p:tgtEl>
                                          <p:spTgt spid="7"/>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4500" fill="hold"/>
                                        <p:tgtEl>
                                          <p:spTgt spid="8"/>
                                        </p:tgtEl>
                                        <p:attrNameLst>
                                          <p:attrName>ppt_x</p:attrName>
                                        </p:attrNameLst>
                                      </p:cBhvr>
                                      <p:tavLst>
                                        <p:tav tm="0">
                                          <p:val>
                                            <p:strVal val="1+#ppt_w/2"/>
                                          </p:val>
                                        </p:tav>
                                        <p:tav tm="100000">
                                          <p:val>
                                            <p:strVal val="#ppt_x"/>
                                          </p:val>
                                        </p:tav>
                                      </p:tavLst>
                                    </p:anim>
                                    <p:anim calcmode="lin" valueType="num">
                                      <p:cBhvr additive="base">
                                        <p:cTn id="31" dur="45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4500" fill="hold"/>
                                        <p:tgtEl>
                                          <p:spTgt spid="8"/>
                                        </p:tgtEl>
                                        <p:attrNameLst>
                                          <p:attrName>ppt_w</p:attrName>
                                        </p:attrNameLst>
                                      </p:cBhvr>
                                      <p:tavLst>
                                        <p:tav tm="0">
                                          <p:val>
                                            <p:strVal val="#ppt_w"/>
                                          </p:val>
                                        </p:tav>
                                        <p:tav tm="100000">
                                          <p:val>
                                            <p:strVal val="#ppt_w"/>
                                          </p:val>
                                        </p:tav>
                                      </p:tavLst>
                                    </p:anim>
                                    <p:anim calcmode="lin" valueType="num">
                                      <p:cBhvr>
                                        <p:cTn id="35" dur="4500" fill="hold"/>
                                        <p:tgtEl>
                                          <p:spTgt spid="8"/>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grpId="2" nodeType="withEffect">
                                  <p:stCondLst>
                                    <p:cond delay="0"/>
                                  </p:stCondLst>
                                  <p:childTnLst>
                                    <p:animRot by="21600000">
                                      <p:cBhvr>
                                        <p:cTn id="37" dur="4500" fill="hold"/>
                                        <p:tgtEl>
                                          <p:spTgt spid="8"/>
                                        </p:tgtEl>
                                        <p:attrNameLst>
                                          <p:attrName>r</p:attrName>
                                        </p:attrNameLst>
                                      </p:cBhvr>
                                    </p:animRot>
                                  </p:childTnLst>
                                </p:cTn>
                              </p:par>
                              <p:par>
                                <p:cTn id="38" presetID="2" presetClass="entr" presetSubtype="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4500" fill="hold"/>
                                        <p:tgtEl>
                                          <p:spTgt spid="9"/>
                                        </p:tgtEl>
                                        <p:attrNameLst>
                                          <p:attrName>ppt_x</p:attrName>
                                        </p:attrNameLst>
                                      </p:cBhvr>
                                      <p:tavLst>
                                        <p:tav tm="0">
                                          <p:val>
                                            <p:strVal val="0-#ppt_w/2"/>
                                          </p:val>
                                        </p:tav>
                                        <p:tav tm="100000">
                                          <p:val>
                                            <p:strVal val="#ppt_x"/>
                                          </p:val>
                                        </p:tav>
                                      </p:tavLst>
                                    </p:anim>
                                    <p:anim calcmode="lin" valueType="num">
                                      <p:cBhvr additive="base">
                                        <p:cTn id="41" dur="4500" fill="hold"/>
                                        <p:tgtEl>
                                          <p:spTgt spid="9"/>
                                        </p:tgtEl>
                                        <p:attrNameLst>
                                          <p:attrName>ppt_y</p:attrName>
                                        </p:attrNameLst>
                                      </p:cBhvr>
                                      <p:tavLst>
                                        <p:tav tm="0">
                                          <p:val>
                                            <p:strVal val="#ppt_y"/>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4500" fill="hold"/>
                                        <p:tgtEl>
                                          <p:spTgt spid="9"/>
                                        </p:tgtEl>
                                        <p:attrNameLst>
                                          <p:attrName>ppt_w</p:attrName>
                                        </p:attrNameLst>
                                      </p:cBhvr>
                                      <p:tavLst>
                                        <p:tav tm="0">
                                          <p:val>
                                            <p:strVal val="#ppt_w"/>
                                          </p:val>
                                        </p:tav>
                                        <p:tav tm="100000">
                                          <p:val>
                                            <p:strVal val="#ppt_w"/>
                                          </p:val>
                                        </p:tav>
                                      </p:tavLst>
                                    </p:anim>
                                    <p:anim calcmode="lin" valueType="num">
                                      <p:cBhvr>
                                        <p:cTn id="45" dur="4500" fill="hold"/>
                                        <p:tgtEl>
                                          <p:spTgt spid="9"/>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grpId="2" nodeType="withEffect">
                                  <p:stCondLst>
                                    <p:cond delay="0"/>
                                  </p:stCondLst>
                                  <p:childTnLst>
                                    <p:animRot by="-21600000">
                                      <p:cBhvr>
                                        <p:cTn id="47" dur="4500" fill="hold"/>
                                        <p:tgtEl>
                                          <p:spTgt spid="9"/>
                                        </p:tgtEl>
                                        <p:attrNameLst>
                                          <p:attrName>r</p:attrName>
                                        </p:attrNameLst>
                                      </p:cBhvr>
                                    </p:animRot>
                                  </p:childTnLst>
                                </p:cTn>
                              </p:par>
                              <p:par>
                                <p:cTn id="48" presetID="2" presetClass="entr" presetSubtype="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4500" fill="hold"/>
                                        <p:tgtEl>
                                          <p:spTgt spid="10"/>
                                        </p:tgtEl>
                                        <p:attrNameLst>
                                          <p:attrName>ppt_x</p:attrName>
                                        </p:attrNameLst>
                                      </p:cBhvr>
                                      <p:tavLst>
                                        <p:tav tm="0">
                                          <p:val>
                                            <p:strVal val="0-#ppt_w/2"/>
                                          </p:val>
                                        </p:tav>
                                        <p:tav tm="100000">
                                          <p:val>
                                            <p:strVal val="#ppt_x"/>
                                          </p:val>
                                        </p:tav>
                                      </p:tavLst>
                                    </p:anim>
                                    <p:anim calcmode="lin" valueType="num">
                                      <p:cBhvr additive="base">
                                        <p:cTn id="51" dur="4500" fill="hold"/>
                                        <p:tgtEl>
                                          <p:spTgt spid="10"/>
                                        </p:tgtEl>
                                        <p:attrNameLst>
                                          <p:attrName>ppt_y</p:attrName>
                                        </p:attrNameLst>
                                      </p:cBhvr>
                                      <p:tavLst>
                                        <p:tav tm="0">
                                          <p:val>
                                            <p:strVal val="#ppt_y"/>
                                          </p:val>
                                        </p:tav>
                                        <p:tav tm="100000">
                                          <p:val>
                                            <p:strVal val="#ppt_y"/>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4500" fill="hold"/>
                                        <p:tgtEl>
                                          <p:spTgt spid="10"/>
                                        </p:tgtEl>
                                        <p:attrNameLst>
                                          <p:attrName>ppt_w</p:attrName>
                                        </p:attrNameLst>
                                      </p:cBhvr>
                                      <p:tavLst>
                                        <p:tav tm="0">
                                          <p:val>
                                            <p:strVal val="#ppt_w"/>
                                          </p:val>
                                        </p:tav>
                                        <p:tav tm="100000">
                                          <p:val>
                                            <p:strVal val="#ppt_w"/>
                                          </p:val>
                                        </p:tav>
                                      </p:tavLst>
                                    </p:anim>
                                    <p:anim calcmode="lin" valueType="num">
                                      <p:cBhvr>
                                        <p:cTn id="55" dur="4500" fill="hold"/>
                                        <p:tgtEl>
                                          <p:spTgt spid="10"/>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grpId="2" nodeType="withEffect">
                                  <p:stCondLst>
                                    <p:cond delay="0"/>
                                  </p:stCondLst>
                                  <p:childTnLst>
                                    <p:animRot by="-21600000">
                                      <p:cBhvr>
                                        <p:cTn id="57" dur="4500" fill="hold"/>
                                        <p:tgtEl>
                                          <p:spTgt spid="10"/>
                                        </p:tgtEl>
                                        <p:attrNameLst>
                                          <p:attrName>r</p:attrName>
                                        </p:attrNameLst>
                                      </p:cBhvr>
                                    </p:animRot>
                                  </p:childTnLst>
                                </p:cTn>
                              </p:par>
                              <p:par>
                                <p:cTn id="58" presetID="2" presetClass="entr" presetSubtype="8"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4500" fill="hold"/>
                                        <p:tgtEl>
                                          <p:spTgt spid="11"/>
                                        </p:tgtEl>
                                        <p:attrNameLst>
                                          <p:attrName>ppt_x</p:attrName>
                                        </p:attrNameLst>
                                      </p:cBhvr>
                                      <p:tavLst>
                                        <p:tav tm="0">
                                          <p:val>
                                            <p:strVal val="0-#ppt_w/2"/>
                                          </p:val>
                                        </p:tav>
                                        <p:tav tm="100000">
                                          <p:val>
                                            <p:strVal val="#ppt_x"/>
                                          </p:val>
                                        </p:tav>
                                      </p:tavLst>
                                    </p:anim>
                                    <p:anim calcmode="lin" valueType="num">
                                      <p:cBhvr additive="base">
                                        <p:cTn id="61" dur="4500" fill="hold"/>
                                        <p:tgtEl>
                                          <p:spTgt spid="11"/>
                                        </p:tgtEl>
                                        <p:attrNameLst>
                                          <p:attrName>ppt_y</p:attrName>
                                        </p:attrNameLst>
                                      </p:cBhvr>
                                      <p:tavLst>
                                        <p:tav tm="0">
                                          <p:val>
                                            <p:strVal val="#ppt_y"/>
                                          </p:val>
                                        </p:tav>
                                        <p:tav tm="100000">
                                          <p:val>
                                            <p:strVal val="#ppt_y"/>
                                          </p:val>
                                        </p:tav>
                                      </p:tavLst>
                                    </p:anim>
                                  </p:childTnLst>
                                </p:cTn>
                              </p:par>
                              <p:par>
                                <p:cTn id="62" presetID="19" presetClass="entr" presetSubtype="5" fill="hold" grpId="1"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4500" fill="hold"/>
                                        <p:tgtEl>
                                          <p:spTgt spid="11"/>
                                        </p:tgtEl>
                                        <p:attrNameLst>
                                          <p:attrName>ppt_w</p:attrName>
                                        </p:attrNameLst>
                                      </p:cBhvr>
                                      <p:tavLst>
                                        <p:tav tm="0">
                                          <p:val>
                                            <p:strVal val="#ppt_w"/>
                                          </p:val>
                                        </p:tav>
                                        <p:tav tm="100000">
                                          <p:val>
                                            <p:strVal val="#ppt_w"/>
                                          </p:val>
                                        </p:tav>
                                      </p:tavLst>
                                    </p:anim>
                                    <p:anim calcmode="lin" valueType="num">
                                      <p:cBhvr>
                                        <p:cTn id="65" dur="4500" fill="hold"/>
                                        <p:tgtEl>
                                          <p:spTgt spid="11"/>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grpId="2" nodeType="withEffect">
                                  <p:stCondLst>
                                    <p:cond delay="0"/>
                                  </p:stCondLst>
                                  <p:childTnLst>
                                    <p:animRot by="-21600000">
                                      <p:cBhvr>
                                        <p:cTn id="67" dur="4500" fill="hold"/>
                                        <p:tgtEl>
                                          <p:spTgt spid="11"/>
                                        </p:tgtEl>
                                        <p:attrNameLst>
                                          <p:attrName>r</p:attrName>
                                        </p:attrNameLst>
                                      </p:cBhvr>
                                    </p:animRot>
                                  </p:childTnLst>
                                </p:cTn>
                              </p:par>
                              <p:par>
                                <p:cTn id="68" presetID="2" presetClass="exit" presetSubtype="2" fill="hold" grpId="3" nodeType="withEffect">
                                  <p:stCondLst>
                                    <p:cond delay="0"/>
                                  </p:stCondLst>
                                  <p:childTnLst>
                                    <p:anim calcmode="lin" valueType="num">
                                      <p:cBhvr additive="base">
                                        <p:cTn id="69" dur="4500"/>
                                        <p:tgtEl>
                                          <p:spTgt spid="6"/>
                                        </p:tgtEl>
                                        <p:attrNameLst>
                                          <p:attrName>ppt_x</p:attrName>
                                        </p:attrNameLst>
                                      </p:cBhvr>
                                      <p:tavLst>
                                        <p:tav tm="0">
                                          <p:val>
                                            <p:strVal val="ppt_x"/>
                                          </p:val>
                                        </p:tav>
                                        <p:tav tm="100000">
                                          <p:val>
                                            <p:strVal val="1+ppt_w/2"/>
                                          </p:val>
                                        </p:tav>
                                      </p:tavLst>
                                    </p:anim>
                                    <p:anim calcmode="lin" valueType="num">
                                      <p:cBhvr additive="base">
                                        <p:cTn id="70" dur="4500"/>
                                        <p:tgtEl>
                                          <p:spTgt spid="6"/>
                                        </p:tgtEl>
                                        <p:attrNameLst>
                                          <p:attrName>ppt_y</p:attrName>
                                        </p:attrNameLst>
                                      </p:cBhvr>
                                      <p:tavLst>
                                        <p:tav tm="0">
                                          <p:val>
                                            <p:strVal val="ppt_y"/>
                                          </p:val>
                                        </p:tav>
                                        <p:tav tm="100000">
                                          <p:val>
                                            <p:strVal val="ppt_y"/>
                                          </p:val>
                                        </p:tav>
                                      </p:tavLst>
                                    </p:anim>
                                    <p:set>
                                      <p:cBhvr>
                                        <p:cTn id="71" dur="1" fill="hold">
                                          <p:stCondLst>
                                            <p:cond delay="4499"/>
                                          </p:stCondLst>
                                        </p:cTn>
                                        <p:tgtEl>
                                          <p:spTgt spid="6"/>
                                        </p:tgtEl>
                                        <p:attrNameLst>
                                          <p:attrName>style.visibility</p:attrName>
                                        </p:attrNameLst>
                                      </p:cBhvr>
                                      <p:to>
                                        <p:strVal val="hidden"/>
                                      </p:to>
                                    </p:set>
                                  </p:childTnLst>
                                </p:cTn>
                              </p:par>
                              <p:par>
                                <p:cTn id="72" presetID="2" presetClass="exit" presetSubtype="2" fill="hold" grpId="3" nodeType="withEffect">
                                  <p:stCondLst>
                                    <p:cond delay="0"/>
                                  </p:stCondLst>
                                  <p:childTnLst>
                                    <p:anim calcmode="lin" valueType="num">
                                      <p:cBhvr additive="base">
                                        <p:cTn id="73" dur="4500"/>
                                        <p:tgtEl>
                                          <p:spTgt spid="7"/>
                                        </p:tgtEl>
                                        <p:attrNameLst>
                                          <p:attrName>ppt_x</p:attrName>
                                        </p:attrNameLst>
                                      </p:cBhvr>
                                      <p:tavLst>
                                        <p:tav tm="0">
                                          <p:val>
                                            <p:strVal val="ppt_x"/>
                                          </p:val>
                                        </p:tav>
                                        <p:tav tm="100000">
                                          <p:val>
                                            <p:strVal val="1+ppt_w/2"/>
                                          </p:val>
                                        </p:tav>
                                      </p:tavLst>
                                    </p:anim>
                                    <p:anim calcmode="lin" valueType="num">
                                      <p:cBhvr additive="base">
                                        <p:cTn id="74" dur="4500"/>
                                        <p:tgtEl>
                                          <p:spTgt spid="7"/>
                                        </p:tgtEl>
                                        <p:attrNameLst>
                                          <p:attrName>ppt_y</p:attrName>
                                        </p:attrNameLst>
                                      </p:cBhvr>
                                      <p:tavLst>
                                        <p:tav tm="0">
                                          <p:val>
                                            <p:strVal val="ppt_y"/>
                                          </p:val>
                                        </p:tav>
                                        <p:tav tm="100000">
                                          <p:val>
                                            <p:strVal val="ppt_y"/>
                                          </p:val>
                                        </p:tav>
                                      </p:tavLst>
                                    </p:anim>
                                    <p:set>
                                      <p:cBhvr>
                                        <p:cTn id="75" dur="1" fill="hold">
                                          <p:stCondLst>
                                            <p:cond delay="4499"/>
                                          </p:stCondLst>
                                        </p:cTn>
                                        <p:tgtEl>
                                          <p:spTgt spid="7"/>
                                        </p:tgtEl>
                                        <p:attrNameLst>
                                          <p:attrName>style.visibility</p:attrName>
                                        </p:attrNameLst>
                                      </p:cBhvr>
                                      <p:to>
                                        <p:strVal val="hidden"/>
                                      </p:to>
                                    </p:set>
                                  </p:childTnLst>
                                </p:cTn>
                              </p:par>
                              <p:par>
                                <p:cTn id="76" presetID="2" presetClass="exit" presetSubtype="2" fill="hold" grpId="3" nodeType="withEffect">
                                  <p:stCondLst>
                                    <p:cond delay="0"/>
                                  </p:stCondLst>
                                  <p:childTnLst>
                                    <p:anim calcmode="lin" valueType="num">
                                      <p:cBhvr additive="base">
                                        <p:cTn id="77" dur="4500"/>
                                        <p:tgtEl>
                                          <p:spTgt spid="8"/>
                                        </p:tgtEl>
                                        <p:attrNameLst>
                                          <p:attrName>ppt_x</p:attrName>
                                        </p:attrNameLst>
                                      </p:cBhvr>
                                      <p:tavLst>
                                        <p:tav tm="0">
                                          <p:val>
                                            <p:strVal val="ppt_x"/>
                                          </p:val>
                                        </p:tav>
                                        <p:tav tm="100000">
                                          <p:val>
                                            <p:strVal val="1+ppt_w/2"/>
                                          </p:val>
                                        </p:tav>
                                      </p:tavLst>
                                    </p:anim>
                                    <p:anim calcmode="lin" valueType="num">
                                      <p:cBhvr additive="base">
                                        <p:cTn id="78" dur="4500"/>
                                        <p:tgtEl>
                                          <p:spTgt spid="8"/>
                                        </p:tgtEl>
                                        <p:attrNameLst>
                                          <p:attrName>ppt_y</p:attrName>
                                        </p:attrNameLst>
                                      </p:cBhvr>
                                      <p:tavLst>
                                        <p:tav tm="0">
                                          <p:val>
                                            <p:strVal val="ppt_y"/>
                                          </p:val>
                                        </p:tav>
                                        <p:tav tm="100000">
                                          <p:val>
                                            <p:strVal val="ppt_y"/>
                                          </p:val>
                                        </p:tav>
                                      </p:tavLst>
                                    </p:anim>
                                    <p:set>
                                      <p:cBhvr>
                                        <p:cTn id="79" dur="1" fill="hold">
                                          <p:stCondLst>
                                            <p:cond delay="4499"/>
                                          </p:stCondLst>
                                        </p:cTn>
                                        <p:tgtEl>
                                          <p:spTgt spid="8"/>
                                        </p:tgtEl>
                                        <p:attrNameLst>
                                          <p:attrName>style.visibility</p:attrName>
                                        </p:attrNameLst>
                                      </p:cBhvr>
                                      <p:to>
                                        <p:strVal val="hidden"/>
                                      </p:to>
                                    </p:set>
                                  </p:childTnLst>
                                </p:cTn>
                              </p:par>
                              <p:par>
                                <p:cTn id="80" presetID="2" presetClass="exit" presetSubtype="8" fill="hold" grpId="3" nodeType="withEffect">
                                  <p:stCondLst>
                                    <p:cond delay="0"/>
                                  </p:stCondLst>
                                  <p:childTnLst>
                                    <p:anim calcmode="lin" valueType="num">
                                      <p:cBhvr additive="base">
                                        <p:cTn id="81" dur="4500"/>
                                        <p:tgtEl>
                                          <p:spTgt spid="9"/>
                                        </p:tgtEl>
                                        <p:attrNameLst>
                                          <p:attrName>ppt_x</p:attrName>
                                        </p:attrNameLst>
                                      </p:cBhvr>
                                      <p:tavLst>
                                        <p:tav tm="0">
                                          <p:val>
                                            <p:strVal val="ppt_x"/>
                                          </p:val>
                                        </p:tav>
                                        <p:tav tm="100000">
                                          <p:val>
                                            <p:strVal val="0-ppt_w/2"/>
                                          </p:val>
                                        </p:tav>
                                      </p:tavLst>
                                    </p:anim>
                                    <p:anim calcmode="lin" valueType="num">
                                      <p:cBhvr additive="base">
                                        <p:cTn id="82" dur="4500"/>
                                        <p:tgtEl>
                                          <p:spTgt spid="9"/>
                                        </p:tgtEl>
                                        <p:attrNameLst>
                                          <p:attrName>ppt_y</p:attrName>
                                        </p:attrNameLst>
                                      </p:cBhvr>
                                      <p:tavLst>
                                        <p:tav tm="0">
                                          <p:val>
                                            <p:strVal val="ppt_y"/>
                                          </p:val>
                                        </p:tav>
                                        <p:tav tm="100000">
                                          <p:val>
                                            <p:strVal val="ppt_y"/>
                                          </p:val>
                                        </p:tav>
                                      </p:tavLst>
                                    </p:anim>
                                    <p:set>
                                      <p:cBhvr>
                                        <p:cTn id="83" dur="1" fill="hold">
                                          <p:stCondLst>
                                            <p:cond delay="4499"/>
                                          </p:stCondLst>
                                        </p:cTn>
                                        <p:tgtEl>
                                          <p:spTgt spid="9"/>
                                        </p:tgtEl>
                                        <p:attrNameLst>
                                          <p:attrName>style.visibility</p:attrName>
                                        </p:attrNameLst>
                                      </p:cBhvr>
                                      <p:to>
                                        <p:strVal val="hidden"/>
                                      </p:to>
                                    </p:set>
                                  </p:childTnLst>
                                </p:cTn>
                              </p:par>
                              <p:par>
                                <p:cTn id="84" presetID="2" presetClass="exit" presetSubtype="8" fill="hold" grpId="3" nodeType="withEffect">
                                  <p:stCondLst>
                                    <p:cond delay="0"/>
                                  </p:stCondLst>
                                  <p:childTnLst>
                                    <p:anim calcmode="lin" valueType="num">
                                      <p:cBhvr additive="base">
                                        <p:cTn id="85" dur="4500"/>
                                        <p:tgtEl>
                                          <p:spTgt spid="10"/>
                                        </p:tgtEl>
                                        <p:attrNameLst>
                                          <p:attrName>ppt_x</p:attrName>
                                        </p:attrNameLst>
                                      </p:cBhvr>
                                      <p:tavLst>
                                        <p:tav tm="0">
                                          <p:val>
                                            <p:strVal val="ppt_x"/>
                                          </p:val>
                                        </p:tav>
                                        <p:tav tm="100000">
                                          <p:val>
                                            <p:strVal val="0-ppt_w/2"/>
                                          </p:val>
                                        </p:tav>
                                      </p:tavLst>
                                    </p:anim>
                                    <p:anim calcmode="lin" valueType="num">
                                      <p:cBhvr additive="base">
                                        <p:cTn id="86" dur="4500"/>
                                        <p:tgtEl>
                                          <p:spTgt spid="10"/>
                                        </p:tgtEl>
                                        <p:attrNameLst>
                                          <p:attrName>ppt_y</p:attrName>
                                        </p:attrNameLst>
                                      </p:cBhvr>
                                      <p:tavLst>
                                        <p:tav tm="0">
                                          <p:val>
                                            <p:strVal val="ppt_y"/>
                                          </p:val>
                                        </p:tav>
                                        <p:tav tm="100000">
                                          <p:val>
                                            <p:strVal val="ppt_y"/>
                                          </p:val>
                                        </p:tav>
                                      </p:tavLst>
                                    </p:anim>
                                    <p:set>
                                      <p:cBhvr>
                                        <p:cTn id="87" dur="1" fill="hold">
                                          <p:stCondLst>
                                            <p:cond delay="4499"/>
                                          </p:stCondLst>
                                        </p:cTn>
                                        <p:tgtEl>
                                          <p:spTgt spid="10"/>
                                        </p:tgtEl>
                                        <p:attrNameLst>
                                          <p:attrName>style.visibility</p:attrName>
                                        </p:attrNameLst>
                                      </p:cBhvr>
                                      <p:to>
                                        <p:strVal val="hidden"/>
                                      </p:to>
                                    </p:set>
                                  </p:childTnLst>
                                </p:cTn>
                              </p:par>
                              <p:par>
                                <p:cTn id="88" presetID="2" presetClass="exit" presetSubtype="8" fill="hold" grpId="3" nodeType="withEffect">
                                  <p:stCondLst>
                                    <p:cond delay="0"/>
                                  </p:stCondLst>
                                  <p:childTnLst>
                                    <p:anim calcmode="lin" valueType="num">
                                      <p:cBhvr additive="base">
                                        <p:cTn id="89" dur="4500"/>
                                        <p:tgtEl>
                                          <p:spTgt spid="11"/>
                                        </p:tgtEl>
                                        <p:attrNameLst>
                                          <p:attrName>ppt_x</p:attrName>
                                        </p:attrNameLst>
                                      </p:cBhvr>
                                      <p:tavLst>
                                        <p:tav tm="0">
                                          <p:val>
                                            <p:strVal val="ppt_x"/>
                                          </p:val>
                                        </p:tav>
                                        <p:tav tm="100000">
                                          <p:val>
                                            <p:strVal val="0-ppt_w/2"/>
                                          </p:val>
                                        </p:tav>
                                      </p:tavLst>
                                    </p:anim>
                                    <p:anim calcmode="lin" valueType="num">
                                      <p:cBhvr additive="base">
                                        <p:cTn id="90" dur="4500"/>
                                        <p:tgtEl>
                                          <p:spTgt spid="11"/>
                                        </p:tgtEl>
                                        <p:attrNameLst>
                                          <p:attrName>ppt_y</p:attrName>
                                        </p:attrNameLst>
                                      </p:cBhvr>
                                      <p:tavLst>
                                        <p:tav tm="0">
                                          <p:val>
                                            <p:strVal val="ppt_y"/>
                                          </p:val>
                                        </p:tav>
                                        <p:tav tm="100000">
                                          <p:val>
                                            <p:strVal val="ppt_y"/>
                                          </p:val>
                                        </p:tav>
                                      </p:tavLst>
                                    </p:anim>
                                    <p:set>
                                      <p:cBhvr>
                                        <p:cTn id="91" dur="1" fill="hold">
                                          <p:stCondLst>
                                            <p:cond delay="4499"/>
                                          </p:stCondLst>
                                        </p:cTn>
                                        <p:tgtEl>
                                          <p:spTgt spid="11"/>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4250" fill="hold"/>
                                        <p:tgtEl>
                                          <p:spTgt spid="13"/>
                                        </p:tgtEl>
                                        <p:attrNameLst>
                                          <p:attrName>ppt_w</p:attrName>
                                        </p:attrNameLst>
                                      </p:cBhvr>
                                      <p:tavLst>
                                        <p:tav tm="0">
                                          <p:val>
                                            <p:strVal val="2/3*#ppt_w"/>
                                          </p:val>
                                        </p:tav>
                                        <p:tav tm="100000">
                                          <p:val>
                                            <p:strVal val="#ppt_w"/>
                                          </p:val>
                                        </p:tav>
                                      </p:tavLst>
                                    </p:anim>
                                    <p:anim calcmode="lin" valueType="num">
                                      <p:cBhvr>
                                        <p:cTn id="95" dur="4250" fill="hold"/>
                                        <p:tgtEl>
                                          <p:spTgt spid="13"/>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barn(outVertical)">
                                      <p:cBhvr>
                                        <p:cTn id="98" dur="4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4 Rectángulo"/>
          <p:cNvSpPr/>
          <p:nvPr/>
        </p:nvSpPr>
        <p:spPr>
          <a:xfrm>
            <a:off x="-31815" y="6180"/>
            <a:ext cx="9175255" cy="6858000"/>
          </a:xfrm>
          <a:prstGeom prst="rect">
            <a:avLst/>
          </a:prstGeom>
          <a:gradFill flip="none" rotWithShape="1">
            <a:gsLst>
              <a:gs pos="87000">
                <a:srgbClr val="080008"/>
              </a:gs>
              <a:gs pos="100000">
                <a:srgbClr val="550534">
                  <a:lumMod val="0"/>
                </a:srgbClr>
              </a:gs>
              <a:gs pos="0">
                <a:srgbClr val="FFC000">
                  <a:lumMod val="41000"/>
                  <a:lumOff val="59000"/>
                </a:srgbClr>
              </a:gs>
              <a:gs pos="61000">
                <a:srgbClr val="B50B27">
                  <a:lumMod val="33000"/>
                </a:srgbClr>
              </a:gs>
              <a:gs pos="9000">
                <a:srgbClr val="B70922">
                  <a:lumMod val="88000"/>
                  <a:lumOff val="12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32"/>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6" name="Forma libre 23"/>
          <p:cNvSpPr/>
          <p:nvPr/>
        </p:nvSpPr>
        <p:spPr>
          <a:xfrm flipH="1">
            <a:off x="2008760" y="934033"/>
            <a:ext cx="5112568" cy="4989934"/>
          </a:xfrm>
          <a:custGeom>
            <a:avLst/>
            <a:gdLst>
              <a:gd name="connsiteX0" fmla="*/ 2189773 w 5606482"/>
              <a:gd name="connsiteY0" fmla="*/ 3903496 h 5504367"/>
              <a:gd name="connsiteX1" fmla="*/ 1672616 w 5606482"/>
              <a:gd name="connsiteY1" fmla="*/ 4812591 h 5504367"/>
              <a:gd name="connsiteX2" fmla="*/ 1963094 w 5606482"/>
              <a:gd name="connsiteY2" fmla="*/ 5504367 h 5504367"/>
              <a:gd name="connsiteX3" fmla="*/ 1806744 w 5606482"/>
              <a:gd name="connsiteY3" fmla="*/ 4664605 h 5504367"/>
              <a:gd name="connsiteX4" fmla="*/ 2361705 w 5606482"/>
              <a:gd name="connsiteY4" fmla="*/ 3965127 h 5504367"/>
              <a:gd name="connsiteX5" fmla="*/ 2189773 w 5606482"/>
              <a:gd name="connsiteY5" fmla="*/ 3903496 h 5504367"/>
              <a:gd name="connsiteX6" fmla="*/ 3376138 w 5606482"/>
              <a:gd name="connsiteY6" fmla="*/ 3898237 h 5504367"/>
              <a:gd name="connsiteX7" fmla="*/ 3282160 w 5606482"/>
              <a:gd name="connsiteY7" fmla="*/ 3921313 h 5504367"/>
              <a:gd name="connsiteX8" fmla="*/ 3207496 w 5606482"/>
              <a:gd name="connsiteY8" fmla="*/ 3974234 h 5504367"/>
              <a:gd name="connsiteX9" fmla="*/ 3487524 w 5606482"/>
              <a:gd name="connsiteY9" fmla="*/ 4963869 h 5504367"/>
              <a:gd name="connsiteX10" fmla="*/ 4195158 w 5606482"/>
              <a:gd name="connsiteY10" fmla="*/ 5244097 h 5504367"/>
              <a:gd name="connsiteX11" fmla="*/ 3478049 w 5606482"/>
              <a:gd name="connsiteY11" fmla="*/ 4768248 h 5504367"/>
              <a:gd name="connsiteX12" fmla="*/ 3376138 w 5606482"/>
              <a:gd name="connsiteY12" fmla="*/ 3898237 h 5504367"/>
              <a:gd name="connsiteX13" fmla="*/ 2801968 w 5606482"/>
              <a:gd name="connsiteY13" fmla="*/ 3631044 h 5504367"/>
              <a:gd name="connsiteX14" fmla="*/ 2736584 w 5606482"/>
              <a:gd name="connsiteY14" fmla="*/ 3646631 h 5504367"/>
              <a:gd name="connsiteX15" fmla="*/ 2651230 w 5606482"/>
              <a:gd name="connsiteY15" fmla="*/ 4418522 h 5504367"/>
              <a:gd name="connsiteX16" fmla="*/ 3053389 w 5606482"/>
              <a:gd name="connsiteY16" fmla="*/ 4817173 h 5504367"/>
              <a:gd name="connsiteX17" fmla="*/ 2699230 w 5606482"/>
              <a:gd name="connsiteY17" fmla="*/ 4279091 h 5504367"/>
              <a:gd name="connsiteX18" fmla="*/ 2872153 w 5606482"/>
              <a:gd name="connsiteY18" fmla="*/ 3641850 h 5504367"/>
              <a:gd name="connsiteX19" fmla="*/ 2801968 w 5606482"/>
              <a:gd name="connsiteY19" fmla="*/ 3631044 h 5504367"/>
              <a:gd name="connsiteX20" fmla="*/ 2065742 w 5606482"/>
              <a:gd name="connsiteY20" fmla="*/ 3305518 h 5504367"/>
              <a:gd name="connsiteX21" fmla="*/ 1461907 w 5606482"/>
              <a:gd name="connsiteY21" fmla="*/ 3792653 h 5504367"/>
              <a:gd name="connsiteX22" fmla="*/ 1466518 w 5606482"/>
              <a:gd name="connsiteY22" fmla="*/ 4359372 h 5504367"/>
              <a:gd name="connsiteX23" fmla="*/ 1594088 w 5606482"/>
              <a:gd name="connsiteY23" fmla="*/ 3727668 h 5504367"/>
              <a:gd name="connsiteX24" fmla="*/ 2165249 w 5606482"/>
              <a:gd name="connsiteY24" fmla="*/ 3397866 h 5504367"/>
              <a:gd name="connsiteX25" fmla="*/ 2065742 w 5606482"/>
              <a:gd name="connsiteY25" fmla="*/ 3305518 h 5504367"/>
              <a:gd name="connsiteX26" fmla="*/ 3589275 w 5606482"/>
              <a:gd name="connsiteY26" fmla="*/ 3290846 h 5504367"/>
              <a:gd name="connsiteX27" fmla="*/ 3526881 w 5606482"/>
              <a:gd name="connsiteY27" fmla="*/ 3295378 h 5504367"/>
              <a:gd name="connsiteX28" fmla="*/ 3439044 w 5606482"/>
              <a:gd name="connsiteY28" fmla="*/ 3398924 h 5504367"/>
              <a:gd name="connsiteX29" fmla="*/ 3950849 w 5606482"/>
              <a:gd name="connsiteY29" fmla="*/ 3982287 h 5504367"/>
              <a:gd name="connsiteX30" fmla="*/ 4515910 w 5606482"/>
              <a:gd name="connsiteY30" fmla="*/ 3953340 h 5504367"/>
              <a:gd name="connsiteX31" fmla="*/ 3880358 w 5606482"/>
              <a:gd name="connsiteY31" fmla="*/ 3852799 h 5504367"/>
              <a:gd name="connsiteX32" fmla="*/ 3589275 w 5606482"/>
              <a:gd name="connsiteY32" fmla="*/ 3290846 h 5504367"/>
              <a:gd name="connsiteX33" fmla="*/ 3000407 w 5606482"/>
              <a:gd name="connsiteY33" fmla="*/ 3188665 h 5504367"/>
              <a:gd name="connsiteX34" fmla="*/ 2964305 w 5606482"/>
              <a:gd name="connsiteY34" fmla="*/ 3195787 h 5504367"/>
              <a:gd name="connsiteX35" fmla="*/ 2934955 w 5606482"/>
              <a:gd name="connsiteY35" fmla="*/ 3214466 h 5504367"/>
              <a:gd name="connsiteX36" fmla="*/ 3022100 w 5606482"/>
              <a:gd name="connsiteY36" fmla="*/ 3591700 h 5504367"/>
              <a:gd name="connsiteX37" fmla="*/ 3285174 w 5606482"/>
              <a:gd name="connsiteY37" fmla="*/ 3708991 h 5504367"/>
              <a:gd name="connsiteX38" fmla="*/ 3022281 w 5606482"/>
              <a:gd name="connsiteY38" fmla="*/ 3517897 h 5504367"/>
              <a:gd name="connsiteX39" fmla="*/ 3000407 w 5606482"/>
              <a:gd name="connsiteY39" fmla="*/ 3188665 h 5504367"/>
              <a:gd name="connsiteX40" fmla="*/ 2550187 w 5606482"/>
              <a:gd name="connsiteY40" fmla="*/ 3170874 h 5504367"/>
              <a:gd name="connsiteX41" fmla="*/ 2336426 w 5606482"/>
              <a:gd name="connsiteY41" fmla="*/ 3504502 h 5504367"/>
              <a:gd name="connsiteX42" fmla="*/ 2433284 w 5606482"/>
              <a:gd name="connsiteY42" fmla="*/ 3769776 h 5504367"/>
              <a:gd name="connsiteX43" fmla="*/ 2390172 w 5606482"/>
              <a:gd name="connsiteY43" fmla="*/ 3451025 h 5504367"/>
              <a:gd name="connsiteX44" fmla="*/ 2614230 w 5606482"/>
              <a:gd name="connsiteY44" fmla="*/ 3196941 h 5504367"/>
              <a:gd name="connsiteX45" fmla="*/ 2550187 w 5606482"/>
              <a:gd name="connsiteY45" fmla="*/ 3170874 h 5504367"/>
              <a:gd name="connsiteX46" fmla="*/ 4225836 w 5606482"/>
              <a:gd name="connsiteY46" fmla="*/ 3079380 h 5504367"/>
              <a:gd name="connsiteX47" fmla="*/ 4104604 w 5606482"/>
              <a:gd name="connsiteY47" fmla="*/ 3097272 h 5504367"/>
              <a:gd name="connsiteX48" fmla="*/ 4028160 w 5606482"/>
              <a:gd name="connsiteY48" fmla="*/ 3135106 h 5504367"/>
              <a:gd name="connsiteX49" fmla="*/ 3969348 w 5606482"/>
              <a:gd name="connsiteY49" fmla="*/ 3307382 h 5504367"/>
              <a:gd name="connsiteX50" fmla="*/ 4908100 w 5606482"/>
              <a:gd name="connsiteY50" fmla="*/ 3757131 h 5504367"/>
              <a:gd name="connsiteX51" fmla="*/ 5606482 w 5606482"/>
              <a:gd name="connsiteY51" fmla="*/ 3429322 h 5504367"/>
              <a:gd name="connsiteX52" fmla="*/ 4754121 w 5606482"/>
              <a:gd name="connsiteY52" fmla="*/ 3634995 h 5504367"/>
              <a:gd name="connsiteX53" fmla="*/ 4225836 w 5606482"/>
              <a:gd name="connsiteY53" fmla="*/ 3079380 h 5504367"/>
              <a:gd name="connsiteX54" fmla="*/ 1436172 w 5606482"/>
              <a:gd name="connsiteY54" fmla="*/ 3073680 h 5504367"/>
              <a:gd name="connsiteX55" fmla="*/ 865945 w 5606482"/>
              <a:gd name="connsiteY55" fmla="*/ 3661952 h 5504367"/>
              <a:gd name="connsiteX56" fmla="*/ 66280 w 5606482"/>
              <a:gd name="connsiteY56" fmla="*/ 3476929 h 5504367"/>
              <a:gd name="connsiteX57" fmla="*/ 9998 w 5606482"/>
              <a:gd name="connsiteY57" fmla="*/ 3505365 h 5504367"/>
              <a:gd name="connsiteX58" fmla="*/ 714471 w 5606482"/>
              <a:gd name="connsiteY58" fmla="*/ 3792865 h 5504367"/>
              <a:gd name="connsiteX59" fmla="*/ 1643789 w 5606482"/>
              <a:gd name="connsiteY59" fmla="*/ 3289440 h 5504367"/>
              <a:gd name="connsiteX60" fmla="*/ 1581602 w 5606482"/>
              <a:gd name="connsiteY60" fmla="*/ 3120640 h 5504367"/>
              <a:gd name="connsiteX61" fmla="*/ 1436172 w 5606482"/>
              <a:gd name="connsiteY61" fmla="*/ 3073680 h 5504367"/>
              <a:gd name="connsiteX62" fmla="*/ 3338595 w 5606482"/>
              <a:gd name="connsiteY62" fmla="*/ 2894552 h 5504367"/>
              <a:gd name="connsiteX63" fmla="*/ 3292253 w 5606482"/>
              <a:gd name="connsiteY63" fmla="*/ 2899267 h 5504367"/>
              <a:gd name="connsiteX64" fmla="*/ 3262519 w 5606482"/>
              <a:gd name="connsiteY64" fmla="*/ 2912236 h 5504367"/>
              <a:gd name="connsiteX65" fmla="*/ 3236880 w 5606482"/>
              <a:gd name="connsiteY65" fmla="*/ 2976113 h 5504367"/>
              <a:gd name="connsiteX66" fmla="*/ 3584371 w 5606482"/>
              <a:gd name="connsiteY66" fmla="*/ 3161075 h 5504367"/>
              <a:gd name="connsiteX67" fmla="*/ 3855671 w 5606482"/>
              <a:gd name="connsiteY67" fmla="*/ 3049303 h 5504367"/>
              <a:gd name="connsiteX68" fmla="*/ 3528308 w 5606482"/>
              <a:gd name="connsiteY68" fmla="*/ 3112528 h 5504367"/>
              <a:gd name="connsiteX69" fmla="*/ 3338595 w 5606482"/>
              <a:gd name="connsiteY69" fmla="*/ 2894552 h 5504367"/>
              <a:gd name="connsiteX70" fmla="*/ 2280279 w 5606482"/>
              <a:gd name="connsiteY70" fmla="*/ 2845914 h 5504367"/>
              <a:gd name="connsiteX71" fmla="*/ 2052576 w 5606482"/>
              <a:gd name="connsiteY71" fmla="*/ 3057877 h 5504367"/>
              <a:gd name="connsiteX72" fmla="*/ 1752746 w 5606482"/>
              <a:gd name="connsiteY72" fmla="*/ 2974895 h 5504367"/>
              <a:gd name="connsiteX73" fmla="*/ 1730844 w 5606482"/>
              <a:gd name="connsiteY73" fmla="*/ 2984662 h 5504367"/>
              <a:gd name="connsiteX74" fmla="*/ 1992578 w 5606482"/>
              <a:gd name="connsiteY74" fmla="*/ 3104638 h 5504367"/>
              <a:gd name="connsiteX75" fmla="*/ 2354887 w 5606482"/>
              <a:gd name="connsiteY75" fmla="*/ 2930601 h 5504367"/>
              <a:gd name="connsiteX76" fmla="*/ 2334551 w 5606482"/>
              <a:gd name="connsiteY76" fmla="*/ 2866017 h 5504367"/>
              <a:gd name="connsiteX77" fmla="*/ 2280279 w 5606482"/>
              <a:gd name="connsiteY77" fmla="*/ 2845914 h 5504367"/>
              <a:gd name="connsiteX78" fmla="*/ 4869478 w 5606482"/>
              <a:gd name="connsiteY78" fmla="*/ 2421671 h 5504367"/>
              <a:gd name="connsiteX79" fmla="*/ 4378387 w 5606482"/>
              <a:gd name="connsiteY79" fmla="*/ 2780160 h 5504367"/>
              <a:gd name="connsiteX80" fmla="*/ 3742201 w 5606482"/>
              <a:gd name="connsiteY80" fmla="*/ 2606951 h 5504367"/>
              <a:gd name="connsiteX81" fmla="*/ 3746974 w 5606482"/>
              <a:gd name="connsiteY81" fmla="*/ 2742744 h 5504367"/>
              <a:gd name="connsiteX82" fmla="*/ 4517587 w 5606482"/>
              <a:gd name="connsiteY82" fmla="*/ 2828240 h 5504367"/>
              <a:gd name="connsiteX83" fmla="*/ 4915578 w 5606482"/>
              <a:gd name="connsiteY83" fmla="*/ 2425414 h 5504367"/>
              <a:gd name="connsiteX84" fmla="*/ 4869478 w 5606482"/>
              <a:gd name="connsiteY84" fmla="*/ 2421671 h 5504367"/>
              <a:gd name="connsiteX85" fmla="*/ 743640 w 5606482"/>
              <a:gd name="connsiteY85" fmla="*/ 2398816 h 5504367"/>
              <a:gd name="connsiteX86" fmla="*/ 697541 w 5606482"/>
              <a:gd name="connsiteY86" fmla="*/ 2402559 h 5504367"/>
              <a:gd name="connsiteX87" fmla="*/ 1095532 w 5606482"/>
              <a:gd name="connsiteY87" fmla="*/ 2805386 h 5504367"/>
              <a:gd name="connsiteX88" fmla="*/ 1866145 w 5606482"/>
              <a:gd name="connsiteY88" fmla="*/ 2719890 h 5504367"/>
              <a:gd name="connsiteX89" fmla="*/ 1870918 w 5606482"/>
              <a:gd name="connsiteY89" fmla="*/ 2584097 h 5504367"/>
              <a:gd name="connsiteX90" fmla="*/ 1234732 w 5606482"/>
              <a:gd name="connsiteY90" fmla="*/ 2757305 h 5504367"/>
              <a:gd name="connsiteX91" fmla="*/ 743640 w 5606482"/>
              <a:gd name="connsiteY91" fmla="*/ 2398816 h 5504367"/>
              <a:gd name="connsiteX92" fmla="*/ 2090094 w 5606482"/>
              <a:gd name="connsiteY92" fmla="*/ 2315918 h 5504367"/>
              <a:gd name="connsiteX93" fmla="*/ 2061437 w 5606482"/>
              <a:gd name="connsiteY93" fmla="*/ 2320406 h 5504367"/>
              <a:gd name="connsiteX94" fmla="*/ 2026258 w 5606482"/>
              <a:gd name="connsiteY94" fmla="*/ 2334328 h 5504367"/>
              <a:gd name="connsiteX95" fmla="*/ 1754686 w 5606482"/>
              <a:gd name="connsiteY95" fmla="*/ 2445446 h 5504367"/>
              <a:gd name="connsiteX96" fmla="*/ 2082193 w 5606482"/>
              <a:gd name="connsiteY96" fmla="*/ 2383013 h 5504367"/>
              <a:gd name="connsiteX97" fmla="*/ 2347447 w 5606482"/>
              <a:gd name="connsiteY97" fmla="*/ 2583963 h 5504367"/>
              <a:gd name="connsiteX98" fmla="*/ 2373249 w 5606482"/>
              <a:gd name="connsiteY98" fmla="*/ 2520145 h 5504367"/>
              <a:gd name="connsiteX99" fmla="*/ 2090094 w 5606482"/>
              <a:gd name="connsiteY99" fmla="*/ 2315918 h 5504367"/>
              <a:gd name="connsiteX100" fmla="*/ 3795916 w 5606482"/>
              <a:gd name="connsiteY100" fmla="*/ 2262497 h 5504367"/>
              <a:gd name="connsiteX101" fmla="*/ 3772763 w 5606482"/>
              <a:gd name="connsiteY101" fmla="*/ 2268750 h 5504367"/>
              <a:gd name="connsiteX102" fmla="*/ 3592623 w 5606482"/>
              <a:gd name="connsiteY102" fmla="*/ 2522389 h 5504367"/>
              <a:gd name="connsiteX103" fmla="*/ 3252819 w 5606482"/>
              <a:gd name="connsiteY103" fmla="*/ 2551607 h 5504367"/>
              <a:gd name="connsiteX104" fmla="*/ 3277820 w 5606482"/>
              <a:gd name="connsiteY104" fmla="*/ 2614532 h 5504367"/>
              <a:gd name="connsiteX105" fmla="*/ 3668673 w 5606482"/>
              <a:gd name="connsiteY105" fmla="*/ 2520777 h 5504367"/>
              <a:gd name="connsiteX106" fmla="*/ 3795916 w 5606482"/>
              <a:gd name="connsiteY106" fmla="*/ 2262497 h 5504367"/>
              <a:gd name="connsiteX107" fmla="*/ 2327946 w 5606482"/>
              <a:gd name="connsiteY107" fmla="*/ 1781057 h 5504367"/>
              <a:gd name="connsiteX108" fmla="*/ 2590840 w 5606482"/>
              <a:gd name="connsiteY108" fmla="*/ 1972151 h 5504367"/>
              <a:gd name="connsiteX109" fmla="*/ 2612714 w 5606482"/>
              <a:gd name="connsiteY109" fmla="*/ 2301382 h 5504367"/>
              <a:gd name="connsiteX110" fmla="*/ 2678165 w 5606482"/>
              <a:gd name="connsiteY110" fmla="*/ 2275582 h 5504367"/>
              <a:gd name="connsiteX111" fmla="*/ 2591021 w 5606482"/>
              <a:gd name="connsiteY111" fmla="*/ 1898347 h 5504367"/>
              <a:gd name="connsiteX112" fmla="*/ 2327946 w 5606482"/>
              <a:gd name="connsiteY112" fmla="*/ 1781057 h 5504367"/>
              <a:gd name="connsiteX113" fmla="*/ 3143217 w 5606482"/>
              <a:gd name="connsiteY113" fmla="*/ 1724066 h 5504367"/>
              <a:gd name="connsiteX114" fmla="*/ 3211102 w 5606482"/>
              <a:gd name="connsiteY114" fmla="*/ 2038159 h 5504367"/>
              <a:gd name="connsiteX115" fmla="*/ 3007058 w 5606482"/>
              <a:gd name="connsiteY115" fmla="*/ 2307489 h 5504367"/>
              <a:gd name="connsiteX116" fmla="*/ 3073065 w 5606482"/>
              <a:gd name="connsiteY116" fmla="*/ 2328735 h 5504367"/>
              <a:gd name="connsiteX117" fmla="*/ 3260629 w 5606482"/>
              <a:gd name="connsiteY117" fmla="*/ 1980990 h 5504367"/>
              <a:gd name="connsiteX118" fmla="*/ 3143217 w 5606482"/>
              <a:gd name="connsiteY118" fmla="*/ 1724066 h 5504367"/>
              <a:gd name="connsiteX119" fmla="*/ 864576 w 5606482"/>
              <a:gd name="connsiteY119" fmla="*/ 1691177 h 5504367"/>
              <a:gd name="connsiteX120" fmla="*/ 789822 w 5606482"/>
              <a:gd name="connsiteY120" fmla="*/ 1706410 h 5504367"/>
              <a:gd name="connsiteX121" fmla="*/ 699184 w 5606482"/>
              <a:gd name="connsiteY121" fmla="*/ 1747400 h 5504367"/>
              <a:gd name="connsiteX122" fmla="*/ 0 w 5606482"/>
              <a:gd name="connsiteY122" fmla="*/ 2073510 h 5504367"/>
              <a:gd name="connsiteX123" fmla="*/ 852843 w 5606482"/>
              <a:gd name="connsiteY123" fmla="*/ 1869919 h 5504367"/>
              <a:gd name="connsiteX124" fmla="*/ 1577490 w 5606482"/>
              <a:gd name="connsiteY124" fmla="*/ 2371615 h 5504367"/>
              <a:gd name="connsiteX125" fmla="*/ 1636737 w 5606482"/>
              <a:gd name="connsiteY125" fmla="*/ 2199474 h 5504367"/>
              <a:gd name="connsiteX126" fmla="*/ 864576 w 5606482"/>
              <a:gd name="connsiteY126" fmla="*/ 1691177 h 5504367"/>
              <a:gd name="connsiteX127" fmla="*/ 1727187 w 5606482"/>
              <a:gd name="connsiteY127" fmla="*/ 1368798 h 5504367"/>
              <a:gd name="connsiteX128" fmla="*/ 1654285 w 5606482"/>
              <a:gd name="connsiteY128" fmla="*/ 1371469 h 5504367"/>
              <a:gd name="connsiteX129" fmla="*/ 1089153 w 5606482"/>
              <a:gd name="connsiteY129" fmla="*/ 1398998 h 5504367"/>
              <a:gd name="connsiteX130" fmla="*/ 1724453 w 5606482"/>
              <a:gd name="connsiteY130" fmla="*/ 1501133 h 5504367"/>
              <a:gd name="connsiteX131" fmla="*/ 2076535 w 5606482"/>
              <a:gd name="connsiteY131" fmla="*/ 2059439 h 5504367"/>
              <a:gd name="connsiteX132" fmla="*/ 2164630 w 5606482"/>
              <a:gd name="connsiteY132" fmla="*/ 1956113 h 5504367"/>
              <a:gd name="connsiteX133" fmla="*/ 1727187 w 5606482"/>
              <a:gd name="connsiteY133" fmla="*/ 1368798 h 5504367"/>
              <a:gd name="connsiteX134" fmla="*/ 5343262 w 5606482"/>
              <a:gd name="connsiteY134" fmla="*/ 1351015 h 5504367"/>
              <a:gd name="connsiteX135" fmla="*/ 5283220 w 5606482"/>
              <a:gd name="connsiteY135" fmla="*/ 1370281 h 5504367"/>
              <a:gd name="connsiteX136" fmla="*/ 4843690 w 5606482"/>
              <a:gd name="connsiteY136" fmla="*/ 2063470 h 5504367"/>
              <a:gd name="connsiteX137" fmla="*/ 3954029 w 5606482"/>
              <a:gd name="connsiteY137" fmla="*/ 2180463 h 5504367"/>
              <a:gd name="connsiteX138" fmla="*/ 4028260 w 5606482"/>
              <a:gd name="connsiteY138" fmla="*/ 2344323 h 5504367"/>
              <a:gd name="connsiteX139" fmla="*/ 5043465 w 5606482"/>
              <a:gd name="connsiteY139" fmla="*/ 2050343 h 5504367"/>
              <a:gd name="connsiteX140" fmla="*/ 5343262 w 5606482"/>
              <a:gd name="connsiteY140" fmla="*/ 1351015 h 5504367"/>
              <a:gd name="connsiteX141" fmla="*/ 4077625 w 5606482"/>
              <a:gd name="connsiteY141" fmla="*/ 968488 h 5504367"/>
              <a:gd name="connsiteX142" fmla="*/ 3998068 w 5606482"/>
              <a:gd name="connsiteY142" fmla="*/ 1608040 h 5504367"/>
              <a:gd name="connsiteX143" fmla="*/ 3453417 w 5606482"/>
              <a:gd name="connsiteY143" fmla="*/ 1980126 h 5504367"/>
              <a:gd name="connsiteX144" fmla="*/ 3559606 w 5606482"/>
              <a:gd name="connsiteY144" fmla="*/ 2064678 h 5504367"/>
              <a:gd name="connsiteX145" fmla="*/ 4124970 w 5606482"/>
              <a:gd name="connsiteY145" fmla="*/ 1533238 h 5504367"/>
              <a:gd name="connsiteX146" fmla="*/ 4077625 w 5606482"/>
              <a:gd name="connsiteY146" fmla="*/ 968488 h 5504367"/>
              <a:gd name="connsiteX147" fmla="*/ 2559731 w 5606482"/>
              <a:gd name="connsiteY147" fmla="*/ 528132 h 5504367"/>
              <a:gd name="connsiteX148" fmla="*/ 2913889 w 5606482"/>
              <a:gd name="connsiteY148" fmla="*/ 1066215 h 5504367"/>
              <a:gd name="connsiteX149" fmla="*/ 2740967 w 5606482"/>
              <a:gd name="connsiteY149" fmla="*/ 1703456 h 5504367"/>
              <a:gd name="connsiteX150" fmla="*/ 2876535 w 5606482"/>
              <a:gd name="connsiteY150" fmla="*/ 1698675 h 5504367"/>
              <a:gd name="connsiteX151" fmla="*/ 2961890 w 5606482"/>
              <a:gd name="connsiteY151" fmla="*/ 926784 h 5504367"/>
              <a:gd name="connsiteX152" fmla="*/ 2559731 w 5606482"/>
              <a:gd name="connsiteY152" fmla="*/ 528132 h 5504367"/>
              <a:gd name="connsiteX153" fmla="*/ 1417957 w 5606482"/>
              <a:gd name="connsiteY153" fmla="*/ 245952 h 5504367"/>
              <a:gd name="connsiteX154" fmla="*/ 2135066 w 5606482"/>
              <a:gd name="connsiteY154" fmla="*/ 721802 h 5504367"/>
              <a:gd name="connsiteX155" fmla="*/ 2236978 w 5606482"/>
              <a:gd name="connsiteY155" fmla="*/ 1591813 h 5504367"/>
              <a:gd name="connsiteX156" fmla="*/ 2405619 w 5606482"/>
              <a:gd name="connsiteY156" fmla="*/ 1515816 h 5504367"/>
              <a:gd name="connsiteX157" fmla="*/ 2125592 w 5606482"/>
              <a:gd name="connsiteY157" fmla="*/ 526180 h 5504367"/>
              <a:gd name="connsiteX158" fmla="*/ 1417957 w 5606482"/>
              <a:gd name="connsiteY158" fmla="*/ 245952 h 5504367"/>
              <a:gd name="connsiteX159" fmla="*/ 3554231 w 5606482"/>
              <a:gd name="connsiteY159" fmla="*/ 0 h 5504367"/>
              <a:gd name="connsiteX160" fmla="*/ 3775101 w 5606482"/>
              <a:gd name="connsiteY160" fmla="*/ 824535 h 5504367"/>
              <a:gd name="connsiteX161" fmla="*/ 3274827 w 5606482"/>
              <a:gd name="connsiteY161" fmla="*/ 1562090 h 5504367"/>
              <a:gd name="connsiteX162" fmla="*/ 3451272 w 5606482"/>
              <a:gd name="connsiteY162" fmla="*/ 1610716 h 5504367"/>
              <a:gd name="connsiteX163" fmla="*/ 3897637 w 5606482"/>
              <a:gd name="connsiteY163" fmla="*/ 667255 h 5504367"/>
              <a:gd name="connsiteX164" fmla="*/ 3554231 w 5606482"/>
              <a:gd name="connsiteY164" fmla="*/ 0 h 550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5606482" h="5504367">
                <a:moveTo>
                  <a:pt x="2189773" y="3903496"/>
                </a:moveTo>
                <a:cubicBezTo>
                  <a:pt x="2364278" y="4346396"/>
                  <a:pt x="1405187" y="4301004"/>
                  <a:pt x="1672616" y="4812591"/>
                </a:cubicBezTo>
                <a:cubicBezTo>
                  <a:pt x="1951040" y="5190066"/>
                  <a:pt x="2031640" y="5247703"/>
                  <a:pt x="1963094" y="5504367"/>
                </a:cubicBezTo>
                <a:cubicBezTo>
                  <a:pt x="2155529" y="5210354"/>
                  <a:pt x="1740309" y="4921145"/>
                  <a:pt x="1806744" y="4664605"/>
                </a:cubicBezTo>
                <a:cubicBezTo>
                  <a:pt x="1873179" y="4408065"/>
                  <a:pt x="2600107" y="4394327"/>
                  <a:pt x="2361705" y="3965127"/>
                </a:cubicBezTo>
                <a:cubicBezTo>
                  <a:pt x="2315087" y="3912968"/>
                  <a:pt x="2247108" y="3909083"/>
                  <a:pt x="2189773" y="3903496"/>
                </a:cubicBezTo>
                <a:close/>
                <a:moveTo>
                  <a:pt x="3376138" y="3898237"/>
                </a:moveTo>
                <a:cubicBezTo>
                  <a:pt x="3340525" y="3896216"/>
                  <a:pt x="3309733" y="3906277"/>
                  <a:pt x="3282160" y="3921313"/>
                </a:cubicBezTo>
                <a:cubicBezTo>
                  <a:pt x="3254587" y="3936349"/>
                  <a:pt x="3230232" y="3956360"/>
                  <a:pt x="3207496" y="3974234"/>
                </a:cubicBezTo>
                <a:cubicBezTo>
                  <a:pt x="3652256" y="4161575"/>
                  <a:pt x="2926169" y="4793003"/>
                  <a:pt x="3487524" y="4963869"/>
                </a:cubicBezTo>
                <a:cubicBezTo>
                  <a:pt x="3960357" y="5033880"/>
                  <a:pt x="4060091" y="5018241"/>
                  <a:pt x="4195158" y="5244097"/>
                </a:cubicBezTo>
                <a:cubicBezTo>
                  <a:pt x="4122798" y="4906628"/>
                  <a:pt x="3614553" y="4992558"/>
                  <a:pt x="3478049" y="4768248"/>
                </a:cubicBezTo>
                <a:cubicBezTo>
                  <a:pt x="3341546" y="4543938"/>
                  <a:pt x="3857243" y="4031881"/>
                  <a:pt x="3376138" y="3898237"/>
                </a:cubicBezTo>
                <a:close/>
                <a:moveTo>
                  <a:pt x="2801968" y="3631044"/>
                </a:moveTo>
                <a:cubicBezTo>
                  <a:pt x="2779077" y="3633650"/>
                  <a:pt x="2756984" y="3640655"/>
                  <a:pt x="2736584" y="3646631"/>
                </a:cubicBezTo>
                <a:cubicBezTo>
                  <a:pt x="2986229" y="3905025"/>
                  <a:pt x="2317892" y="4138226"/>
                  <a:pt x="2651230" y="4418522"/>
                </a:cubicBezTo>
                <a:cubicBezTo>
                  <a:pt x="2952567" y="4602964"/>
                  <a:pt x="3024588" y="4620617"/>
                  <a:pt x="3053389" y="4817173"/>
                </a:cubicBezTo>
                <a:cubicBezTo>
                  <a:pt x="3098189" y="4560584"/>
                  <a:pt x="2729436" y="4474979"/>
                  <a:pt x="2699230" y="4279091"/>
                </a:cubicBezTo>
                <a:cubicBezTo>
                  <a:pt x="2669024" y="4083204"/>
                  <a:pt x="3161398" y="3873133"/>
                  <a:pt x="2872153" y="3641850"/>
                </a:cubicBezTo>
                <a:cubicBezTo>
                  <a:pt x="2848552" y="3630231"/>
                  <a:pt x="2824860" y="3628438"/>
                  <a:pt x="2801968" y="3631044"/>
                </a:cubicBezTo>
                <a:close/>
                <a:moveTo>
                  <a:pt x="2065742" y="3305518"/>
                </a:moveTo>
                <a:cubicBezTo>
                  <a:pt x="2060912" y="3665065"/>
                  <a:pt x="1422800" y="3358470"/>
                  <a:pt x="1461907" y="3792653"/>
                </a:cubicBezTo>
                <a:cubicBezTo>
                  <a:pt x="1545790" y="4136258"/>
                  <a:pt x="1584440" y="4199639"/>
                  <a:pt x="1466518" y="4359372"/>
                </a:cubicBezTo>
                <a:cubicBezTo>
                  <a:pt x="1678891" y="4209042"/>
                  <a:pt x="1477633" y="3887920"/>
                  <a:pt x="1594088" y="3727668"/>
                </a:cubicBezTo>
                <a:cubicBezTo>
                  <a:pt x="1710543" y="3567418"/>
                  <a:pt x="2207586" y="3766151"/>
                  <a:pt x="2165249" y="3397866"/>
                </a:cubicBezTo>
                <a:cubicBezTo>
                  <a:pt x="2148132" y="3348053"/>
                  <a:pt x="2103089" y="3325855"/>
                  <a:pt x="2065742" y="3305518"/>
                </a:cubicBezTo>
                <a:close/>
                <a:moveTo>
                  <a:pt x="3589275" y="3290846"/>
                </a:moveTo>
                <a:cubicBezTo>
                  <a:pt x="3570452" y="3290309"/>
                  <a:pt x="3549725" y="3291742"/>
                  <a:pt x="3526881" y="3295378"/>
                </a:cubicBezTo>
                <a:cubicBezTo>
                  <a:pt x="3477931" y="3314647"/>
                  <a:pt x="3457725" y="3360676"/>
                  <a:pt x="3439044" y="3398924"/>
                </a:cubicBezTo>
                <a:cubicBezTo>
                  <a:pt x="3797872" y="3388320"/>
                  <a:pt x="3519464" y="4040065"/>
                  <a:pt x="3950849" y="3982287"/>
                </a:cubicBezTo>
                <a:cubicBezTo>
                  <a:pt x="4289968" y="3883590"/>
                  <a:pt x="4351526" y="3842189"/>
                  <a:pt x="4515910" y="3953340"/>
                </a:cubicBezTo>
                <a:cubicBezTo>
                  <a:pt x="4356849" y="3747265"/>
                  <a:pt x="4045195" y="3962459"/>
                  <a:pt x="3880358" y="3852799"/>
                </a:cubicBezTo>
                <a:cubicBezTo>
                  <a:pt x="3725821" y="3749992"/>
                  <a:pt x="3871625" y="3298893"/>
                  <a:pt x="3589275" y="3290846"/>
                </a:cubicBezTo>
                <a:close/>
                <a:moveTo>
                  <a:pt x="3000407" y="3188665"/>
                </a:moveTo>
                <a:cubicBezTo>
                  <a:pt x="2986934" y="3187311"/>
                  <a:pt x="2975057" y="3190586"/>
                  <a:pt x="2964305" y="3195787"/>
                </a:cubicBezTo>
                <a:cubicBezTo>
                  <a:pt x="2953553" y="3200988"/>
                  <a:pt x="2943927" y="3208115"/>
                  <a:pt x="2934955" y="3214466"/>
                </a:cubicBezTo>
                <a:cubicBezTo>
                  <a:pt x="3100086" y="3292406"/>
                  <a:pt x="2812414" y="3518019"/>
                  <a:pt x="3022100" y="3591700"/>
                </a:cubicBezTo>
                <a:cubicBezTo>
                  <a:pt x="3200146" y="3625937"/>
                  <a:pt x="3238288" y="3621711"/>
                  <a:pt x="3285174" y="3708991"/>
                </a:cubicBezTo>
                <a:cubicBezTo>
                  <a:pt x="3264234" y="3580738"/>
                  <a:pt x="3069742" y="3604618"/>
                  <a:pt x="3022281" y="3517897"/>
                </a:cubicBezTo>
                <a:cubicBezTo>
                  <a:pt x="2974819" y="3431176"/>
                  <a:pt x="3180363" y="3246996"/>
                  <a:pt x="3000407" y="3188665"/>
                </a:cubicBezTo>
                <a:close/>
                <a:moveTo>
                  <a:pt x="2550187" y="3170874"/>
                </a:moveTo>
                <a:cubicBezTo>
                  <a:pt x="2607847" y="3340521"/>
                  <a:pt x="2244835" y="3307448"/>
                  <a:pt x="2336426" y="3504502"/>
                </a:cubicBezTo>
                <a:cubicBezTo>
                  <a:pt x="2434777" y="3651250"/>
                  <a:pt x="2464245" y="3674292"/>
                  <a:pt x="2433284" y="3769776"/>
                </a:cubicBezTo>
                <a:cubicBezTo>
                  <a:pt x="2511971" y="3662295"/>
                  <a:pt x="2360014" y="3546497"/>
                  <a:pt x="2390172" y="3451025"/>
                </a:cubicBezTo>
                <a:cubicBezTo>
                  <a:pt x="2420329" y="3355552"/>
                  <a:pt x="2696398" y="3362495"/>
                  <a:pt x="2614230" y="3196941"/>
                </a:cubicBezTo>
                <a:cubicBezTo>
                  <a:pt x="2597549" y="3176528"/>
                  <a:pt x="2571833" y="3173933"/>
                  <a:pt x="2550187" y="3170874"/>
                </a:cubicBezTo>
                <a:close/>
                <a:moveTo>
                  <a:pt x="4225836" y="3079380"/>
                </a:moveTo>
                <a:cubicBezTo>
                  <a:pt x="4189709" y="3075156"/>
                  <a:pt x="4149638" y="3080244"/>
                  <a:pt x="4104604" y="3097272"/>
                </a:cubicBezTo>
                <a:cubicBezTo>
                  <a:pt x="4080586" y="3106354"/>
                  <a:pt x="4055155" y="3118832"/>
                  <a:pt x="4028160" y="3135106"/>
                </a:cubicBezTo>
                <a:cubicBezTo>
                  <a:pt x="3976080" y="3184034"/>
                  <a:pt x="3973706" y="3250867"/>
                  <a:pt x="3969348" y="3307382"/>
                </a:cubicBezTo>
                <a:cubicBezTo>
                  <a:pt x="4416746" y="3108742"/>
                  <a:pt x="4392855" y="4051094"/>
                  <a:pt x="4908100" y="3757131"/>
                </a:cubicBezTo>
                <a:cubicBezTo>
                  <a:pt x="5286382" y="3460784"/>
                  <a:pt x="5343252" y="3378225"/>
                  <a:pt x="5606482" y="3429322"/>
                </a:cubicBezTo>
                <a:cubicBezTo>
                  <a:pt x="5302289" y="3259201"/>
                  <a:pt x="5017174" y="3684031"/>
                  <a:pt x="4754121" y="3634995"/>
                </a:cubicBezTo>
                <a:cubicBezTo>
                  <a:pt x="4538334" y="3594771"/>
                  <a:pt x="4478723" y="3108947"/>
                  <a:pt x="4225836" y="3079380"/>
                </a:cubicBezTo>
                <a:close/>
                <a:moveTo>
                  <a:pt x="1436172" y="3073680"/>
                </a:moveTo>
                <a:cubicBezTo>
                  <a:pt x="1136707" y="3053245"/>
                  <a:pt x="1095138" y="3605847"/>
                  <a:pt x="865945" y="3661952"/>
                </a:cubicBezTo>
                <a:cubicBezTo>
                  <a:pt x="620383" y="3722067"/>
                  <a:pt x="347200" y="3367046"/>
                  <a:pt x="66280" y="3476929"/>
                </a:cubicBezTo>
                <a:cubicBezTo>
                  <a:pt x="47551" y="3484255"/>
                  <a:pt x="28789" y="3493647"/>
                  <a:pt x="9998" y="3505365"/>
                </a:cubicBezTo>
                <a:cubicBezTo>
                  <a:pt x="272068" y="3439174"/>
                  <a:pt x="330540" y="3518421"/>
                  <a:pt x="714471" y="3792865"/>
                </a:cubicBezTo>
                <a:cubicBezTo>
                  <a:pt x="1235240" y="4057060"/>
                  <a:pt x="1192715" y="3116616"/>
                  <a:pt x="1643789" y="3289440"/>
                </a:cubicBezTo>
                <a:cubicBezTo>
                  <a:pt x="1638316" y="3233207"/>
                  <a:pt x="1634621" y="3166548"/>
                  <a:pt x="1581602" y="3120640"/>
                </a:cubicBezTo>
                <a:cubicBezTo>
                  <a:pt x="1526996" y="3091214"/>
                  <a:pt x="1478952" y="3076600"/>
                  <a:pt x="1436172" y="3073680"/>
                </a:cubicBezTo>
                <a:close/>
                <a:moveTo>
                  <a:pt x="3338595" y="2894552"/>
                </a:moveTo>
                <a:cubicBezTo>
                  <a:pt x="3324970" y="2892359"/>
                  <a:pt x="3309668" y="2893607"/>
                  <a:pt x="3292253" y="2899267"/>
                </a:cubicBezTo>
                <a:cubicBezTo>
                  <a:pt x="3282965" y="2902286"/>
                  <a:pt x="3273075" y="2906560"/>
                  <a:pt x="3262519" y="2912236"/>
                </a:cubicBezTo>
                <a:cubicBezTo>
                  <a:pt x="3241815" y="2929788"/>
                  <a:pt x="3239624" y="2954909"/>
                  <a:pt x="3236880" y="2976113"/>
                </a:cubicBezTo>
                <a:cubicBezTo>
                  <a:pt x="3410461" y="2908787"/>
                  <a:pt x="3383209" y="3263156"/>
                  <a:pt x="3584371" y="3161075"/>
                </a:cubicBezTo>
                <a:cubicBezTo>
                  <a:pt x="3733615" y="3055813"/>
                  <a:pt x="3756786" y="3025680"/>
                  <a:pt x="3855671" y="3049303"/>
                </a:cubicBezTo>
                <a:cubicBezTo>
                  <a:pt x="3743541" y="2980188"/>
                  <a:pt x="3627166" y="3135373"/>
                  <a:pt x="3528308" y="3112528"/>
                </a:cubicBezTo>
                <a:cubicBezTo>
                  <a:pt x="3447212" y="3093788"/>
                  <a:pt x="3433972" y="2909897"/>
                  <a:pt x="3338595" y="2894552"/>
                </a:cubicBezTo>
                <a:close/>
                <a:moveTo>
                  <a:pt x="2280279" y="2845914"/>
                </a:moveTo>
                <a:cubicBezTo>
                  <a:pt x="2167054" y="2833230"/>
                  <a:pt x="2140616" y="3040575"/>
                  <a:pt x="2052576" y="3057877"/>
                </a:cubicBezTo>
                <a:cubicBezTo>
                  <a:pt x="1958247" y="3076416"/>
                  <a:pt x="1861451" y="2938209"/>
                  <a:pt x="1752746" y="2974895"/>
                </a:cubicBezTo>
                <a:cubicBezTo>
                  <a:pt x="1745499" y="2977341"/>
                  <a:pt x="1738199" y="2980564"/>
                  <a:pt x="1730844" y="2984662"/>
                </a:cubicBezTo>
                <a:cubicBezTo>
                  <a:pt x="1831553" y="2964111"/>
                  <a:pt x="1852208" y="2994919"/>
                  <a:pt x="1992578" y="3104638"/>
                </a:cubicBezTo>
                <a:cubicBezTo>
                  <a:pt x="2185064" y="3212778"/>
                  <a:pt x="2187081" y="2858021"/>
                  <a:pt x="2354887" y="2930601"/>
                </a:cubicBezTo>
                <a:cubicBezTo>
                  <a:pt x="2353896" y="2909340"/>
                  <a:pt x="2353780" y="2884183"/>
                  <a:pt x="2334551" y="2866017"/>
                </a:cubicBezTo>
                <a:cubicBezTo>
                  <a:pt x="2314401" y="2854029"/>
                  <a:pt x="2296454" y="2847726"/>
                  <a:pt x="2280279" y="2845914"/>
                </a:cubicBezTo>
                <a:close/>
                <a:moveTo>
                  <a:pt x="4869478" y="2421671"/>
                </a:moveTo>
                <a:cubicBezTo>
                  <a:pt x="4648301" y="2425386"/>
                  <a:pt x="4561727" y="2751796"/>
                  <a:pt x="4378387" y="2780160"/>
                </a:cubicBezTo>
                <a:cubicBezTo>
                  <a:pt x="4182824" y="2810417"/>
                  <a:pt x="3973101" y="2317226"/>
                  <a:pt x="3742201" y="2606951"/>
                </a:cubicBezTo>
                <a:cubicBezTo>
                  <a:pt x="3719001" y="2654230"/>
                  <a:pt x="3735042" y="2701876"/>
                  <a:pt x="3746974" y="2742744"/>
                </a:cubicBezTo>
                <a:cubicBezTo>
                  <a:pt x="4004941" y="2492686"/>
                  <a:pt x="4237755" y="3162131"/>
                  <a:pt x="4517587" y="2828240"/>
                </a:cubicBezTo>
                <a:cubicBezTo>
                  <a:pt x="4701723" y="2526403"/>
                  <a:pt x="4719347" y="2454263"/>
                  <a:pt x="4915578" y="2425414"/>
                </a:cubicBezTo>
                <a:cubicBezTo>
                  <a:pt x="4899568" y="2422610"/>
                  <a:pt x="4884225" y="2421423"/>
                  <a:pt x="4869478" y="2421671"/>
                </a:cubicBezTo>
                <a:close/>
                <a:moveTo>
                  <a:pt x="743640" y="2398816"/>
                </a:moveTo>
                <a:cubicBezTo>
                  <a:pt x="728895" y="2398568"/>
                  <a:pt x="713551" y="2399755"/>
                  <a:pt x="697541" y="2402559"/>
                </a:cubicBezTo>
                <a:cubicBezTo>
                  <a:pt x="893772" y="2431408"/>
                  <a:pt x="911396" y="2503549"/>
                  <a:pt x="1095532" y="2805386"/>
                </a:cubicBezTo>
                <a:cubicBezTo>
                  <a:pt x="1375364" y="3139277"/>
                  <a:pt x="1608178" y="2469831"/>
                  <a:pt x="1866145" y="2719890"/>
                </a:cubicBezTo>
                <a:cubicBezTo>
                  <a:pt x="1878078" y="2679021"/>
                  <a:pt x="1894118" y="2631376"/>
                  <a:pt x="1870918" y="2584097"/>
                </a:cubicBezTo>
                <a:cubicBezTo>
                  <a:pt x="1640018" y="2294372"/>
                  <a:pt x="1430295" y="2787562"/>
                  <a:pt x="1234732" y="2757305"/>
                </a:cubicBezTo>
                <a:cubicBezTo>
                  <a:pt x="1051392" y="2728941"/>
                  <a:pt x="964818" y="2402531"/>
                  <a:pt x="743640" y="2398816"/>
                </a:cubicBezTo>
                <a:close/>
                <a:moveTo>
                  <a:pt x="2090094" y="2315918"/>
                </a:moveTo>
                <a:cubicBezTo>
                  <a:pt x="2081179" y="2316155"/>
                  <a:pt x="2071656" y="2317592"/>
                  <a:pt x="2061437" y="2320406"/>
                </a:cubicBezTo>
                <a:cubicBezTo>
                  <a:pt x="2050538" y="2323409"/>
                  <a:pt x="2038846" y="2327978"/>
                  <a:pt x="2026258" y="2334328"/>
                </a:cubicBezTo>
                <a:cubicBezTo>
                  <a:pt x="1876752" y="2439232"/>
                  <a:pt x="1853505" y="2469311"/>
                  <a:pt x="1754686" y="2445446"/>
                </a:cubicBezTo>
                <a:cubicBezTo>
                  <a:pt x="1866632" y="2514837"/>
                  <a:pt x="1983399" y="2359927"/>
                  <a:pt x="2082193" y="2383013"/>
                </a:cubicBezTo>
                <a:cubicBezTo>
                  <a:pt x="2180986" y="2406099"/>
                  <a:pt x="2178316" y="2674383"/>
                  <a:pt x="2347447" y="2583963"/>
                </a:cubicBezTo>
                <a:cubicBezTo>
                  <a:pt x="2368195" y="2566460"/>
                  <a:pt x="2370450" y="2541343"/>
                  <a:pt x="2373249" y="2520145"/>
                </a:cubicBezTo>
                <a:cubicBezTo>
                  <a:pt x="2220545" y="2578950"/>
                  <a:pt x="2223810" y="2312365"/>
                  <a:pt x="2090094" y="2315918"/>
                </a:cubicBezTo>
                <a:close/>
                <a:moveTo>
                  <a:pt x="3795916" y="2262497"/>
                </a:moveTo>
                <a:cubicBezTo>
                  <a:pt x="3787624" y="2263963"/>
                  <a:pt x="3779928" y="2266071"/>
                  <a:pt x="3772763" y="2268750"/>
                </a:cubicBezTo>
                <a:cubicBezTo>
                  <a:pt x="3665299" y="2308924"/>
                  <a:pt x="3677481" y="2477216"/>
                  <a:pt x="3592623" y="2522389"/>
                </a:cubicBezTo>
                <a:cubicBezTo>
                  <a:pt x="3502106" y="2570574"/>
                  <a:pt x="3317289" y="2375461"/>
                  <a:pt x="3252819" y="2551607"/>
                </a:cubicBezTo>
                <a:cubicBezTo>
                  <a:pt x="3249374" y="2577835"/>
                  <a:pt x="3265166" y="2597418"/>
                  <a:pt x="3277820" y="2614532"/>
                </a:cubicBezTo>
                <a:cubicBezTo>
                  <a:pt x="3362139" y="2452307"/>
                  <a:pt x="3587663" y="2726160"/>
                  <a:pt x="3668673" y="2520777"/>
                </a:cubicBezTo>
                <a:cubicBezTo>
                  <a:pt x="3708268" y="2347070"/>
                  <a:pt x="3704838" y="2310137"/>
                  <a:pt x="3795916" y="2262497"/>
                </a:cubicBezTo>
                <a:close/>
                <a:moveTo>
                  <a:pt x="2327946" y="1781057"/>
                </a:moveTo>
                <a:cubicBezTo>
                  <a:pt x="2348887" y="1909309"/>
                  <a:pt x="2543379" y="1885430"/>
                  <a:pt x="2590840" y="1972151"/>
                </a:cubicBezTo>
                <a:cubicBezTo>
                  <a:pt x="2638301" y="2058872"/>
                  <a:pt x="2432758" y="2243051"/>
                  <a:pt x="2612714" y="2301382"/>
                </a:cubicBezTo>
                <a:cubicBezTo>
                  <a:pt x="2639659" y="2304091"/>
                  <a:pt x="2660222" y="2288282"/>
                  <a:pt x="2678165" y="2275582"/>
                </a:cubicBezTo>
                <a:cubicBezTo>
                  <a:pt x="2513034" y="2197642"/>
                  <a:pt x="2800706" y="1972029"/>
                  <a:pt x="2591021" y="1898347"/>
                </a:cubicBezTo>
                <a:cubicBezTo>
                  <a:pt x="2412975" y="1864110"/>
                  <a:pt x="2374833" y="1868336"/>
                  <a:pt x="2327946" y="1781057"/>
                </a:cubicBezTo>
                <a:close/>
                <a:moveTo>
                  <a:pt x="3143217" y="1724066"/>
                </a:moveTo>
                <a:cubicBezTo>
                  <a:pt x="3072979" y="1836815"/>
                  <a:pt x="3233795" y="1940922"/>
                  <a:pt x="3211102" y="2038159"/>
                </a:cubicBezTo>
                <a:cubicBezTo>
                  <a:pt x="3188409" y="2135396"/>
                  <a:pt x="2912084" y="2148739"/>
                  <a:pt x="3007058" y="2307489"/>
                </a:cubicBezTo>
                <a:cubicBezTo>
                  <a:pt x="3025311" y="2326582"/>
                  <a:pt x="3051203" y="2327279"/>
                  <a:pt x="3073065" y="2328735"/>
                </a:cubicBezTo>
                <a:cubicBezTo>
                  <a:pt x="3002255" y="2164114"/>
                  <a:pt x="3367469" y="2170401"/>
                  <a:pt x="3260629" y="1980990"/>
                </a:cubicBezTo>
                <a:cubicBezTo>
                  <a:pt x="3150953" y="1842145"/>
                  <a:pt x="3119721" y="1821374"/>
                  <a:pt x="3143217" y="1724066"/>
                </a:cubicBezTo>
                <a:close/>
                <a:moveTo>
                  <a:pt x="864576" y="1691177"/>
                </a:moveTo>
                <a:cubicBezTo>
                  <a:pt x="841165" y="1692843"/>
                  <a:pt x="816315" y="1697761"/>
                  <a:pt x="789822" y="1706410"/>
                </a:cubicBezTo>
                <a:cubicBezTo>
                  <a:pt x="761562" y="1715636"/>
                  <a:pt x="731432" y="1729106"/>
                  <a:pt x="699184" y="1747400"/>
                </a:cubicBezTo>
                <a:cubicBezTo>
                  <a:pt x="320165" y="2042832"/>
                  <a:pt x="263086" y="2125255"/>
                  <a:pt x="0" y="2073510"/>
                </a:cubicBezTo>
                <a:cubicBezTo>
                  <a:pt x="303744" y="2244386"/>
                  <a:pt x="589928" y="1820235"/>
                  <a:pt x="852843" y="1869919"/>
                </a:cubicBezTo>
                <a:cubicBezTo>
                  <a:pt x="1115758" y="1919604"/>
                  <a:pt x="1144906" y="2630943"/>
                  <a:pt x="1577490" y="2371615"/>
                </a:cubicBezTo>
                <a:cubicBezTo>
                  <a:pt x="1629692" y="2322812"/>
                  <a:pt x="1632236" y="2255981"/>
                  <a:pt x="1636737" y="2199474"/>
                </a:cubicBezTo>
                <a:cubicBezTo>
                  <a:pt x="1243091" y="2373103"/>
                  <a:pt x="1215737" y="1666196"/>
                  <a:pt x="864576" y="1691177"/>
                </a:cubicBezTo>
                <a:close/>
                <a:moveTo>
                  <a:pt x="1727187" y="1368798"/>
                </a:moveTo>
                <a:cubicBezTo>
                  <a:pt x="1705446" y="1367147"/>
                  <a:pt x="1681255" y="1367926"/>
                  <a:pt x="1654285" y="1371469"/>
                </a:cubicBezTo>
                <a:cubicBezTo>
                  <a:pt x="1314921" y="1469316"/>
                  <a:pt x="1253259" y="1510561"/>
                  <a:pt x="1089153" y="1398998"/>
                </a:cubicBezTo>
                <a:cubicBezTo>
                  <a:pt x="1247699" y="1605471"/>
                  <a:pt x="1559889" y="1391060"/>
                  <a:pt x="1724453" y="1501133"/>
                </a:cubicBezTo>
                <a:cubicBezTo>
                  <a:pt x="1889016" y="1611207"/>
                  <a:pt x="1710872" y="2116701"/>
                  <a:pt x="2076535" y="2059439"/>
                </a:cubicBezTo>
                <a:cubicBezTo>
                  <a:pt x="2125532" y="2040292"/>
                  <a:pt x="2145853" y="1994314"/>
                  <a:pt x="2164630" y="1956113"/>
                </a:cubicBezTo>
                <a:cubicBezTo>
                  <a:pt x="1828205" y="1965210"/>
                  <a:pt x="2053303" y="1393572"/>
                  <a:pt x="1727187" y="1368798"/>
                </a:cubicBezTo>
                <a:close/>
                <a:moveTo>
                  <a:pt x="5343262" y="1351015"/>
                </a:moveTo>
                <a:cubicBezTo>
                  <a:pt x="5321654" y="1355864"/>
                  <a:pt x="5301699" y="1362349"/>
                  <a:pt x="5283220" y="1370281"/>
                </a:cubicBezTo>
                <a:cubicBezTo>
                  <a:pt x="5006032" y="1489265"/>
                  <a:pt x="5060757" y="1933870"/>
                  <a:pt x="4843690" y="2063470"/>
                </a:cubicBezTo>
                <a:cubicBezTo>
                  <a:pt x="4612151" y="2201712"/>
                  <a:pt x="4099822" y="1706121"/>
                  <a:pt x="3954029" y="2180463"/>
                </a:cubicBezTo>
                <a:cubicBezTo>
                  <a:pt x="3948506" y="2250377"/>
                  <a:pt x="3992676" y="2300438"/>
                  <a:pt x="4028260" y="2344323"/>
                </a:cubicBezTo>
                <a:cubicBezTo>
                  <a:pt x="4228126" y="1904564"/>
                  <a:pt x="4858121" y="2604100"/>
                  <a:pt x="5043465" y="2050343"/>
                </a:cubicBezTo>
                <a:cubicBezTo>
                  <a:pt x="5124173" y="1585360"/>
                  <a:pt x="5110173" y="1487878"/>
                  <a:pt x="5343262" y="1351015"/>
                </a:cubicBezTo>
                <a:close/>
                <a:moveTo>
                  <a:pt x="4077625" y="968488"/>
                </a:moveTo>
                <a:cubicBezTo>
                  <a:pt x="3877198" y="1134461"/>
                  <a:pt x="4102103" y="1439433"/>
                  <a:pt x="3998068" y="1608040"/>
                </a:cubicBezTo>
                <a:cubicBezTo>
                  <a:pt x="3894034" y="1776646"/>
                  <a:pt x="3383421" y="1616097"/>
                  <a:pt x="3453417" y="1980126"/>
                </a:cubicBezTo>
                <a:cubicBezTo>
                  <a:pt x="3474243" y="2028501"/>
                  <a:pt x="3520831" y="2047226"/>
                  <a:pt x="3559606" y="2064678"/>
                </a:cubicBezTo>
                <a:cubicBezTo>
                  <a:pt x="3537301" y="1705793"/>
                  <a:pt x="4196716" y="1963219"/>
                  <a:pt x="4124970" y="1533238"/>
                </a:cubicBezTo>
                <a:cubicBezTo>
                  <a:pt x="4015408" y="1196963"/>
                  <a:pt x="3972088" y="1136689"/>
                  <a:pt x="4077625" y="968488"/>
                </a:cubicBezTo>
                <a:close/>
                <a:moveTo>
                  <a:pt x="2559731" y="528132"/>
                </a:moveTo>
                <a:cubicBezTo>
                  <a:pt x="2514930" y="784721"/>
                  <a:pt x="2883684" y="870327"/>
                  <a:pt x="2913889" y="1066215"/>
                </a:cubicBezTo>
                <a:cubicBezTo>
                  <a:pt x="2944095" y="1262102"/>
                  <a:pt x="2451722" y="1472172"/>
                  <a:pt x="2740967" y="1703456"/>
                </a:cubicBezTo>
                <a:cubicBezTo>
                  <a:pt x="2788167" y="1726694"/>
                  <a:pt x="2835735" y="1710627"/>
                  <a:pt x="2876535" y="1698675"/>
                </a:cubicBezTo>
                <a:cubicBezTo>
                  <a:pt x="2626890" y="1440280"/>
                  <a:pt x="3295228" y="1207080"/>
                  <a:pt x="2961890" y="926784"/>
                </a:cubicBezTo>
                <a:cubicBezTo>
                  <a:pt x="2660553" y="742342"/>
                  <a:pt x="2588532" y="724689"/>
                  <a:pt x="2559731" y="528132"/>
                </a:cubicBezTo>
                <a:close/>
                <a:moveTo>
                  <a:pt x="1417957" y="245952"/>
                </a:moveTo>
                <a:cubicBezTo>
                  <a:pt x="1490317" y="583421"/>
                  <a:pt x="1998563" y="497491"/>
                  <a:pt x="2135066" y="721802"/>
                </a:cubicBezTo>
                <a:cubicBezTo>
                  <a:pt x="2271569" y="946112"/>
                  <a:pt x="1755873" y="1458168"/>
                  <a:pt x="2236978" y="1591813"/>
                </a:cubicBezTo>
                <a:cubicBezTo>
                  <a:pt x="2308202" y="1595856"/>
                  <a:pt x="2360146" y="1551565"/>
                  <a:pt x="2405619" y="1515816"/>
                </a:cubicBezTo>
                <a:cubicBezTo>
                  <a:pt x="1960858" y="1328475"/>
                  <a:pt x="2686946" y="697047"/>
                  <a:pt x="2125592" y="526180"/>
                </a:cubicBezTo>
                <a:cubicBezTo>
                  <a:pt x="1652758" y="456170"/>
                  <a:pt x="1553024" y="471809"/>
                  <a:pt x="1417957" y="245952"/>
                </a:cubicBezTo>
                <a:close/>
                <a:moveTo>
                  <a:pt x="3554231" y="0"/>
                </a:moveTo>
                <a:cubicBezTo>
                  <a:pt x="3384726" y="306994"/>
                  <a:pt x="3821669" y="564187"/>
                  <a:pt x="3775101" y="824535"/>
                </a:cubicBezTo>
                <a:cubicBezTo>
                  <a:pt x="3728534" y="1084884"/>
                  <a:pt x="3003665" y="1152413"/>
                  <a:pt x="3274827" y="1562090"/>
                </a:cubicBezTo>
                <a:cubicBezTo>
                  <a:pt x="3325401" y="1610568"/>
                  <a:pt x="3393585" y="1609400"/>
                  <a:pt x="3451272" y="1610716"/>
                </a:cubicBezTo>
                <a:cubicBezTo>
                  <a:pt x="3242865" y="1182665"/>
                  <a:pt x="4204135" y="1156810"/>
                  <a:pt x="3897637" y="667255"/>
                </a:cubicBezTo>
                <a:cubicBezTo>
                  <a:pt x="3590497" y="312044"/>
                  <a:pt x="3505564" y="260629"/>
                  <a:pt x="3554231" y="0"/>
                </a:cubicBezTo>
                <a:close/>
              </a:path>
            </a:pathLst>
          </a:custGeom>
          <a:gradFill>
            <a:gsLst>
              <a:gs pos="45000">
                <a:srgbClr val="C00000"/>
              </a:gs>
              <a:gs pos="65000">
                <a:schemeClr val="tx1"/>
              </a:gs>
            </a:gsLst>
            <a:path path="circle">
              <a:fillToRect l="50000" t="50000" r="50000" b="50000"/>
            </a:path>
          </a:gradFill>
          <a:ln w="9525">
            <a:noFill/>
          </a:ln>
          <a:effectLst/>
          <a:scene3d>
            <a:camera prst="obliqueBottomLeft"/>
            <a:lightRig rig="flood" dir="t"/>
          </a:scene3d>
          <a:sp3d extrusionH="12700">
            <a:bevelT w="165100" prst="coolSlant"/>
            <a:extrusionClr>
              <a:srgbClr val="C00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23"/>
          <p:cNvSpPr/>
          <p:nvPr/>
        </p:nvSpPr>
        <p:spPr>
          <a:xfrm rot="1135110" flipH="1">
            <a:off x="1858460" y="1148655"/>
            <a:ext cx="5112568" cy="4989934"/>
          </a:xfrm>
          <a:custGeom>
            <a:avLst/>
            <a:gdLst>
              <a:gd name="connsiteX0" fmla="*/ 2189773 w 5606482"/>
              <a:gd name="connsiteY0" fmla="*/ 3903496 h 5504367"/>
              <a:gd name="connsiteX1" fmla="*/ 1672616 w 5606482"/>
              <a:gd name="connsiteY1" fmla="*/ 4812591 h 5504367"/>
              <a:gd name="connsiteX2" fmla="*/ 1963094 w 5606482"/>
              <a:gd name="connsiteY2" fmla="*/ 5504367 h 5504367"/>
              <a:gd name="connsiteX3" fmla="*/ 1806744 w 5606482"/>
              <a:gd name="connsiteY3" fmla="*/ 4664605 h 5504367"/>
              <a:gd name="connsiteX4" fmla="*/ 2361705 w 5606482"/>
              <a:gd name="connsiteY4" fmla="*/ 3965127 h 5504367"/>
              <a:gd name="connsiteX5" fmla="*/ 2189773 w 5606482"/>
              <a:gd name="connsiteY5" fmla="*/ 3903496 h 5504367"/>
              <a:gd name="connsiteX6" fmla="*/ 3376138 w 5606482"/>
              <a:gd name="connsiteY6" fmla="*/ 3898237 h 5504367"/>
              <a:gd name="connsiteX7" fmla="*/ 3282160 w 5606482"/>
              <a:gd name="connsiteY7" fmla="*/ 3921313 h 5504367"/>
              <a:gd name="connsiteX8" fmla="*/ 3207496 w 5606482"/>
              <a:gd name="connsiteY8" fmla="*/ 3974234 h 5504367"/>
              <a:gd name="connsiteX9" fmla="*/ 3487524 w 5606482"/>
              <a:gd name="connsiteY9" fmla="*/ 4963869 h 5504367"/>
              <a:gd name="connsiteX10" fmla="*/ 4195158 w 5606482"/>
              <a:gd name="connsiteY10" fmla="*/ 5244097 h 5504367"/>
              <a:gd name="connsiteX11" fmla="*/ 3478049 w 5606482"/>
              <a:gd name="connsiteY11" fmla="*/ 4768248 h 5504367"/>
              <a:gd name="connsiteX12" fmla="*/ 3376138 w 5606482"/>
              <a:gd name="connsiteY12" fmla="*/ 3898237 h 5504367"/>
              <a:gd name="connsiteX13" fmla="*/ 2801968 w 5606482"/>
              <a:gd name="connsiteY13" fmla="*/ 3631044 h 5504367"/>
              <a:gd name="connsiteX14" fmla="*/ 2736584 w 5606482"/>
              <a:gd name="connsiteY14" fmla="*/ 3646631 h 5504367"/>
              <a:gd name="connsiteX15" fmla="*/ 2651230 w 5606482"/>
              <a:gd name="connsiteY15" fmla="*/ 4418522 h 5504367"/>
              <a:gd name="connsiteX16" fmla="*/ 3053389 w 5606482"/>
              <a:gd name="connsiteY16" fmla="*/ 4817173 h 5504367"/>
              <a:gd name="connsiteX17" fmla="*/ 2699230 w 5606482"/>
              <a:gd name="connsiteY17" fmla="*/ 4279091 h 5504367"/>
              <a:gd name="connsiteX18" fmla="*/ 2872153 w 5606482"/>
              <a:gd name="connsiteY18" fmla="*/ 3641850 h 5504367"/>
              <a:gd name="connsiteX19" fmla="*/ 2801968 w 5606482"/>
              <a:gd name="connsiteY19" fmla="*/ 3631044 h 5504367"/>
              <a:gd name="connsiteX20" fmla="*/ 2065742 w 5606482"/>
              <a:gd name="connsiteY20" fmla="*/ 3305518 h 5504367"/>
              <a:gd name="connsiteX21" fmla="*/ 1461907 w 5606482"/>
              <a:gd name="connsiteY21" fmla="*/ 3792653 h 5504367"/>
              <a:gd name="connsiteX22" fmla="*/ 1466518 w 5606482"/>
              <a:gd name="connsiteY22" fmla="*/ 4359372 h 5504367"/>
              <a:gd name="connsiteX23" fmla="*/ 1594088 w 5606482"/>
              <a:gd name="connsiteY23" fmla="*/ 3727668 h 5504367"/>
              <a:gd name="connsiteX24" fmla="*/ 2165249 w 5606482"/>
              <a:gd name="connsiteY24" fmla="*/ 3397866 h 5504367"/>
              <a:gd name="connsiteX25" fmla="*/ 2065742 w 5606482"/>
              <a:gd name="connsiteY25" fmla="*/ 3305518 h 5504367"/>
              <a:gd name="connsiteX26" fmla="*/ 3589275 w 5606482"/>
              <a:gd name="connsiteY26" fmla="*/ 3290846 h 5504367"/>
              <a:gd name="connsiteX27" fmla="*/ 3526881 w 5606482"/>
              <a:gd name="connsiteY27" fmla="*/ 3295378 h 5504367"/>
              <a:gd name="connsiteX28" fmla="*/ 3439044 w 5606482"/>
              <a:gd name="connsiteY28" fmla="*/ 3398924 h 5504367"/>
              <a:gd name="connsiteX29" fmla="*/ 3950849 w 5606482"/>
              <a:gd name="connsiteY29" fmla="*/ 3982287 h 5504367"/>
              <a:gd name="connsiteX30" fmla="*/ 4515910 w 5606482"/>
              <a:gd name="connsiteY30" fmla="*/ 3953340 h 5504367"/>
              <a:gd name="connsiteX31" fmla="*/ 3880358 w 5606482"/>
              <a:gd name="connsiteY31" fmla="*/ 3852799 h 5504367"/>
              <a:gd name="connsiteX32" fmla="*/ 3589275 w 5606482"/>
              <a:gd name="connsiteY32" fmla="*/ 3290846 h 5504367"/>
              <a:gd name="connsiteX33" fmla="*/ 3000407 w 5606482"/>
              <a:gd name="connsiteY33" fmla="*/ 3188665 h 5504367"/>
              <a:gd name="connsiteX34" fmla="*/ 2964305 w 5606482"/>
              <a:gd name="connsiteY34" fmla="*/ 3195787 h 5504367"/>
              <a:gd name="connsiteX35" fmla="*/ 2934955 w 5606482"/>
              <a:gd name="connsiteY35" fmla="*/ 3214466 h 5504367"/>
              <a:gd name="connsiteX36" fmla="*/ 3022100 w 5606482"/>
              <a:gd name="connsiteY36" fmla="*/ 3591700 h 5504367"/>
              <a:gd name="connsiteX37" fmla="*/ 3285174 w 5606482"/>
              <a:gd name="connsiteY37" fmla="*/ 3708991 h 5504367"/>
              <a:gd name="connsiteX38" fmla="*/ 3022281 w 5606482"/>
              <a:gd name="connsiteY38" fmla="*/ 3517897 h 5504367"/>
              <a:gd name="connsiteX39" fmla="*/ 3000407 w 5606482"/>
              <a:gd name="connsiteY39" fmla="*/ 3188665 h 5504367"/>
              <a:gd name="connsiteX40" fmla="*/ 2550187 w 5606482"/>
              <a:gd name="connsiteY40" fmla="*/ 3170874 h 5504367"/>
              <a:gd name="connsiteX41" fmla="*/ 2336426 w 5606482"/>
              <a:gd name="connsiteY41" fmla="*/ 3504502 h 5504367"/>
              <a:gd name="connsiteX42" fmla="*/ 2433284 w 5606482"/>
              <a:gd name="connsiteY42" fmla="*/ 3769776 h 5504367"/>
              <a:gd name="connsiteX43" fmla="*/ 2390172 w 5606482"/>
              <a:gd name="connsiteY43" fmla="*/ 3451025 h 5504367"/>
              <a:gd name="connsiteX44" fmla="*/ 2614230 w 5606482"/>
              <a:gd name="connsiteY44" fmla="*/ 3196941 h 5504367"/>
              <a:gd name="connsiteX45" fmla="*/ 2550187 w 5606482"/>
              <a:gd name="connsiteY45" fmla="*/ 3170874 h 5504367"/>
              <a:gd name="connsiteX46" fmla="*/ 4225836 w 5606482"/>
              <a:gd name="connsiteY46" fmla="*/ 3079380 h 5504367"/>
              <a:gd name="connsiteX47" fmla="*/ 4104604 w 5606482"/>
              <a:gd name="connsiteY47" fmla="*/ 3097272 h 5504367"/>
              <a:gd name="connsiteX48" fmla="*/ 4028160 w 5606482"/>
              <a:gd name="connsiteY48" fmla="*/ 3135106 h 5504367"/>
              <a:gd name="connsiteX49" fmla="*/ 3969348 w 5606482"/>
              <a:gd name="connsiteY49" fmla="*/ 3307382 h 5504367"/>
              <a:gd name="connsiteX50" fmla="*/ 4908100 w 5606482"/>
              <a:gd name="connsiteY50" fmla="*/ 3757131 h 5504367"/>
              <a:gd name="connsiteX51" fmla="*/ 5606482 w 5606482"/>
              <a:gd name="connsiteY51" fmla="*/ 3429322 h 5504367"/>
              <a:gd name="connsiteX52" fmla="*/ 4754121 w 5606482"/>
              <a:gd name="connsiteY52" fmla="*/ 3634995 h 5504367"/>
              <a:gd name="connsiteX53" fmla="*/ 4225836 w 5606482"/>
              <a:gd name="connsiteY53" fmla="*/ 3079380 h 5504367"/>
              <a:gd name="connsiteX54" fmla="*/ 1436172 w 5606482"/>
              <a:gd name="connsiteY54" fmla="*/ 3073680 h 5504367"/>
              <a:gd name="connsiteX55" fmla="*/ 865945 w 5606482"/>
              <a:gd name="connsiteY55" fmla="*/ 3661952 h 5504367"/>
              <a:gd name="connsiteX56" fmla="*/ 66280 w 5606482"/>
              <a:gd name="connsiteY56" fmla="*/ 3476929 h 5504367"/>
              <a:gd name="connsiteX57" fmla="*/ 9998 w 5606482"/>
              <a:gd name="connsiteY57" fmla="*/ 3505365 h 5504367"/>
              <a:gd name="connsiteX58" fmla="*/ 714471 w 5606482"/>
              <a:gd name="connsiteY58" fmla="*/ 3792865 h 5504367"/>
              <a:gd name="connsiteX59" fmla="*/ 1643789 w 5606482"/>
              <a:gd name="connsiteY59" fmla="*/ 3289440 h 5504367"/>
              <a:gd name="connsiteX60" fmla="*/ 1581602 w 5606482"/>
              <a:gd name="connsiteY60" fmla="*/ 3120640 h 5504367"/>
              <a:gd name="connsiteX61" fmla="*/ 1436172 w 5606482"/>
              <a:gd name="connsiteY61" fmla="*/ 3073680 h 5504367"/>
              <a:gd name="connsiteX62" fmla="*/ 3338595 w 5606482"/>
              <a:gd name="connsiteY62" fmla="*/ 2894552 h 5504367"/>
              <a:gd name="connsiteX63" fmla="*/ 3292253 w 5606482"/>
              <a:gd name="connsiteY63" fmla="*/ 2899267 h 5504367"/>
              <a:gd name="connsiteX64" fmla="*/ 3262519 w 5606482"/>
              <a:gd name="connsiteY64" fmla="*/ 2912236 h 5504367"/>
              <a:gd name="connsiteX65" fmla="*/ 3236880 w 5606482"/>
              <a:gd name="connsiteY65" fmla="*/ 2976113 h 5504367"/>
              <a:gd name="connsiteX66" fmla="*/ 3584371 w 5606482"/>
              <a:gd name="connsiteY66" fmla="*/ 3161075 h 5504367"/>
              <a:gd name="connsiteX67" fmla="*/ 3855671 w 5606482"/>
              <a:gd name="connsiteY67" fmla="*/ 3049303 h 5504367"/>
              <a:gd name="connsiteX68" fmla="*/ 3528308 w 5606482"/>
              <a:gd name="connsiteY68" fmla="*/ 3112528 h 5504367"/>
              <a:gd name="connsiteX69" fmla="*/ 3338595 w 5606482"/>
              <a:gd name="connsiteY69" fmla="*/ 2894552 h 5504367"/>
              <a:gd name="connsiteX70" fmla="*/ 2280279 w 5606482"/>
              <a:gd name="connsiteY70" fmla="*/ 2845914 h 5504367"/>
              <a:gd name="connsiteX71" fmla="*/ 2052576 w 5606482"/>
              <a:gd name="connsiteY71" fmla="*/ 3057877 h 5504367"/>
              <a:gd name="connsiteX72" fmla="*/ 1752746 w 5606482"/>
              <a:gd name="connsiteY72" fmla="*/ 2974895 h 5504367"/>
              <a:gd name="connsiteX73" fmla="*/ 1730844 w 5606482"/>
              <a:gd name="connsiteY73" fmla="*/ 2984662 h 5504367"/>
              <a:gd name="connsiteX74" fmla="*/ 1992578 w 5606482"/>
              <a:gd name="connsiteY74" fmla="*/ 3104638 h 5504367"/>
              <a:gd name="connsiteX75" fmla="*/ 2354887 w 5606482"/>
              <a:gd name="connsiteY75" fmla="*/ 2930601 h 5504367"/>
              <a:gd name="connsiteX76" fmla="*/ 2334551 w 5606482"/>
              <a:gd name="connsiteY76" fmla="*/ 2866017 h 5504367"/>
              <a:gd name="connsiteX77" fmla="*/ 2280279 w 5606482"/>
              <a:gd name="connsiteY77" fmla="*/ 2845914 h 5504367"/>
              <a:gd name="connsiteX78" fmla="*/ 4869478 w 5606482"/>
              <a:gd name="connsiteY78" fmla="*/ 2421671 h 5504367"/>
              <a:gd name="connsiteX79" fmla="*/ 4378387 w 5606482"/>
              <a:gd name="connsiteY79" fmla="*/ 2780160 h 5504367"/>
              <a:gd name="connsiteX80" fmla="*/ 3742201 w 5606482"/>
              <a:gd name="connsiteY80" fmla="*/ 2606951 h 5504367"/>
              <a:gd name="connsiteX81" fmla="*/ 3746974 w 5606482"/>
              <a:gd name="connsiteY81" fmla="*/ 2742744 h 5504367"/>
              <a:gd name="connsiteX82" fmla="*/ 4517587 w 5606482"/>
              <a:gd name="connsiteY82" fmla="*/ 2828240 h 5504367"/>
              <a:gd name="connsiteX83" fmla="*/ 4915578 w 5606482"/>
              <a:gd name="connsiteY83" fmla="*/ 2425414 h 5504367"/>
              <a:gd name="connsiteX84" fmla="*/ 4869478 w 5606482"/>
              <a:gd name="connsiteY84" fmla="*/ 2421671 h 5504367"/>
              <a:gd name="connsiteX85" fmla="*/ 743640 w 5606482"/>
              <a:gd name="connsiteY85" fmla="*/ 2398816 h 5504367"/>
              <a:gd name="connsiteX86" fmla="*/ 697541 w 5606482"/>
              <a:gd name="connsiteY86" fmla="*/ 2402559 h 5504367"/>
              <a:gd name="connsiteX87" fmla="*/ 1095532 w 5606482"/>
              <a:gd name="connsiteY87" fmla="*/ 2805386 h 5504367"/>
              <a:gd name="connsiteX88" fmla="*/ 1866145 w 5606482"/>
              <a:gd name="connsiteY88" fmla="*/ 2719890 h 5504367"/>
              <a:gd name="connsiteX89" fmla="*/ 1870918 w 5606482"/>
              <a:gd name="connsiteY89" fmla="*/ 2584097 h 5504367"/>
              <a:gd name="connsiteX90" fmla="*/ 1234732 w 5606482"/>
              <a:gd name="connsiteY90" fmla="*/ 2757305 h 5504367"/>
              <a:gd name="connsiteX91" fmla="*/ 743640 w 5606482"/>
              <a:gd name="connsiteY91" fmla="*/ 2398816 h 5504367"/>
              <a:gd name="connsiteX92" fmla="*/ 2090094 w 5606482"/>
              <a:gd name="connsiteY92" fmla="*/ 2315918 h 5504367"/>
              <a:gd name="connsiteX93" fmla="*/ 2061437 w 5606482"/>
              <a:gd name="connsiteY93" fmla="*/ 2320406 h 5504367"/>
              <a:gd name="connsiteX94" fmla="*/ 2026258 w 5606482"/>
              <a:gd name="connsiteY94" fmla="*/ 2334328 h 5504367"/>
              <a:gd name="connsiteX95" fmla="*/ 1754686 w 5606482"/>
              <a:gd name="connsiteY95" fmla="*/ 2445446 h 5504367"/>
              <a:gd name="connsiteX96" fmla="*/ 2082193 w 5606482"/>
              <a:gd name="connsiteY96" fmla="*/ 2383013 h 5504367"/>
              <a:gd name="connsiteX97" fmla="*/ 2347447 w 5606482"/>
              <a:gd name="connsiteY97" fmla="*/ 2583963 h 5504367"/>
              <a:gd name="connsiteX98" fmla="*/ 2373249 w 5606482"/>
              <a:gd name="connsiteY98" fmla="*/ 2520145 h 5504367"/>
              <a:gd name="connsiteX99" fmla="*/ 2090094 w 5606482"/>
              <a:gd name="connsiteY99" fmla="*/ 2315918 h 5504367"/>
              <a:gd name="connsiteX100" fmla="*/ 3795916 w 5606482"/>
              <a:gd name="connsiteY100" fmla="*/ 2262497 h 5504367"/>
              <a:gd name="connsiteX101" fmla="*/ 3772763 w 5606482"/>
              <a:gd name="connsiteY101" fmla="*/ 2268750 h 5504367"/>
              <a:gd name="connsiteX102" fmla="*/ 3592623 w 5606482"/>
              <a:gd name="connsiteY102" fmla="*/ 2522389 h 5504367"/>
              <a:gd name="connsiteX103" fmla="*/ 3252819 w 5606482"/>
              <a:gd name="connsiteY103" fmla="*/ 2551607 h 5504367"/>
              <a:gd name="connsiteX104" fmla="*/ 3277820 w 5606482"/>
              <a:gd name="connsiteY104" fmla="*/ 2614532 h 5504367"/>
              <a:gd name="connsiteX105" fmla="*/ 3668673 w 5606482"/>
              <a:gd name="connsiteY105" fmla="*/ 2520777 h 5504367"/>
              <a:gd name="connsiteX106" fmla="*/ 3795916 w 5606482"/>
              <a:gd name="connsiteY106" fmla="*/ 2262497 h 5504367"/>
              <a:gd name="connsiteX107" fmla="*/ 2327946 w 5606482"/>
              <a:gd name="connsiteY107" fmla="*/ 1781057 h 5504367"/>
              <a:gd name="connsiteX108" fmla="*/ 2590840 w 5606482"/>
              <a:gd name="connsiteY108" fmla="*/ 1972151 h 5504367"/>
              <a:gd name="connsiteX109" fmla="*/ 2612714 w 5606482"/>
              <a:gd name="connsiteY109" fmla="*/ 2301382 h 5504367"/>
              <a:gd name="connsiteX110" fmla="*/ 2678165 w 5606482"/>
              <a:gd name="connsiteY110" fmla="*/ 2275582 h 5504367"/>
              <a:gd name="connsiteX111" fmla="*/ 2591021 w 5606482"/>
              <a:gd name="connsiteY111" fmla="*/ 1898347 h 5504367"/>
              <a:gd name="connsiteX112" fmla="*/ 2327946 w 5606482"/>
              <a:gd name="connsiteY112" fmla="*/ 1781057 h 5504367"/>
              <a:gd name="connsiteX113" fmla="*/ 3143217 w 5606482"/>
              <a:gd name="connsiteY113" fmla="*/ 1724066 h 5504367"/>
              <a:gd name="connsiteX114" fmla="*/ 3211102 w 5606482"/>
              <a:gd name="connsiteY114" fmla="*/ 2038159 h 5504367"/>
              <a:gd name="connsiteX115" fmla="*/ 3007058 w 5606482"/>
              <a:gd name="connsiteY115" fmla="*/ 2307489 h 5504367"/>
              <a:gd name="connsiteX116" fmla="*/ 3073065 w 5606482"/>
              <a:gd name="connsiteY116" fmla="*/ 2328735 h 5504367"/>
              <a:gd name="connsiteX117" fmla="*/ 3260629 w 5606482"/>
              <a:gd name="connsiteY117" fmla="*/ 1980990 h 5504367"/>
              <a:gd name="connsiteX118" fmla="*/ 3143217 w 5606482"/>
              <a:gd name="connsiteY118" fmla="*/ 1724066 h 5504367"/>
              <a:gd name="connsiteX119" fmla="*/ 864576 w 5606482"/>
              <a:gd name="connsiteY119" fmla="*/ 1691177 h 5504367"/>
              <a:gd name="connsiteX120" fmla="*/ 789822 w 5606482"/>
              <a:gd name="connsiteY120" fmla="*/ 1706410 h 5504367"/>
              <a:gd name="connsiteX121" fmla="*/ 699184 w 5606482"/>
              <a:gd name="connsiteY121" fmla="*/ 1747400 h 5504367"/>
              <a:gd name="connsiteX122" fmla="*/ 0 w 5606482"/>
              <a:gd name="connsiteY122" fmla="*/ 2073510 h 5504367"/>
              <a:gd name="connsiteX123" fmla="*/ 852843 w 5606482"/>
              <a:gd name="connsiteY123" fmla="*/ 1869919 h 5504367"/>
              <a:gd name="connsiteX124" fmla="*/ 1577490 w 5606482"/>
              <a:gd name="connsiteY124" fmla="*/ 2371615 h 5504367"/>
              <a:gd name="connsiteX125" fmla="*/ 1636737 w 5606482"/>
              <a:gd name="connsiteY125" fmla="*/ 2199474 h 5504367"/>
              <a:gd name="connsiteX126" fmla="*/ 864576 w 5606482"/>
              <a:gd name="connsiteY126" fmla="*/ 1691177 h 5504367"/>
              <a:gd name="connsiteX127" fmla="*/ 1727187 w 5606482"/>
              <a:gd name="connsiteY127" fmla="*/ 1368798 h 5504367"/>
              <a:gd name="connsiteX128" fmla="*/ 1654285 w 5606482"/>
              <a:gd name="connsiteY128" fmla="*/ 1371469 h 5504367"/>
              <a:gd name="connsiteX129" fmla="*/ 1089153 w 5606482"/>
              <a:gd name="connsiteY129" fmla="*/ 1398998 h 5504367"/>
              <a:gd name="connsiteX130" fmla="*/ 1724453 w 5606482"/>
              <a:gd name="connsiteY130" fmla="*/ 1501133 h 5504367"/>
              <a:gd name="connsiteX131" fmla="*/ 2076535 w 5606482"/>
              <a:gd name="connsiteY131" fmla="*/ 2059439 h 5504367"/>
              <a:gd name="connsiteX132" fmla="*/ 2164630 w 5606482"/>
              <a:gd name="connsiteY132" fmla="*/ 1956113 h 5504367"/>
              <a:gd name="connsiteX133" fmla="*/ 1727187 w 5606482"/>
              <a:gd name="connsiteY133" fmla="*/ 1368798 h 5504367"/>
              <a:gd name="connsiteX134" fmla="*/ 5343262 w 5606482"/>
              <a:gd name="connsiteY134" fmla="*/ 1351015 h 5504367"/>
              <a:gd name="connsiteX135" fmla="*/ 5283220 w 5606482"/>
              <a:gd name="connsiteY135" fmla="*/ 1370281 h 5504367"/>
              <a:gd name="connsiteX136" fmla="*/ 4843690 w 5606482"/>
              <a:gd name="connsiteY136" fmla="*/ 2063470 h 5504367"/>
              <a:gd name="connsiteX137" fmla="*/ 3954029 w 5606482"/>
              <a:gd name="connsiteY137" fmla="*/ 2180463 h 5504367"/>
              <a:gd name="connsiteX138" fmla="*/ 4028260 w 5606482"/>
              <a:gd name="connsiteY138" fmla="*/ 2344323 h 5504367"/>
              <a:gd name="connsiteX139" fmla="*/ 5043465 w 5606482"/>
              <a:gd name="connsiteY139" fmla="*/ 2050343 h 5504367"/>
              <a:gd name="connsiteX140" fmla="*/ 5343262 w 5606482"/>
              <a:gd name="connsiteY140" fmla="*/ 1351015 h 5504367"/>
              <a:gd name="connsiteX141" fmla="*/ 4077625 w 5606482"/>
              <a:gd name="connsiteY141" fmla="*/ 968488 h 5504367"/>
              <a:gd name="connsiteX142" fmla="*/ 3998068 w 5606482"/>
              <a:gd name="connsiteY142" fmla="*/ 1608040 h 5504367"/>
              <a:gd name="connsiteX143" fmla="*/ 3453417 w 5606482"/>
              <a:gd name="connsiteY143" fmla="*/ 1980126 h 5504367"/>
              <a:gd name="connsiteX144" fmla="*/ 3559606 w 5606482"/>
              <a:gd name="connsiteY144" fmla="*/ 2064678 h 5504367"/>
              <a:gd name="connsiteX145" fmla="*/ 4124970 w 5606482"/>
              <a:gd name="connsiteY145" fmla="*/ 1533238 h 5504367"/>
              <a:gd name="connsiteX146" fmla="*/ 4077625 w 5606482"/>
              <a:gd name="connsiteY146" fmla="*/ 968488 h 5504367"/>
              <a:gd name="connsiteX147" fmla="*/ 2559731 w 5606482"/>
              <a:gd name="connsiteY147" fmla="*/ 528132 h 5504367"/>
              <a:gd name="connsiteX148" fmla="*/ 2913889 w 5606482"/>
              <a:gd name="connsiteY148" fmla="*/ 1066215 h 5504367"/>
              <a:gd name="connsiteX149" fmla="*/ 2740967 w 5606482"/>
              <a:gd name="connsiteY149" fmla="*/ 1703456 h 5504367"/>
              <a:gd name="connsiteX150" fmla="*/ 2876535 w 5606482"/>
              <a:gd name="connsiteY150" fmla="*/ 1698675 h 5504367"/>
              <a:gd name="connsiteX151" fmla="*/ 2961890 w 5606482"/>
              <a:gd name="connsiteY151" fmla="*/ 926784 h 5504367"/>
              <a:gd name="connsiteX152" fmla="*/ 2559731 w 5606482"/>
              <a:gd name="connsiteY152" fmla="*/ 528132 h 5504367"/>
              <a:gd name="connsiteX153" fmla="*/ 1417957 w 5606482"/>
              <a:gd name="connsiteY153" fmla="*/ 245952 h 5504367"/>
              <a:gd name="connsiteX154" fmla="*/ 2135066 w 5606482"/>
              <a:gd name="connsiteY154" fmla="*/ 721802 h 5504367"/>
              <a:gd name="connsiteX155" fmla="*/ 2236978 w 5606482"/>
              <a:gd name="connsiteY155" fmla="*/ 1591813 h 5504367"/>
              <a:gd name="connsiteX156" fmla="*/ 2405619 w 5606482"/>
              <a:gd name="connsiteY156" fmla="*/ 1515816 h 5504367"/>
              <a:gd name="connsiteX157" fmla="*/ 2125592 w 5606482"/>
              <a:gd name="connsiteY157" fmla="*/ 526180 h 5504367"/>
              <a:gd name="connsiteX158" fmla="*/ 1417957 w 5606482"/>
              <a:gd name="connsiteY158" fmla="*/ 245952 h 5504367"/>
              <a:gd name="connsiteX159" fmla="*/ 3554231 w 5606482"/>
              <a:gd name="connsiteY159" fmla="*/ 0 h 5504367"/>
              <a:gd name="connsiteX160" fmla="*/ 3775101 w 5606482"/>
              <a:gd name="connsiteY160" fmla="*/ 824535 h 5504367"/>
              <a:gd name="connsiteX161" fmla="*/ 3274827 w 5606482"/>
              <a:gd name="connsiteY161" fmla="*/ 1562090 h 5504367"/>
              <a:gd name="connsiteX162" fmla="*/ 3451272 w 5606482"/>
              <a:gd name="connsiteY162" fmla="*/ 1610716 h 5504367"/>
              <a:gd name="connsiteX163" fmla="*/ 3897637 w 5606482"/>
              <a:gd name="connsiteY163" fmla="*/ 667255 h 5504367"/>
              <a:gd name="connsiteX164" fmla="*/ 3554231 w 5606482"/>
              <a:gd name="connsiteY164" fmla="*/ 0 h 5504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5606482" h="5504367">
                <a:moveTo>
                  <a:pt x="2189773" y="3903496"/>
                </a:moveTo>
                <a:cubicBezTo>
                  <a:pt x="2364278" y="4346396"/>
                  <a:pt x="1405187" y="4301004"/>
                  <a:pt x="1672616" y="4812591"/>
                </a:cubicBezTo>
                <a:cubicBezTo>
                  <a:pt x="1951040" y="5190066"/>
                  <a:pt x="2031640" y="5247703"/>
                  <a:pt x="1963094" y="5504367"/>
                </a:cubicBezTo>
                <a:cubicBezTo>
                  <a:pt x="2155529" y="5210354"/>
                  <a:pt x="1740309" y="4921145"/>
                  <a:pt x="1806744" y="4664605"/>
                </a:cubicBezTo>
                <a:cubicBezTo>
                  <a:pt x="1873179" y="4408065"/>
                  <a:pt x="2600107" y="4394327"/>
                  <a:pt x="2361705" y="3965127"/>
                </a:cubicBezTo>
                <a:cubicBezTo>
                  <a:pt x="2315087" y="3912968"/>
                  <a:pt x="2247108" y="3909083"/>
                  <a:pt x="2189773" y="3903496"/>
                </a:cubicBezTo>
                <a:close/>
                <a:moveTo>
                  <a:pt x="3376138" y="3898237"/>
                </a:moveTo>
                <a:cubicBezTo>
                  <a:pt x="3340525" y="3896216"/>
                  <a:pt x="3309733" y="3906277"/>
                  <a:pt x="3282160" y="3921313"/>
                </a:cubicBezTo>
                <a:cubicBezTo>
                  <a:pt x="3254587" y="3936349"/>
                  <a:pt x="3230232" y="3956360"/>
                  <a:pt x="3207496" y="3974234"/>
                </a:cubicBezTo>
                <a:cubicBezTo>
                  <a:pt x="3652256" y="4161575"/>
                  <a:pt x="2926169" y="4793003"/>
                  <a:pt x="3487524" y="4963869"/>
                </a:cubicBezTo>
                <a:cubicBezTo>
                  <a:pt x="3960357" y="5033880"/>
                  <a:pt x="4060091" y="5018241"/>
                  <a:pt x="4195158" y="5244097"/>
                </a:cubicBezTo>
                <a:cubicBezTo>
                  <a:pt x="4122798" y="4906628"/>
                  <a:pt x="3614553" y="4992558"/>
                  <a:pt x="3478049" y="4768248"/>
                </a:cubicBezTo>
                <a:cubicBezTo>
                  <a:pt x="3341546" y="4543938"/>
                  <a:pt x="3857243" y="4031881"/>
                  <a:pt x="3376138" y="3898237"/>
                </a:cubicBezTo>
                <a:close/>
                <a:moveTo>
                  <a:pt x="2801968" y="3631044"/>
                </a:moveTo>
                <a:cubicBezTo>
                  <a:pt x="2779077" y="3633650"/>
                  <a:pt x="2756984" y="3640655"/>
                  <a:pt x="2736584" y="3646631"/>
                </a:cubicBezTo>
                <a:cubicBezTo>
                  <a:pt x="2986229" y="3905025"/>
                  <a:pt x="2317892" y="4138226"/>
                  <a:pt x="2651230" y="4418522"/>
                </a:cubicBezTo>
                <a:cubicBezTo>
                  <a:pt x="2952567" y="4602964"/>
                  <a:pt x="3024588" y="4620617"/>
                  <a:pt x="3053389" y="4817173"/>
                </a:cubicBezTo>
                <a:cubicBezTo>
                  <a:pt x="3098189" y="4560584"/>
                  <a:pt x="2729436" y="4474979"/>
                  <a:pt x="2699230" y="4279091"/>
                </a:cubicBezTo>
                <a:cubicBezTo>
                  <a:pt x="2669024" y="4083204"/>
                  <a:pt x="3161398" y="3873133"/>
                  <a:pt x="2872153" y="3641850"/>
                </a:cubicBezTo>
                <a:cubicBezTo>
                  <a:pt x="2848552" y="3630231"/>
                  <a:pt x="2824860" y="3628438"/>
                  <a:pt x="2801968" y="3631044"/>
                </a:cubicBezTo>
                <a:close/>
                <a:moveTo>
                  <a:pt x="2065742" y="3305518"/>
                </a:moveTo>
                <a:cubicBezTo>
                  <a:pt x="2060912" y="3665065"/>
                  <a:pt x="1422800" y="3358470"/>
                  <a:pt x="1461907" y="3792653"/>
                </a:cubicBezTo>
                <a:cubicBezTo>
                  <a:pt x="1545790" y="4136258"/>
                  <a:pt x="1584440" y="4199639"/>
                  <a:pt x="1466518" y="4359372"/>
                </a:cubicBezTo>
                <a:cubicBezTo>
                  <a:pt x="1678891" y="4209042"/>
                  <a:pt x="1477633" y="3887920"/>
                  <a:pt x="1594088" y="3727668"/>
                </a:cubicBezTo>
                <a:cubicBezTo>
                  <a:pt x="1710543" y="3567418"/>
                  <a:pt x="2207586" y="3766151"/>
                  <a:pt x="2165249" y="3397866"/>
                </a:cubicBezTo>
                <a:cubicBezTo>
                  <a:pt x="2148132" y="3348053"/>
                  <a:pt x="2103089" y="3325855"/>
                  <a:pt x="2065742" y="3305518"/>
                </a:cubicBezTo>
                <a:close/>
                <a:moveTo>
                  <a:pt x="3589275" y="3290846"/>
                </a:moveTo>
                <a:cubicBezTo>
                  <a:pt x="3570452" y="3290309"/>
                  <a:pt x="3549725" y="3291742"/>
                  <a:pt x="3526881" y="3295378"/>
                </a:cubicBezTo>
                <a:cubicBezTo>
                  <a:pt x="3477931" y="3314647"/>
                  <a:pt x="3457725" y="3360676"/>
                  <a:pt x="3439044" y="3398924"/>
                </a:cubicBezTo>
                <a:cubicBezTo>
                  <a:pt x="3797872" y="3388320"/>
                  <a:pt x="3519464" y="4040065"/>
                  <a:pt x="3950849" y="3982287"/>
                </a:cubicBezTo>
                <a:cubicBezTo>
                  <a:pt x="4289968" y="3883590"/>
                  <a:pt x="4351526" y="3842189"/>
                  <a:pt x="4515910" y="3953340"/>
                </a:cubicBezTo>
                <a:cubicBezTo>
                  <a:pt x="4356849" y="3747265"/>
                  <a:pt x="4045195" y="3962459"/>
                  <a:pt x="3880358" y="3852799"/>
                </a:cubicBezTo>
                <a:cubicBezTo>
                  <a:pt x="3725821" y="3749992"/>
                  <a:pt x="3871625" y="3298893"/>
                  <a:pt x="3589275" y="3290846"/>
                </a:cubicBezTo>
                <a:close/>
                <a:moveTo>
                  <a:pt x="3000407" y="3188665"/>
                </a:moveTo>
                <a:cubicBezTo>
                  <a:pt x="2986934" y="3187311"/>
                  <a:pt x="2975057" y="3190586"/>
                  <a:pt x="2964305" y="3195787"/>
                </a:cubicBezTo>
                <a:cubicBezTo>
                  <a:pt x="2953553" y="3200988"/>
                  <a:pt x="2943927" y="3208115"/>
                  <a:pt x="2934955" y="3214466"/>
                </a:cubicBezTo>
                <a:cubicBezTo>
                  <a:pt x="3100086" y="3292406"/>
                  <a:pt x="2812414" y="3518019"/>
                  <a:pt x="3022100" y="3591700"/>
                </a:cubicBezTo>
                <a:cubicBezTo>
                  <a:pt x="3200146" y="3625937"/>
                  <a:pt x="3238288" y="3621711"/>
                  <a:pt x="3285174" y="3708991"/>
                </a:cubicBezTo>
                <a:cubicBezTo>
                  <a:pt x="3264234" y="3580738"/>
                  <a:pt x="3069742" y="3604618"/>
                  <a:pt x="3022281" y="3517897"/>
                </a:cubicBezTo>
                <a:cubicBezTo>
                  <a:pt x="2974819" y="3431176"/>
                  <a:pt x="3180363" y="3246996"/>
                  <a:pt x="3000407" y="3188665"/>
                </a:cubicBezTo>
                <a:close/>
                <a:moveTo>
                  <a:pt x="2550187" y="3170874"/>
                </a:moveTo>
                <a:cubicBezTo>
                  <a:pt x="2607847" y="3340521"/>
                  <a:pt x="2244835" y="3307448"/>
                  <a:pt x="2336426" y="3504502"/>
                </a:cubicBezTo>
                <a:cubicBezTo>
                  <a:pt x="2434777" y="3651250"/>
                  <a:pt x="2464245" y="3674292"/>
                  <a:pt x="2433284" y="3769776"/>
                </a:cubicBezTo>
                <a:cubicBezTo>
                  <a:pt x="2511971" y="3662295"/>
                  <a:pt x="2360014" y="3546497"/>
                  <a:pt x="2390172" y="3451025"/>
                </a:cubicBezTo>
                <a:cubicBezTo>
                  <a:pt x="2420329" y="3355552"/>
                  <a:pt x="2696398" y="3362495"/>
                  <a:pt x="2614230" y="3196941"/>
                </a:cubicBezTo>
                <a:cubicBezTo>
                  <a:pt x="2597549" y="3176528"/>
                  <a:pt x="2571833" y="3173933"/>
                  <a:pt x="2550187" y="3170874"/>
                </a:cubicBezTo>
                <a:close/>
                <a:moveTo>
                  <a:pt x="4225836" y="3079380"/>
                </a:moveTo>
                <a:cubicBezTo>
                  <a:pt x="4189709" y="3075156"/>
                  <a:pt x="4149638" y="3080244"/>
                  <a:pt x="4104604" y="3097272"/>
                </a:cubicBezTo>
                <a:cubicBezTo>
                  <a:pt x="4080586" y="3106354"/>
                  <a:pt x="4055155" y="3118832"/>
                  <a:pt x="4028160" y="3135106"/>
                </a:cubicBezTo>
                <a:cubicBezTo>
                  <a:pt x="3976080" y="3184034"/>
                  <a:pt x="3973706" y="3250867"/>
                  <a:pt x="3969348" y="3307382"/>
                </a:cubicBezTo>
                <a:cubicBezTo>
                  <a:pt x="4416746" y="3108742"/>
                  <a:pt x="4392855" y="4051094"/>
                  <a:pt x="4908100" y="3757131"/>
                </a:cubicBezTo>
                <a:cubicBezTo>
                  <a:pt x="5286382" y="3460784"/>
                  <a:pt x="5343252" y="3378225"/>
                  <a:pt x="5606482" y="3429322"/>
                </a:cubicBezTo>
                <a:cubicBezTo>
                  <a:pt x="5302289" y="3259201"/>
                  <a:pt x="5017174" y="3684031"/>
                  <a:pt x="4754121" y="3634995"/>
                </a:cubicBezTo>
                <a:cubicBezTo>
                  <a:pt x="4538334" y="3594771"/>
                  <a:pt x="4478723" y="3108947"/>
                  <a:pt x="4225836" y="3079380"/>
                </a:cubicBezTo>
                <a:close/>
                <a:moveTo>
                  <a:pt x="1436172" y="3073680"/>
                </a:moveTo>
                <a:cubicBezTo>
                  <a:pt x="1136707" y="3053245"/>
                  <a:pt x="1095138" y="3605847"/>
                  <a:pt x="865945" y="3661952"/>
                </a:cubicBezTo>
                <a:cubicBezTo>
                  <a:pt x="620383" y="3722067"/>
                  <a:pt x="347200" y="3367046"/>
                  <a:pt x="66280" y="3476929"/>
                </a:cubicBezTo>
                <a:cubicBezTo>
                  <a:pt x="47551" y="3484255"/>
                  <a:pt x="28789" y="3493647"/>
                  <a:pt x="9998" y="3505365"/>
                </a:cubicBezTo>
                <a:cubicBezTo>
                  <a:pt x="272068" y="3439174"/>
                  <a:pt x="330540" y="3518421"/>
                  <a:pt x="714471" y="3792865"/>
                </a:cubicBezTo>
                <a:cubicBezTo>
                  <a:pt x="1235240" y="4057060"/>
                  <a:pt x="1192715" y="3116616"/>
                  <a:pt x="1643789" y="3289440"/>
                </a:cubicBezTo>
                <a:cubicBezTo>
                  <a:pt x="1638316" y="3233207"/>
                  <a:pt x="1634621" y="3166548"/>
                  <a:pt x="1581602" y="3120640"/>
                </a:cubicBezTo>
                <a:cubicBezTo>
                  <a:pt x="1526996" y="3091214"/>
                  <a:pt x="1478952" y="3076600"/>
                  <a:pt x="1436172" y="3073680"/>
                </a:cubicBezTo>
                <a:close/>
                <a:moveTo>
                  <a:pt x="3338595" y="2894552"/>
                </a:moveTo>
                <a:cubicBezTo>
                  <a:pt x="3324970" y="2892359"/>
                  <a:pt x="3309668" y="2893607"/>
                  <a:pt x="3292253" y="2899267"/>
                </a:cubicBezTo>
                <a:cubicBezTo>
                  <a:pt x="3282965" y="2902286"/>
                  <a:pt x="3273075" y="2906560"/>
                  <a:pt x="3262519" y="2912236"/>
                </a:cubicBezTo>
                <a:cubicBezTo>
                  <a:pt x="3241815" y="2929788"/>
                  <a:pt x="3239624" y="2954909"/>
                  <a:pt x="3236880" y="2976113"/>
                </a:cubicBezTo>
                <a:cubicBezTo>
                  <a:pt x="3410461" y="2908787"/>
                  <a:pt x="3383209" y="3263156"/>
                  <a:pt x="3584371" y="3161075"/>
                </a:cubicBezTo>
                <a:cubicBezTo>
                  <a:pt x="3733615" y="3055813"/>
                  <a:pt x="3756786" y="3025680"/>
                  <a:pt x="3855671" y="3049303"/>
                </a:cubicBezTo>
                <a:cubicBezTo>
                  <a:pt x="3743541" y="2980188"/>
                  <a:pt x="3627166" y="3135373"/>
                  <a:pt x="3528308" y="3112528"/>
                </a:cubicBezTo>
                <a:cubicBezTo>
                  <a:pt x="3447212" y="3093788"/>
                  <a:pt x="3433972" y="2909897"/>
                  <a:pt x="3338595" y="2894552"/>
                </a:cubicBezTo>
                <a:close/>
                <a:moveTo>
                  <a:pt x="2280279" y="2845914"/>
                </a:moveTo>
                <a:cubicBezTo>
                  <a:pt x="2167054" y="2833230"/>
                  <a:pt x="2140616" y="3040575"/>
                  <a:pt x="2052576" y="3057877"/>
                </a:cubicBezTo>
                <a:cubicBezTo>
                  <a:pt x="1958247" y="3076416"/>
                  <a:pt x="1861451" y="2938209"/>
                  <a:pt x="1752746" y="2974895"/>
                </a:cubicBezTo>
                <a:cubicBezTo>
                  <a:pt x="1745499" y="2977341"/>
                  <a:pt x="1738199" y="2980564"/>
                  <a:pt x="1730844" y="2984662"/>
                </a:cubicBezTo>
                <a:cubicBezTo>
                  <a:pt x="1831553" y="2964111"/>
                  <a:pt x="1852208" y="2994919"/>
                  <a:pt x="1992578" y="3104638"/>
                </a:cubicBezTo>
                <a:cubicBezTo>
                  <a:pt x="2185064" y="3212778"/>
                  <a:pt x="2187081" y="2858021"/>
                  <a:pt x="2354887" y="2930601"/>
                </a:cubicBezTo>
                <a:cubicBezTo>
                  <a:pt x="2353896" y="2909340"/>
                  <a:pt x="2353780" y="2884183"/>
                  <a:pt x="2334551" y="2866017"/>
                </a:cubicBezTo>
                <a:cubicBezTo>
                  <a:pt x="2314401" y="2854029"/>
                  <a:pt x="2296454" y="2847726"/>
                  <a:pt x="2280279" y="2845914"/>
                </a:cubicBezTo>
                <a:close/>
                <a:moveTo>
                  <a:pt x="4869478" y="2421671"/>
                </a:moveTo>
                <a:cubicBezTo>
                  <a:pt x="4648301" y="2425386"/>
                  <a:pt x="4561727" y="2751796"/>
                  <a:pt x="4378387" y="2780160"/>
                </a:cubicBezTo>
                <a:cubicBezTo>
                  <a:pt x="4182824" y="2810417"/>
                  <a:pt x="3973101" y="2317226"/>
                  <a:pt x="3742201" y="2606951"/>
                </a:cubicBezTo>
                <a:cubicBezTo>
                  <a:pt x="3719001" y="2654230"/>
                  <a:pt x="3735042" y="2701876"/>
                  <a:pt x="3746974" y="2742744"/>
                </a:cubicBezTo>
                <a:cubicBezTo>
                  <a:pt x="4004941" y="2492686"/>
                  <a:pt x="4237755" y="3162131"/>
                  <a:pt x="4517587" y="2828240"/>
                </a:cubicBezTo>
                <a:cubicBezTo>
                  <a:pt x="4701723" y="2526403"/>
                  <a:pt x="4719347" y="2454263"/>
                  <a:pt x="4915578" y="2425414"/>
                </a:cubicBezTo>
                <a:cubicBezTo>
                  <a:pt x="4899568" y="2422610"/>
                  <a:pt x="4884225" y="2421423"/>
                  <a:pt x="4869478" y="2421671"/>
                </a:cubicBezTo>
                <a:close/>
                <a:moveTo>
                  <a:pt x="743640" y="2398816"/>
                </a:moveTo>
                <a:cubicBezTo>
                  <a:pt x="728895" y="2398568"/>
                  <a:pt x="713551" y="2399755"/>
                  <a:pt x="697541" y="2402559"/>
                </a:cubicBezTo>
                <a:cubicBezTo>
                  <a:pt x="893772" y="2431408"/>
                  <a:pt x="911396" y="2503549"/>
                  <a:pt x="1095532" y="2805386"/>
                </a:cubicBezTo>
                <a:cubicBezTo>
                  <a:pt x="1375364" y="3139277"/>
                  <a:pt x="1608178" y="2469831"/>
                  <a:pt x="1866145" y="2719890"/>
                </a:cubicBezTo>
                <a:cubicBezTo>
                  <a:pt x="1878078" y="2679021"/>
                  <a:pt x="1894118" y="2631376"/>
                  <a:pt x="1870918" y="2584097"/>
                </a:cubicBezTo>
                <a:cubicBezTo>
                  <a:pt x="1640018" y="2294372"/>
                  <a:pt x="1430295" y="2787562"/>
                  <a:pt x="1234732" y="2757305"/>
                </a:cubicBezTo>
                <a:cubicBezTo>
                  <a:pt x="1051392" y="2728941"/>
                  <a:pt x="964818" y="2402531"/>
                  <a:pt x="743640" y="2398816"/>
                </a:cubicBezTo>
                <a:close/>
                <a:moveTo>
                  <a:pt x="2090094" y="2315918"/>
                </a:moveTo>
                <a:cubicBezTo>
                  <a:pt x="2081179" y="2316155"/>
                  <a:pt x="2071656" y="2317592"/>
                  <a:pt x="2061437" y="2320406"/>
                </a:cubicBezTo>
                <a:cubicBezTo>
                  <a:pt x="2050538" y="2323409"/>
                  <a:pt x="2038846" y="2327978"/>
                  <a:pt x="2026258" y="2334328"/>
                </a:cubicBezTo>
                <a:cubicBezTo>
                  <a:pt x="1876752" y="2439232"/>
                  <a:pt x="1853505" y="2469311"/>
                  <a:pt x="1754686" y="2445446"/>
                </a:cubicBezTo>
                <a:cubicBezTo>
                  <a:pt x="1866632" y="2514837"/>
                  <a:pt x="1983399" y="2359927"/>
                  <a:pt x="2082193" y="2383013"/>
                </a:cubicBezTo>
                <a:cubicBezTo>
                  <a:pt x="2180986" y="2406099"/>
                  <a:pt x="2178316" y="2674383"/>
                  <a:pt x="2347447" y="2583963"/>
                </a:cubicBezTo>
                <a:cubicBezTo>
                  <a:pt x="2368195" y="2566460"/>
                  <a:pt x="2370450" y="2541343"/>
                  <a:pt x="2373249" y="2520145"/>
                </a:cubicBezTo>
                <a:cubicBezTo>
                  <a:pt x="2220545" y="2578950"/>
                  <a:pt x="2223810" y="2312365"/>
                  <a:pt x="2090094" y="2315918"/>
                </a:cubicBezTo>
                <a:close/>
                <a:moveTo>
                  <a:pt x="3795916" y="2262497"/>
                </a:moveTo>
                <a:cubicBezTo>
                  <a:pt x="3787624" y="2263963"/>
                  <a:pt x="3779928" y="2266071"/>
                  <a:pt x="3772763" y="2268750"/>
                </a:cubicBezTo>
                <a:cubicBezTo>
                  <a:pt x="3665299" y="2308924"/>
                  <a:pt x="3677481" y="2477216"/>
                  <a:pt x="3592623" y="2522389"/>
                </a:cubicBezTo>
                <a:cubicBezTo>
                  <a:pt x="3502106" y="2570574"/>
                  <a:pt x="3317289" y="2375461"/>
                  <a:pt x="3252819" y="2551607"/>
                </a:cubicBezTo>
                <a:cubicBezTo>
                  <a:pt x="3249374" y="2577835"/>
                  <a:pt x="3265166" y="2597418"/>
                  <a:pt x="3277820" y="2614532"/>
                </a:cubicBezTo>
                <a:cubicBezTo>
                  <a:pt x="3362139" y="2452307"/>
                  <a:pt x="3587663" y="2726160"/>
                  <a:pt x="3668673" y="2520777"/>
                </a:cubicBezTo>
                <a:cubicBezTo>
                  <a:pt x="3708268" y="2347070"/>
                  <a:pt x="3704838" y="2310137"/>
                  <a:pt x="3795916" y="2262497"/>
                </a:cubicBezTo>
                <a:close/>
                <a:moveTo>
                  <a:pt x="2327946" y="1781057"/>
                </a:moveTo>
                <a:cubicBezTo>
                  <a:pt x="2348887" y="1909309"/>
                  <a:pt x="2543379" y="1885430"/>
                  <a:pt x="2590840" y="1972151"/>
                </a:cubicBezTo>
                <a:cubicBezTo>
                  <a:pt x="2638301" y="2058872"/>
                  <a:pt x="2432758" y="2243051"/>
                  <a:pt x="2612714" y="2301382"/>
                </a:cubicBezTo>
                <a:cubicBezTo>
                  <a:pt x="2639659" y="2304091"/>
                  <a:pt x="2660222" y="2288282"/>
                  <a:pt x="2678165" y="2275582"/>
                </a:cubicBezTo>
                <a:cubicBezTo>
                  <a:pt x="2513034" y="2197642"/>
                  <a:pt x="2800706" y="1972029"/>
                  <a:pt x="2591021" y="1898347"/>
                </a:cubicBezTo>
                <a:cubicBezTo>
                  <a:pt x="2412975" y="1864110"/>
                  <a:pt x="2374833" y="1868336"/>
                  <a:pt x="2327946" y="1781057"/>
                </a:cubicBezTo>
                <a:close/>
                <a:moveTo>
                  <a:pt x="3143217" y="1724066"/>
                </a:moveTo>
                <a:cubicBezTo>
                  <a:pt x="3072979" y="1836815"/>
                  <a:pt x="3233795" y="1940922"/>
                  <a:pt x="3211102" y="2038159"/>
                </a:cubicBezTo>
                <a:cubicBezTo>
                  <a:pt x="3188409" y="2135396"/>
                  <a:pt x="2912084" y="2148739"/>
                  <a:pt x="3007058" y="2307489"/>
                </a:cubicBezTo>
                <a:cubicBezTo>
                  <a:pt x="3025311" y="2326582"/>
                  <a:pt x="3051203" y="2327279"/>
                  <a:pt x="3073065" y="2328735"/>
                </a:cubicBezTo>
                <a:cubicBezTo>
                  <a:pt x="3002255" y="2164114"/>
                  <a:pt x="3367469" y="2170401"/>
                  <a:pt x="3260629" y="1980990"/>
                </a:cubicBezTo>
                <a:cubicBezTo>
                  <a:pt x="3150953" y="1842145"/>
                  <a:pt x="3119721" y="1821374"/>
                  <a:pt x="3143217" y="1724066"/>
                </a:cubicBezTo>
                <a:close/>
                <a:moveTo>
                  <a:pt x="864576" y="1691177"/>
                </a:moveTo>
                <a:cubicBezTo>
                  <a:pt x="841165" y="1692843"/>
                  <a:pt x="816315" y="1697761"/>
                  <a:pt x="789822" y="1706410"/>
                </a:cubicBezTo>
                <a:cubicBezTo>
                  <a:pt x="761562" y="1715636"/>
                  <a:pt x="731432" y="1729106"/>
                  <a:pt x="699184" y="1747400"/>
                </a:cubicBezTo>
                <a:cubicBezTo>
                  <a:pt x="320165" y="2042832"/>
                  <a:pt x="263086" y="2125255"/>
                  <a:pt x="0" y="2073510"/>
                </a:cubicBezTo>
                <a:cubicBezTo>
                  <a:pt x="303744" y="2244386"/>
                  <a:pt x="589928" y="1820235"/>
                  <a:pt x="852843" y="1869919"/>
                </a:cubicBezTo>
                <a:cubicBezTo>
                  <a:pt x="1115758" y="1919604"/>
                  <a:pt x="1144906" y="2630943"/>
                  <a:pt x="1577490" y="2371615"/>
                </a:cubicBezTo>
                <a:cubicBezTo>
                  <a:pt x="1629692" y="2322812"/>
                  <a:pt x="1632236" y="2255981"/>
                  <a:pt x="1636737" y="2199474"/>
                </a:cubicBezTo>
                <a:cubicBezTo>
                  <a:pt x="1243091" y="2373103"/>
                  <a:pt x="1215737" y="1666196"/>
                  <a:pt x="864576" y="1691177"/>
                </a:cubicBezTo>
                <a:close/>
                <a:moveTo>
                  <a:pt x="1727187" y="1368798"/>
                </a:moveTo>
                <a:cubicBezTo>
                  <a:pt x="1705446" y="1367147"/>
                  <a:pt x="1681255" y="1367926"/>
                  <a:pt x="1654285" y="1371469"/>
                </a:cubicBezTo>
                <a:cubicBezTo>
                  <a:pt x="1314921" y="1469316"/>
                  <a:pt x="1253259" y="1510561"/>
                  <a:pt x="1089153" y="1398998"/>
                </a:cubicBezTo>
                <a:cubicBezTo>
                  <a:pt x="1247699" y="1605471"/>
                  <a:pt x="1559889" y="1391060"/>
                  <a:pt x="1724453" y="1501133"/>
                </a:cubicBezTo>
                <a:cubicBezTo>
                  <a:pt x="1889016" y="1611207"/>
                  <a:pt x="1710872" y="2116701"/>
                  <a:pt x="2076535" y="2059439"/>
                </a:cubicBezTo>
                <a:cubicBezTo>
                  <a:pt x="2125532" y="2040292"/>
                  <a:pt x="2145853" y="1994314"/>
                  <a:pt x="2164630" y="1956113"/>
                </a:cubicBezTo>
                <a:cubicBezTo>
                  <a:pt x="1828205" y="1965210"/>
                  <a:pt x="2053303" y="1393572"/>
                  <a:pt x="1727187" y="1368798"/>
                </a:cubicBezTo>
                <a:close/>
                <a:moveTo>
                  <a:pt x="5343262" y="1351015"/>
                </a:moveTo>
                <a:cubicBezTo>
                  <a:pt x="5321654" y="1355864"/>
                  <a:pt x="5301699" y="1362349"/>
                  <a:pt x="5283220" y="1370281"/>
                </a:cubicBezTo>
                <a:cubicBezTo>
                  <a:pt x="5006032" y="1489265"/>
                  <a:pt x="5060757" y="1933870"/>
                  <a:pt x="4843690" y="2063470"/>
                </a:cubicBezTo>
                <a:cubicBezTo>
                  <a:pt x="4612151" y="2201712"/>
                  <a:pt x="4099822" y="1706121"/>
                  <a:pt x="3954029" y="2180463"/>
                </a:cubicBezTo>
                <a:cubicBezTo>
                  <a:pt x="3948506" y="2250377"/>
                  <a:pt x="3992676" y="2300438"/>
                  <a:pt x="4028260" y="2344323"/>
                </a:cubicBezTo>
                <a:cubicBezTo>
                  <a:pt x="4228126" y="1904564"/>
                  <a:pt x="4858121" y="2604100"/>
                  <a:pt x="5043465" y="2050343"/>
                </a:cubicBezTo>
                <a:cubicBezTo>
                  <a:pt x="5124173" y="1585360"/>
                  <a:pt x="5110173" y="1487878"/>
                  <a:pt x="5343262" y="1351015"/>
                </a:cubicBezTo>
                <a:close/>
                <a:moveTo>
                  <a:pt x="4077625" y="968488"/>
                </a:moveTo>
                <a:cubicBezTo>
                  <a:pt x="3877198" y="1134461"/>
                  <a:pt x="4102103" y="1439433"/>
                  <a:pt x="3998068" y="1608040"/>
                </a:cubicBezTo>
                <a:cubicBezTo>
                  <a:pt x="3894034" y="1776646"/>
                  <a:pt x="3383421" y="1616097"/>
                  <a:pt x="3453417" y="1980126"/>
                </a:cubicBezTo>
                <a:cubicBezTo>
                  <a:pt x="3474243" y="2028501"/>
                  <a:pt x="3520831" y="2047226"/>
                  <a:pt x="3559606" y="2064678"/>
                </a:cubicBezTo>
                <a:cubicBezTo>
                  <a:pt x="3537301" y="1705793"/>
                  <a:pt x="4196716" y="1963219"/>
                  <a:pt x="4124970" y="1533238"/>
                </a:cubicBezTo>
                <a:cubicBezTo>
                  <a:pt x="4015408" y="1196963"/>
                  <a:pt x="3972088" y="1136689"/>
                  <a:pt x="4077625" y="968488"/>
                </a:cubicBezTo>
                <a:close/>
                <a:moveTo>
                  <a:pt x="2559731" y="528132"/>
                </a:moveTo>
                <a:cubicBezTo>
                  <a:pt x="2514930" y="784721"/>
                  <a:pt x="2883684" y="870327"/>
                  <a:pt x="2913889" y="1066215"/>
                </a:cubicBezTo>
                <a:cubicBezTo>
                  <a:pt x="2944095" y="1262102"/>
                  <a:pt x="2451722" y="1472172"/>
                  <a:pt x="2740967" y="1703456"/>
                </a:cubicBezTo>
                <a:cubicBezTo>
                  <a:pt x="2788167" y="1726694"/>
                  <a:pt x="2835735" y="1710627"/>
                  <a:pt x="2876535" y="1698675"/>
                </a:cubicBezTo>
                <a:cubicBezTo>
                  <a:pt x="2626890" y="1440280"/>
                  <a:pt x="3295228" y="1207080"/>
                  <a:pt x="2961890" y="926784"/>
                </a:cubicBezTo>
                <a:cubicBezTo>
                  <a:pt x="2660553" y="742342"/>
                  <a:pt x="2588532" y="724689"/>
                  <a:pt x="2559731" y="528132"/>
                </a:cubicBezTo>
                <a:close/>
                <a:moveTo>
                  <a:pt x="1417957" y="245952"/>
                </a:moveTo>
                <a:cubicBezTo>
                  <a:pt x="1490317" y="583421"/>
                  <a:pt x="1998563" y="497491"/>
                  <a:pt x="2135066" y="721802"/>
                </a:cubicBezTo>
                <a:cubicBezTo>
                  <a:pt x="2271569" y="946112"/>
                  <a:pt x="1755873" y="1458168"/>
                  <a:pt x="2236978" y="1591813"/>
                </a:cubicBezTo>
                <a:cubicBezTo>
                  <a:pt x="2308202" y="1595856"/>
                  <a:pt x="2360146" y="1551565"/>
                  <a:pt x="2405619" y="1515816"/>
                </a:cubicBezTo>
                <a:cubicBezTo>
                  <a:pt x="1960858" y="1328475"/>
                  <a:pt x="2686946" y="697047"/>
                  <a:pt x="2125592" y="526180"/>
                </a:cubicBezTo>
                <a:cubicBezTo>
                  <a:pt x="1652758" y="456170"/>
                  <a:pt x="1553024" y="471809"/>
                  <a:pt x="1417957" y="245952"/>
                </a:cubicBezTo>
                <a:close/>
                <a:moveTo>
                  <a:pt x="3554231" y="0"/>
                </a:moveTo>
                <a:cubicBezTo>
                  <a:pt x="3384726" y="306994"/>
                  <a:pt x="3821669" y="564187"/>
                  <a:pt x="3775101" y="824535"/>
                </a:cubicBezTo>
                <a:cubicBezTo>
                  <a:pt x="3728534" y="1084884"/>
                  <a:pt x="3003665" y="1152413"/>
                  <a:pt x="3274827" y="1562090"/>
                </a:cubicBezTo>
                <a:cubicBezTo>
                  <a:pt x="3325401" y="1610568"/>
                  <a:pt x="3393585" y="1609400"/>
                  <a:pt x="3451272" y="1610716"/>
                </a:cubicBezTo>
                <a:cubicBezTo>
                  <a:pt x="3242865" y="1182665"/>
                  <a:pt x="4204135" y="1156810"/>
                  <a:pt x="3897637" y="667255"/>
                </a:cubicBezTo>
                <a:cubicBezTo>
                  <a:pt x="3590497" y="312044"/>
                  <a:pt x="3505564" y="260629"/>
                  <a:pt x="3554231" y="0"/>
                </a:cubicBezTo>
                <a:close/>
              </a:path>
            </a:pathLst>
          </a:custGeom>
          <a:gradFill>
            <a:gsLst>
              <a:gs pos="45000">
                <a:srgbClr val="C00000"/>
              </a:gs>
              <a:gs pos="65000">
                <a:schemeClr val="tx1"/>
              </a:gs>
            </a:gsLst>
            <a:path path="circle">
              <a:fillToRect l="50000" t="50000" r="50000" b="50000"/>
            </a:path>
          </a:gradFill>
          <a:ln w="9525">
            <a:noFill/>
          </a:ln>
          <a:effectLst/>
          <a:scene3d>
            <a:camera prst="obliqueBottomLeft"/>
            <a:lightRig rig="flat" dir="t"/>
          </a:scene3d>
          <a:sp3d extrusionH="12700">
            <a:bevelT w="165100" prst="coolSlant"/>
            <a:extrusionClr>
              <a:srgbClr val="C0000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2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4678" y="5524108"/>
            <a:ext cx="9217334"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a:off x="-91410" y="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5127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ppt_w"/>
                                          </p:val>
                                        </p:tav>
                                        <p:tav tm="100000">
                                          <p:val>
                                            <p:strVal val="#ppt_w"/>
                                          </p:val>
                                        </p:tav>
                                      </p:tavLst>
                                    </p:anim>
                                    <p:anim calcmode="lin" valueType="num">
                                      <p:cBhvr>
                                        <p:cTn id="11" dur="3000" fill="hold"/>
                                        <p:tgtEl>
                                          <p:spTgt spid="6"/>
                                        </p:tgtEl>
                                        <p:attrNameLst>
                                          <p:attrName>ppt_h</p:attrName>
                                        </p:attrNameLst>
                                      </p:cBhvr>
                                      <p:tavLst>
                                        <p:tav tm="0">
                                          <p:val>
                                            <p:strVal val="4*#ppt_h"/>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7"/>
                                        </p:tgtEl>
                                        <p:attrNameLst>
                                          <p:attrName>r</p:attrName>
                                        </p:attrNameLst>
                                      </p:cBhvr>
                                    </p:animRot>
                                  </p:childTnLst>
                                </p:cTn>
                              </p:par>
                              <p:par>
                                <p:cTn id="18" presetID="23" presetClass="exit" presetSubtype="32" fill="hold" grpId="1" nodeType="withEffect">
                                  <p:stCondLst>
                                    <p:cond delay="0"/>
                                  </p:stCondLst>
                                  <p:childTnLst>
                                    <p:anim calcmode="lin" valueType="num">
                                      <p:cBhvr>
                                        <p:cTn id="19" dur="3000"/>
                                        <p:tgtEl>
                                          <p:spTgt spid="7"/>
                                        </p:tgtEl>
                                        <p:attrNameLst>
                                          <p:attrName>ppt_w</p:attrName>
                                        </p:attrNameLst>
                                      </p:cBhvr>
                                      <p:tavLst>
                                        <p:tav tm="0">
                                          <p:val>
                                            <p:strVal val="ppt_w"/>
                                          </p:val>
                                        </p:tav>
                                        <p:tav tm="100000">
                                          <p:val>
                                            <p:fltVal val="0"/>
                                          </p:val>
                                        </p:tav>
                                      </p:tavLst>
                                    </p:anim>
                                    <p:anim calcmode="lin" valueType="num">
                                      <p:cBhvr>
                                        <p:cTn id="20" dur="3000"/>
                                        <p:tgtEl>
                                          <p:spTgt spid="7"/>
                                        </p:tgtEl>
                                        <p:attrNameLst>
                                          <p:attrName>ppt_h</p:attrName>
                                        </p:attrNameLst>
                                      </p:cBhvr>
                                      <p:tavLst>
                                        <p:tav tm="0">
                                          <p:val>
                                            <p:strVal val="ppt_h"/>
                                          </p:val>
                                        </p:tav>
                                        <p:tav tm="100000">
                                          <p:val>
                                            <p:fltVal val="0"/>
                                          </p:val>
                                        </p:tav>
                                      </p:tavLst>
                                    </p:anim>
                                    <p:set>
                                      <p:cBhvr>
                                        <p:cTn id="21" dur="1" fill="hold">
                                          <p:stCondLst>
                                            <p:cond delay="2999"/>
                                          </p:stCondLst>
                                        </p:cTn>
                                        <p:tgtEl>
                                          <p:spTgt spid="7"/>
                                        </p:tgtEl>
                                        <p:attrNameLst>
                                          <p:attrName>style.visibility</p:attrName>
                                        </p:attrNameLst>
                                      </p:cBhvr>
                                      <p:to>
                                        <p:strVal val="hidden"/>
                                      </p:to>
                                    </p:set>
                                  </p:childTnLst>
                                </p:cTn>
                              </p:par>
                              <p:par>
                                <p:cTn id="22" presetID="23" presetClass="exit" presetSubtype="16" fill="hold" grpId="1" nodeType="withEffect">
                                  <p:stCondLst>
                                    <p:cond delay="0"/>
                                  </p:stCondLst>
                                  <p:childTnLst>
                                    <p:anim calcmode="lin" valueType="num">
                                      <p:cBhvr>
                                        <p:cTn id="23" dur="3000"/>
                                        <p:tgtEl>
                                          <p:spTgt spid="6"/>
                                        </p:tgtEl>
                                        <p:attrNameLst>
                                          <p:attrName>ppt_w</p:attrName>
                                        </p:attrNameLst>
                                      </p:cBhvr>
                                      <p:tavLst>
                                        <p:tav tm="0">
                                          <p:val>
                                            <p:strVal val="ppt_w"/>
                                          </p:val>
                                        </p:tav>
                                        <p:tav tm="100000">
                                          <p:val>
                                            <p:strVal val="4*ppt_w"/>
                                          </p:val>
                                        </p:tav>
                                      </p:tavLst>
                                    </p:anim>
                                    <p:anim calcmode="lin" valueType="num">
                                      <p:cBhvr>
                                        <p:cTn id="24" dur="3000"/>
                                        <p:tgtEl>
                                          <p:spTgt spid="6"/>
                                        </p:tgtEl>
                                        <p:attrNameLst>
                                          <p:attrName>ppt_h</p:attrName>
                                        </p:attrNameLst>
                                      </p:cBhvr>
                                      <p:tavLst>
                                        <p:tav tm="0">
                                          <p:val>
                                            <p:strVal val="ppt_h"/>
                                          </p:val>
                                        </p:tav>
                                        <p:tav tm="100000">
                                          <p:val>
                                            <p:strVal val="4*ppt_h"/>
                                          </p:val>
                                        </p:tav>
                                      </p:tavLst>
                                    </p:anim>
                                    <p:set>
                                      <p:cBhvr>
                                        <p:cTn id="25" dur="1" fill="hold">
                                          <p:stCondLst>
                                            <p:cond delay="2999"/>
                                          </p:stCondLst>
                                        </p:cTn>
                                        <p:tgtEl>
                                          <p:spTgt spid="6"/>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strVal val="4/3*#ppt_w"/>
                                          </p:val>
                                        </p:tav>
                                        <p:tav tm="100000">
                                          <p:val>
                                            <p:strVal val="#ppt_w"/>
                                          </p:val>
                                        </p:tav>
                                      </p:tavLst>
                                    </p:anim>
                                    <p:anim calcmode="lin" valueType="num">
                                      <p:cBhvr>
                                        <p:cTn id="29" dur="3000" fill="hold"/>
                                        <p:tgtEl>
                                          <p:spTgt spid="9"/>
                                        </p:tgtEl>
                                        <p:attrNameLst>
                                          <p:attrName>ppt_h</p:attrName>
                                        </p:attrNameLst>
                                      </p:cBhvr>
                                      <p:tavLst>
                                        <p:tav tm="0">
                                          <p:val>
                                            <p:strVal val="4/3*#ppt_h"/>
                                          </p:val>
                                        </p:tav>
                                        <p:tav tm="100000">
                                          <p:val>
                                            <p:strVal val="#ppt_h"/>
                                          </p:val>
                                        </p:tav>
                                      </p:tavLst>
                                    </p:anim>
                                  </p:childTnLst>
                                </p:cTn>
                              </p:par>
                              <p:par>
                                <p:cTn id="30" presetID="10" presetClass="entr" presetSubtype="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7" grpId="2" animBg="1"/>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PIEDADES DE LA MANZAN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304" y="0"/>
            <a:ext cx="9144000" cy="6858000"/>
          </a:xfrm>
          <a:prstGeom prst="rect">
            <a:avLst/>
          </a:prstGeom>
          <a:noFill/>
          <a:ln>
            <a:noFill/>
          </a:ln>
        </p:spPr>
      </p:pic>
      <p:sp>
        <p:nvSpPr>
          <p:cNvPr id="3" name="2 Rectángulo"/>
          <p:cNvSpPr/>
          <p:nvPr/>
        </p:nvSpPr>
        <p:spPr>
          <a:xfrm>
            <a:off x="827584" y="1196752"/>
            <a:ext cx="5544616" cy="3785652"/>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9</a:t>
            </a:r>
            <a:r>
              <a:rPr lang="es-ES" sz="2400" dirty="0">
                <a:solidFill>
                  <a:schemeClr val="bg1"/>
                </a:solidFill>
                <a:latin typeface="Hobo Std" pitchFamily="34" charset="0"/>
              </a:rPr>
              <a:t>. Las cerezas son una buena merienda, o el postre de elección importante para el mantenimiento de peso, debido al poco aporte de calorías. 100 gr de cerezas proporcionas únicamente </a:t>
            </a:r>
            <a:r>
              <a:rPr lang="es-ES" sz="2400" dirty="0" smtClean="0">
                <a:solidFill>
                  <a:schemeClr val="bg1"/>
                </a:solidFill>
                <a:latin typeface="Hobo Std" pitchFamily="34" charset="0"/>
              </a:rPr>
              <a:t>unas</a:t>
            </a:r>
          </a:p>
          <a:p>
            <a:pPr algn="ctr"/>
            <a:r>
              <a:rPr lang="es-ES" sz="2400" dirty="0" smtClean="0">
                <a:solidFill>
                  <a:schemeClr val="bg1"/>
                </a:solidFill>
                <a:latin typeface="Hobo Std" pitchFamily="34" charset="0"/>
              </a:rPr>
              <a:t> </a:t>
            </a:r>
            <a:r>
              <a:rPr lang="es-ES" sz="2400" dirty="0">
                <a:solidFill>
                  <a:schemeClr val="bg1"/>
                </a:solidFill>
                <a:latin typeface="Hobo Std" pitchFamily="34" charset="0"/>
              </a:rPr>
              <a:t>48 calorías.</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993542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14 Rectángulo"/>
          <p:cNvSpPr/>
          <p:nvPr/>
        </p:nvSpPr>
        <p:spPr>
          <a:xfrm>
            <a:off x="-113511" y="6180"/>
            <a:ext cx="9233127"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4" name="123 Imagen" descr="Diapositiva3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25885" y="452872"/>
            <a:ext cx="9144000" cy="5964616"/>
          </a:xfrm>
          <a:prstGeom prst="rect">
            <a:avLst/>
          </a:prstGeom>
          <a:noFill/>
          <a:ln>
            <a:noFill/>
          </a:ln>
        </p:spPr>
      </p:pic>
      <p:grpSp>
        <p:nvGrpSpPr>
          <p:cNvPr id="27" name="Grupo 33"/>
          <p:cNvGrpSpPr/>
          <p:nvPr/>
        </p:nvGrpSpPr>
        <p:grpSpPr>
          <a:xfrm rot="5400000" flipH="1">
            <a:off x="6588393" y="190372"/>
            <a:ext cx="1292641" cy="3242056"/>
            <a:chOff x="0" y="0"/>
            <a:chExt cx="4599296" cy="6858000"/>
          </a:xfrm>
        </p:grpSpPr>
        <p:sp>
          <p:nvSpPr>
            <p:cNvPr id="2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7" name="Grupo 33"/>
          <p:cNvGrpSpPr/>
          <p:nvPr/>
        </p:nvGrpSpPr>
        <p:grpSpPr>
          <a:xfrm rot="5400000" flipH="1">
            <a:off x="5575703" y="1142873"/>
            <a:ext cx="1292641" cy="3242056"/>
            <a:chOff x="0" y="0"/>
            <a:chExt cx="4599296" cy="6858000"/>
          </a:xfrm>
        </p:grpSpPr>
        <p:sp>
          <p:nvSpPr>
            <p:cNvPr id="5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Grupo 33"/>
          <p:cNvGrpSpPr/>
          <p:nvPr/>
        </p:nvGrpSpPr>
        <p:grpSpPr>
          <a:xfrm rot="5400000" flipH="1">
            <a:off x="7653215" y="-597904"/>
            <a:ext cx="1292641" cy="3242056"/>
            <a:chOff x="0" y="0"/>
            <a:chExt cx="4599296" cy="6858000"/>
          </a:xfrm>
        </p:grpSpPr>
        <p:sp>
          <p:nvSpPr>
            <p:cNvPr id="6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9" name="Grupo 33"/>
          <p:cNvGrpSpPr/>
          <p:nvPr/>
        </p:nvGrpSpPr>
        <p:grpSpPr>
          <a:xfrm rot="16200000">
            <a:off x="218115" y="-650955"/>
            <a:ext cx="1292641" cy="3242056"/>
            <a:chOff x="0" y="0"/>
            <a:chExt cx="4599296" cy="6858000"/>
          </a:xfrm>
        </p:grpSpPr>
        <p:sp>
          <p:nvSpPr>
            <p:cNvPr id="7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5" name="Grupo 33"/>
          <p:cNvGrpSpPr/>
          <p:nvPr/>
        </p:nvGrpSpPr>
        <p:grpSpPr>
          <a:xfrm rot="16200000">
            <a:off x="1327810" y="241456"/>
            <a:ext cx="1292641" cy="3242056"/>
            <a:chOff x="0" y="0"/>
            <a:chExt cx="4599296" cy="6858000"/>
          </a:xfrm>
        </p:grpSpPr>
        <p:sp>
          <p:nvSpPr>
            <p:cNvPr id="7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1" name="Grupo 33"/>
          <p:cNvGrpSpPr/>
          <p:nvPr/>
        </p:nvGrpSpPr>
        <p:grpSpPr>
          <a:xfrm rot="16200000">
            <a:off x="2278379" y="1114200"/>
            <a:ext cx="1292641" cy="3242056"/>
            <a:chOff x="0" y="0"/>
            <a:chExt cx="4599296" cy="6858000"/>
          </a:xfrm>
        </p:grpSpPr>
        <p:sp>
          <p:nvSpPr>
            <p:cNvPr id="8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7" name="Grupo 33"/>
          <p:cNvGrpSpPr/>
          <p:nvPr/>
        </p:nvGrpSpPr>
        <p:grpSpPr>
          <a:xfrm rot="5400000">
            <a:off x="7653215" y="4235994"/>
            <a:ext cx="1292641" cy="3242056"/>
            <a:chOff x="0" y="0"/>
            <a:chExt cx="4599296" cy="6858000"/>
          </a:xfrm>
        </p:grpSpPr>
        <p:sp>
          <p:nvSpPr>
            <p:cNvPr id="8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3" name="Grupo 33"/>
          <p:cNvGrpSpPr/>
          <p:nvPr/>
        </p:nvGrpSpPr>
        <p:grpSpPr>
          <a:xfrm rot="5400000">
            <a:off x="6611766" y="3300371"/>
            <a:ext cx="1292641" cy="3242056"/>
            <a:chOff x="0" y="0"/>
            <a:chExt cx="4599296" cy="6858000"/>
          </a:xfrm>
        </p:grpSpPr>
        <p:sp>
          <p:nvSpPr>
            <p:cNvPr id="94"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9" name="Grupo 33"/>
          <p:cNvGrpSpPr/>
          <p:nvPr/>
        </p:nvGrpSpPr>
        <p:grpSpPr>
          <a:xfrm rot="5400000">
            <a:off x="5576248" y="2460473"/>
            <a:ext cx="1292641" cy="3242056"/>
            <a:chOff x="0" y="0"/>
            <a:chExt cx="4599296" cy="6858000"/>
          </a:xfrm>
        </p:grpSpPr>
        <p:sp>
          <p:nvSpPr>
            <p:cNvPr id="100"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5" name="Grupo 33"/>
          <p:cNvGrpSpPr/>
          <p:nvPr/>
        </p:nvGrpSpPr>
        <p:grpSpPr>
          <a:xfrm rot="16200000" flipH="1">
            <a:off x="194397" y="4314702"/>
            <a:ext cx="1292641" cy="3242056"/>
            <a:chOff x="0" y="0"/>
            <a:chExt cx="4599296" cy="6858000"/>
          </a:xfrm>
        </p:grpSpPr>
        <p:sp>
          <p:nvSpPr>
            <p:cNvPr id="106"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1" name="Grupo 33"/>
          <p:cNvGrpSpPr/>
          <p:nvPr/>
        </p:nvGrpSpPr>
        <p:grpSpPr>
          <a:xfrm rot="16200000" flipH="1">
            <a:off x="1283273" y="3442011"/>
            <a:ext cx="1292641" cy="3242056"/>
            <a:chOff x="0" y="0"/>
            <a:chExt cx="4599296" cy="6858000"/>
          </a:xfrm>
        </p:grpSpPr>
        <p:sp>
          <p:nvSpPr>
            <p:cNvPr id="112"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7" name="Grupo 33"/>
          <p:cNvGrpSpPr/>
          <p:nvPr/>
        </p:nvGrpSpPr>
        <p:grpSpPr>
          <a:xfrm rot="16200000" flipH="1">
            <a:off x="2326574" y="2425117"/>
            <a:ext cx="1292641" cy="3242056"/>
            <a:chOff x="0" y="0"/>
            <a:chExt cx="4599296" cy="6858000"/>
          </a:xfrm>
        </p:grpSpPr>
        <p:sp>
          <p:nvSpPr>
            <p:cNvPr id="118" name="Forma libre 34"/>
            <p:cNvSpPr/>
            <p:nvPr/>
          </p:nvSpPr>
          <p:spPr>
            <a:xfrm>
              <a:off x="280050" y="1238542"/>
              <a:ext cx="975544" cy="1572898"/>
            </a:xfrm>
            <a:custGeom>
              <a:avLst/>
              <a:gdLst>
                <a:gd name="connsiteX0" fmla="*/ 0 w 975544"/>
                <a:gd name="connsiteY0" fmla="*/ 0 h 1572898"/>
                <a:gd name="connsiteX1" fmla="*/ 975544 w 975544"/>
                <a:gd name="connsiteY1" fmla="*/ 1572898 h 1572898"/>
                <a:gd name="connsiteX2" fmla="*/ 0 w 975544"/>
                <a:gd name="connsiteY2" fmla="*/ 1572898 h 1572898"/>
                <a:gd name="connsiteX3" fmla="*/ 0 w 975544"/>
                <a:gd name="connsiteY3" fmla="*/ 0 h 1572898"/>
              </a:gdLst>
              <a:ahLst/>
              <a:cxnLst>
                <a:cxn ang="0">
                  <a:pos x="connsiteX0" y="connsiteY0"/>
                </a:cxn>
                <a:cxn ang="0">
                  <a:pos x="connsiteX1" y="connsiteY1"/>
                </a:cxn>
                <a:cxn ang="0">
                  <a:pos x="connsiteX2" y="connsiteY2"/>
                </a:cxn>
                <a:cxn ang="0">
                  <a:pos x="connsiteX3" y="connsiteY3"/>
                </a:cxn>
              </a:cxnLst>
              <a:rect l="l" t="t" r="r" b="b"/>
              <a:pathLst>
                <a:path w="975544" h="1572898">
                  <a:moveTo>
                    <a:pt x="0" y="0"/>
                  </a:moveTo>
                  <a:lnTo>
                    <a:pt x="975544" y="1572898"/>
                  </a:lnTo>
                  <a:lnTo>
                    <a:pt x="0" y="1572898"/>
                  </a:lnTo>
                  <a:lnTo>
                    <a:pt x="0" y="0"/>
                  </a:lnTo>
                  <a:close/>
                </a:path>
              </a:pathLst>
            </a:custGeom>
            <a:solidFill>
              <a:srgbClr val="A50021"/>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Forma libre 35"/>
            <p:cNvSpPr/>
            <p:nvPr/>
          </p:nvSpPr>
          <p:spPr>
            <a:xfrm>
              <a:off x="279509" y="3723032"/>
              <a:ext cx="1740361" cy="781409"/>
            </a:xfrm>
            <a:custGeom>
              <a:avLst/>
              <a:gdLst>
                <a:gd name="connsiteX0" fmla="*/ 0 w 1740361"/>
                <a:gd name="connsiteY0" fmla="*/ 0 h 781409"/>
                <a:gd name="connsiteX1" fmla="*/ 1740361 w 1740361"/>
                <a:gd name="connsiteY1" fmla="*/ 2807 h 781409"/>
                <a:gd name="connsiteX2" fmla="*/ 1255937 w 1740361"/>
                <a:gd name="connsiteY2" fmla="*/ 781409 h 781409"/>
                <a:gd name="connsiteX3" fmla="*/ 0 w 1740361"/>
                <a:gd name="connsiteY3" fmla="*/ 0 h 781409"/>
              </a:gdLst>
              <a:ahLst/>
              <a:cxnLst>
                <a:cxn ang="0">
                  <a:pos x="connsiteX0" y="connsiteY0"/>
                </a:cxn>
                <a:cxn ang="0">
                  <a:pos x="connsiteX1" y="connsiteY1"/>
                </a:cxn>
                <a:cxn ang="0">
                  <a:pos x="connsiteX2" y="connsiteY2"/>
                </a:cxn>
                <a:cxn ang="0">
                  <a:pos x="connsiteX3" y="connsiteY3"/>
                </a:cxn>
              </a:cxnLst>
              <a:rect l="l" t="t" r="r" b="b"/>
              <a:pathLst>
                <a:path w="1740361" h="781409">
                  <a:moveTo>
                    <a:pt x="0" y="0"/>
                  </a:moveTo>
                  <a:lnTo>
                    <a:pt x="1740361" y="2807"/>
                  </a:lnTo>
                  <a:lnTo>
                    <a:pt x="1255937" y="781409"/>
                  </a:lnTo>
                  <a:lnTo>
                    <a:pt x="0" y="0"/>
                  </a:lnTo>
                  <a:close/>
                </a:path>
              </a:pathLst>
            </a:custGeom>
            <a:solidFill>
              <a:srgbClr val="C4004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Forma libre 36"/>
            <p:cNvSpPr/>
            <p:nvPr/>
          </p:nvSpPr>
          <p:spPr>
            <a:xfrm>
              <a:off x="322363" y="4715830"/>
              <a:ext cx="1601971" cy="1599949"/>
            </a:xfrm>
            <a:custGeom>
              <a:avLst/>
              <a:gdLst>
                <a:gd name="connsiteX0" fmla="*/ 1601971 w 1601971"/>
                <a:gd name="connsiteY0" fmla="*/ 0 h 1599949"/>
                <a:gd name="connsiteX1" fmla="*/ 372770 w 1601971"/>
                <a:gd name="connsiteY1" fmla="*/ 1599949 h 1599949"/>
                <a:gd name="connsiteX2" fmla="*/ 0 w 1601971"/>
                <a:gd name="connsiteY2" fmla="*/ 593112 h 1599949"/>
                <a:gd name="connsiteX3" fmla="*/ 1601971 w 1601971"/>
                <a:gd name="connsiteY3" fmla="*/ 0 h 1599949"/>
              </a:gdLst>
              <a:ahLst/>
              <a:cxnLst>
                <a:cxn ang="0">
                  <a:pos x="connsiteX0" y="connsiteY0"/>
                </a:cxn>
                <a:cxn ang="0">
                  <a:pos x="connsiteX1" y="connsiteY1"/>
                </a:cxn>
                <a:cxn ang="0">
                  <a:pos x="connsiteX2" y="connsiteY2"/>
                </a:cxn>
                <a:cxn ang="0">
                  <a:pos x="connsiteX3" y="connsiteY3"/>
                </a:cxn>
              </a:cxnLst>
              <a:rect l="l" t="t" r="r" b="b"/>
              <a:pathLst>
                <a:path w="1601971" h="1599949">
                  <a:moveTo>
                    <a:pt x="1601971" y="0"/>
                  </a:moveTo>
                  <a:lnTo>
                    <a:pt x="372770" y="1599949"/>
                  </a:lnTo>
                  <a:lnTo>
                    <a:pt x="0" y="593112"/>
                  </a:lnTo>
                  <a:lnTo>
                    <a:pt x="1601971" y="0"/>
                  </a:lnTo>
                  <a:close/>
                </a:path>
              </a:pathLst>
            </a:custGeom>
            <a:solidFill>
              <a:schemeClr val="tx1">
                <a:lumMod val="95000"/>
              </a:schemeClr>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Forma libre 37"/>
            <p:cNvSpPr/>
            <p:nvPr/>
          </p:nvSpPr>
          <p:spPr>
            <a:xfrm>
              <a:off x="1605806" y="5074549"/>
              <a:ext cx="1382594" cy="1507946"/>
            </a:xfrm>
            <a:custGeom>
              <a:avLst/>
              <a:gdLst>
                <a:gd name="connsiteX0" fmla="*/ 1382594 w 1382594"/>
                <a:gd name="connsiteY0" fmla="*/ 0 h 1507946"/>
                <a:gd name="connsiteX1" fmla="*/ 935260 w 1382594"/>
                <a:gd name="connsiteY1" fmla="*/ 1507946 h 1507946"/>
                <a:gd name="connsiteX2" fmla="*/ 0 w 1382594"/>
                <a:gd name="connsiteY2" fmla="*/ 1230500 h 1507946"/>
                <a:gd name="connsiteX3" fmla="*/ 1382594 w 1382594"/>
                <a:gd name="connsiteY3" fmla="*/ 0 h 1507946"/>
              </a:gdLst>
              <a:ahLst/>
              <a:cxnLst>
                <a:cxn ang="0">
                  <a:pos x="connsiteX0" y="connsiteY0"/>
                </a:cxn>
                <a:cxn ang="0">
                  <a:pos x="connsiteX1" y="connsiteY1"/>
                </a:cxn>
                <a:cxn ang="0">
                  <a:pos x="connsiteX2" y="connsiteY2"/>
                </a:cxn>
                <a:cxn ang="0">
                  <a:pos x="connsiteX3" y="connsiteY3"/>
                </a:cxn>
              </a:cxnLst>
              <a:rect l="l" t="t" r="r" b="b"/>
              <a:pathLst>
                <a:path w="1382594" h="1507946">
                  <a:moveTo>
                    <a:pt x="1382594" y="0"/>
                  </a:moveTo>
                  <a:lnTo>
                    <a:pt x="935260" y="1507946"/>
                  </a:lnTo>
                  <a:lnTo>
                    <a:pt x="0" y="1230500"/>
                  </a:lnTo>
                  <a:lnTo>
                    <a:pt x="1382594" y="0"/>
                  </a:lnTo>
                  <a:close/>
                </a:path>
              </a:pathLst>
            </a:custGeom>
            <a:solidFill>
              <a:srgbClr val="C00000"/>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Forma libre 38"/>
            <p:cNvSpPr/>
            <p:nvPr/>
          </p:nvSpPr>
          <p:spPr>
            <a:xfrm>
              <a:off x="0" y="0"/>
              <a:ext cx="4599296" cy="6858000"/>
            </a:xfrm>
            <a:custGeom>
              <a:avLst/>
              <a:gdLst>
                <a:gd name="connsiteX0" fmla="*/ 0 w 4599296"/>
                <a:gd name="connsiteY0" fmla="*/ 0 h 6858000"/>
                <a:gd name="connsiteX1" fmla="*/ 4599296 w 4599296"/>
                <a:gd name="connsiteY1" fmla="*/ 6858000 h 6858000"/>
                <a:gd name="connsiteX2" fmla="*/ 0 w 4599296"/>
                <a:gd name="connsiteY2" fmla="*/ 6858000 h 6858000"/>
                <a:gd name="connsiteX3" fmla="*/ 0 w 4599296"/>
                <a:gd name="connsiteY3" fmla="*/ 0 h 6858000"/>
                <a:gd name="connsiteX4" fmla="*/ 280050 w 4599296"/>
                <a:gd name="connsiteY4" fmla="*/ 1238542 h 6858000"/>
                <a:gd name="connsiteX5" fmla="*/ 280050 w 4599296"/>
                <a:gd name="connsiteY5" fmla="*/ 2811440 h 6858000"/>
                <a:gd name="connsiteX6" fmla="*/ 1255594 w 4599296"/>
                <a:gd name="connsiteY6" fmla="*/ 2811440 h 6858000"/>
                <a:gd name="connsiteX7" fmla="*/ 280050 w 4599296"/>
                <a:gd name="connsiteY7" fmla="*/ 1238542 h 6858000"/>
                <a:gd name="connsiteX8" fmla="*/ 279508 w 4599296"/>
                <a:gd name="connsiteY8" fmla="*/ 3723031 h 6858000"/>
                <a:gd name="connsiteX9" fmla="*/ 1535445 w 4599296"/>
                <a:gd name="connsiteY9" fmla="*/ 4504440 h 6858000"/>
                <a:gd name="connsiteX10" fmla="*/ 2019869 w 4599296"/>
                <a:gd name="connsiteY10" fmla="*/ 3725838 h 6858000"/>
                <a:gd name="connsiteX11" fmla="*/ 279508 w 4599296"/>
                <a:gd name="connsiteY11" fmla="*/ 3723031 h 6858000"/>
                <a:gd name="connsiteX12" fmla="*/ 1924333 w 4599296"/>
                <a:gd name="connsiteY12" fmla="*/ 4715829 h 6858000"/>
                <a:gd name="connsiteX13" fmla="*/ 322362 w 4599296"/>
                <a:gd name="connsiteY13" fmla="*/ 5308941 h 6858000"/>
                <a:gd name="connsiteX14" fmla="*/ 695132 w 4599296"/>
                <a:gd name="connsiteY14" fmla="*/ 6315778 h 6858000"/>
                <a:gd name="connsiteX15" fmla="*/ 1924333 w 4599296"/>
                <a:gd name="connsiteY15" fmla="*/ 4715829 h 6858000"/>
                <a:gd name="connsiteX16" fmla="*/ 2988400 w 4599296"/>
                <a:gd name="connsiteY16" fmla="*/ 5074549 h 6858000"/>
                <a:gd name="connsiteX17" fmla="*/ 1605806 w 4599296"/>
                <a:gd name="connsiteY17" fmla="*/ 6305049 h 6858000"/>
                <a:gd name="connsiteX18" fmla="*/ 2541066 w 4599296"/>
                <a:gd name="connsiteY18" fmla="*/ 6582495 h 6858000"/>
                <a:gd name="connsiteX19" fmla="*/ 2988400 w 4599296"/>
                <a:gd name="connsiteY19" fmla="*/ 5074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599296" h="6858000">
                  <a:moveTo>
                    <a:pt x="0" y="0"/>
                  </a:moveTo>
                  <a:lnTo>
                    <a:pt x="4599296" y="6858000"/>
                  </a:lnTo>
                  <a:lnTo>
                    <a:pt x="0" y="6858000"/>
                  </a:lnTo>
                  <a:lnTo>
                    <a:pt x="0" y="0"/>
                  </a:lnTo>
                  <a:close/>
                  <a:moveTo>
                    <a:pt x="280050" y="1238542"/>
                  </a:moveTo>
                  <a:lnTo>
                    <a:pt x="280050" y="2811440"/>
                  </a:lnTo>
                  <a:lnTo>
                    <a:pt x="1255594" y="2811440"/>
                  </a:lnTo>
                  <a:lnTo>
                    <a:pt x="280050" y="1238542"/>
                  </a:lnTo>
                  <a:close/>
                  <a:moveTo>
                    <a:pt x="279508" y="3723031"/>
                  </a:moveTo>
                  <a:lnTo>
                    <a:pt x="1535445" y="4504440"/>
                  </a:lnTo>
                  <a:lnTo>
                    <a:pt x="2019869" y="3725838"/>
                  </a:lnTo>
                  <a:lnTo>
                    <a:pt x="279508" y="3723031"/>
                  </a:lnTo>
                  <a:close/>
                  <a:moveTo>
                    <a:pt x="1924333" y="4715829"/>
                  </a:moveTo>
                  <a:lnTo>
                    <a:pt x="322362" y="5308941"/>
                  </a:lnTo>
                  <a:lnTo>
                    <a:pt x="695132" y="6315778"/>
                  </a:lnTo>
                  <a:lnTo>
                    <a:pt x="1924333" y="4715829"/>
                  </a:lnTo>
                  <a:close/>
                  <a:moveTo>
                    <a:pt x="2988400" y="5074549"/>
                  </a:moveTo>
                  <a:lnTo>
                    <a:pt x="1605806" y="6305049"/>
                  </a:lnTo>
                  <a:lnTo>
                    <a:pt x="2541066" y="6582495"/>
                  </a:lnTo>
                  <a:lnTo>
                    <a:pt x="2988400" y="5074549"/>
                  </a:lnTo>
                  <a:close/>
                </a:path>
              </a:pathLst>
            </a:custGeom>
            <a:solidFill>
              <a:schemeClr val="tx1">
                <a:lumMod val="95000"/>
                <a:alpha val="48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Forma libre"/>
          <p:cNvSpPr/>
          <p:nvPr/>
        </p:nvSpPr>
        <p:spPr>
          <a:xfrm rot="10800000">
            <a:off x="-54319" y="5716241"/>
            <a:ext cx="919654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0"/>
                  <a:lumOff val="100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52544" y="-31769"/>
            <a:ext cx="9196544"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8000">
                <a:srgbClr val="C00000">
                  <a:lumMod val="82000"/>
                </a:srgbClr>
              </a:gs>
              <a:gs pos="12920">
                <a:srgbClr val="FFFF60"/>
              </a:gs>
              <a:gs pos="34000">
                <a:srgbClr val="FFFF00">
                  <a:lumMod val="3000"/>
                  <a:lumOff val="97000"/>
                </a:srgbClr>
              </a:gs>
              <a:gs pos="0">
                <a:schemeClr val="tx1"/>
              </a:gs>
              <a:gs pos="89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5" name="124 Rectángulo"/>
          <p:cNvSpPr/>
          <p:nvPr/>
        </p:nvSpPr>
        <p:spPr>
          <a:xfrm>
            <a:off x="-791882" y="-91963"/>
            <a:ext cx="10563933"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4897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5"/>
                                        </p:tgtEl>
                                        <p:attrNameLst>
                                          <p:attrName>style.opacity</p:attrName>
                                        </p:attrNameLst>
                                      </p:cBhvr>
                                      <p:to>
                                        <p:strVal val="0"/>
                                      </p:to>
                                    </p:set>
                                    <p:animEffect filter="image" prLst="opacity: 0">
                                      <p:cBhvr rctx="IE">
                                        <p:cTn id="7" dur="indefinite"/>
                                        <p:tgtEl>
                                          <p:spTgt spid="125"/>
                                        </p:tgtEl>
                                      </p:cBhvr>
                                    </p:animEffect>
                                  </p:childTnLst>
                                </p:cTn>
                              </p:par>
                              <p:par>
                                <p:cTn id="8" presetID="2" presetClass="entr" presetSubtype="12"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3000" fill="hold"/>
                                        <p:tgtEl>
                                          <p:spTgt spid="27"/>
                                        </p:tgtEl>
                                        <p:attrNameLst>
                                          <p:attrName>ppt_x</p:attrName>
                                        </p:attrNameLst>
                                      </p:cBhvr>
                                      <p:tavLst>
                                        <p:tav tm="0">
                                          <p:val>
                                            <p:strVal val="0-#ppt_w/2"/>
                                          </p:val>
                                        </p:tav>
                                        <p:tav tm="100000">
                                          <p:val>
                                            <p:strVal val="#ppt_x"/>
                                          </p:val>
                                        </p:tav>
                                      </p:tavLst>
                                    </p:anim>
                                    <p:anim calcmode="lin" valueType="num">
                                      <p:cBhvr additive="base">
                                        <p:cTn id="11" dur="3000" fill="hold"/>
                                        <p:tgtEl>
                                          <p:spTgt spid="27"/>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3000" fill="hold"/>
                                        <p:tgtEl>
                                          <p:spTgt spid="27"/>
                                        </p:tgtEl>
                                        <p:attrNameLst>
                                          <p:attrName>ppt_w</p:attrName>
                                        </p:attrNameLst>
                                      </p:cBhvr>
                                      <p:tavLst>
                                        <p:tav tm="0">
                                          <p:val>
                                            <p:strVal val="#ppt_w"/>
                                          </p:val>
                                        </p:tav>
                                        <p:tav tm="100000">
                                          <p:val>
                                            <p:strVal val="#ppt_w"/>
                                          </p:val>
                                        </p:tav>
                                      </p:tavLst>
                                    </p:anim>
                                    <p:anim calcmode="lin" valueType="num">
                                      <p:cBhvr>
                                        <p:cTn id="15" dur="3000" fill="hold"/>
                                        <p:tgtEl>
                                          <p:spTgt spid="27"/>
                                        </p:tgtEl>
                                        <p:attrNameLst>
                                          <p:attrName>ppt_h</p:attrName>
                                        </p:attrNameLst>
                                      </p:cBhvr>
                                      <p:tavLst>
                                        <p:tav tm="0" fmla="#ppt_h*sin(2.5*pi*$)">
                                          <p:val>
                                            <p:fltVal val="0"/>
                                          </p:val>
                                        </p:tav>
                                        <p:tav tm="100000">
                                          <p:val>
                                            <p:fltVal val="1"/>
                                          </p:val>
                                        </p:tav>
                                      </p:tavLst>
                                    </p:anim>
                                  </p:childTnLst>
                                </p:cTn>
                              </p:par>
                              <p:par>
                                <p:cTn id="16" presetID="2" presetClass="entr" presetSubtype="12" fill="hold" nodeType="withEffect">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cBhvr additive="base">
                                        <p:cTn id="18" dur="3000" fill="hold"/>
                                        <p:tgtEl>
                                          <p:spTgt spid="63"/>
                                        </p:tgtEl>
                                        <p:attrNameLst>
                                          <p:attrName>ppt_x</p:attrName>
                                        </p:attrNameLst>
                                      </p:cBhvr>
                                      <p:tavLst>
                                        <p:tav tm="0">
                                          <p:val>
                                            <p:strVal val="0-#ppt_w/2"/>
                                          </p:val>
                                        </p:tav>
                                        <p:tav tm="100000">
                                          <p:val>
                                            <p:strVal val="#ppt_x"/>
                                          </p:val>
                                        </p:tav>
                                      </p:tavLst>
                                    </p:anim>
                                    <p:anim calcmode="lin" valueType="num">
                                      <p:cBhvr additive="base">
                                        <p:cTn id="19" dur="3000" fill="hold"/>
                                        <p:tgtEl>
                                          <p:spTgt spid="63"/>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63"/>
                                        </p:tgtEl>
                                        <p:attrNameLst>
                                          <p:attrName>style.visibility</p:attrName>
                                        </p:attrNameLst>
                                      </p:cBhvr>
                                      <p:to>
                                        <p:strVal val="visible"/>
                                      </p:to>
                                    </p:set>
                                    <p:anim calcmode="lin" valueType="num">
                                      <p:cBhvr>
                                        <p:cTn id="22" dur="3000" fill="hold"/>
                                        <p:tgtEl>
                                          <p:spTgt spid="63"/>
                                        </p:tgtEl>
                                        <p:attrNameLst>
                                          <p:attrName>ppt_w</p:attrName>
                                        </p:attrNameLst>
                                      </p:cBhvr>
                                      <p:tavLst>
                                        <p:tav tm="0">
                                          <p:val>
                                            <p:strVal val="#ppt_w"/>
                                          </p:val>
                                        </p:tav>
                                        <p:tav tm="100000">
                                          <p:val>
                                            <p:strVal val="#ppt_w"/>
                                          </p:val>
                                        </p:tav>
                                      </p:tavLst>
                                    </p:anim>
                                    <p:anim calcmode="lin" valueType="num">
                                      <p:cBhvr>
                                        <p:cTn id="23" dur="3000" fill="hold"/>
                                        <p:tgtEl>
                                          <p:spTgt spid="63"/>
                                        </p:tgtEl>
                                        <p:attrNameLst>
                                          <p:attrName>ppt_h</p:attrName>
                                        </p:attrNameLst>
                                      </p:cBhvr>
                                      <p:tavLst>
                                        <p:tav tm="0" fmla="#ppt_h*sin(2.5*pi*$)">
                                          <p:val>
                                            <p:fltVal val="0"/>
                                          </p:val>
                                        </p:tav>
                                        <p:tav tm="100000">
                                          <p:val>
                                            <p:fltVal val="1"/>
                                          </p:val>
                                        </p:tav>
                                      </p:tavLst>
                                    </p:anim>
                                  </p:childTnLst>
                                </p:cTn>
                              </p:par>
                              <p:par>
                                <p:cTn id="24" presetID="2" presetClass="entr" presetSubtype="12" fill="hold" nodeType="withEffect">
                                  <p:stCondLst>
                                    <p:cond delay="0"/>
                                  </p:stCondLst>
                                  <p:childTnLst>
                                    <p:set>
                                      <p:cBhvr>
                                        <p:cTn id="25" dur="1" fill="hold">
                                          <p:stCondLst>
                                            <p:cond delay="0"/>
                                          </p:stCondLst>
                                        </p:cTn>
                                        <p:tgtEl>
                                          <p:spTgt spid="57"/>
                                        </p:tgtEl>
                                        <p:attrNameLst>
                                          <p:attrName>style.visibility</p:attrName>
                                        </p:attrNameLst>
                                      </p:cBhvr>
                                      <p:to>
                                        <p:strVal val="visible"/>
                                      </p:to>
                                    </p:set>
                                    <p:anim calcmode="lin" valueType="num">
                                      <p:cBhvr additive="base">
                                        <p:cTn id="26" dur="3000" fill="hold"/>
                                        <p:tgtEl>
                                          <p:spTgt spid="57"/>
                                        </p:tgtEl>
                                        <p:attrNameLst>
                                          <p:attrName>ppt_x</p:attrName>
                                        </p:attrNameLst>
                                      </p:cBhvr>
                                      <p:tavLst>
                                        <p:tav tm="0">
                                          <p:val>
                                            <p:strVal val="0-#ppt_w/2"/>
                                          </p:val>
                                        </p:tav>
                                        <p:tav tm="100000">
                                          <p:val>
                                            <p:strVal val="#ppt_x"/>
                                          </p:val>
                                        </p:tav>
                                      </p:tavLst>
                                    </p:anim>
                                    <p:anim calcmode="lin" valueType="num">
                                      <p:cBhvr additive="base">
                                        <p:cTn id="27" dur="3000" fill="hold"/>
                                        <p:tgtEl>
                                          <p:spTgt spid="57"/>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3000" fill="hold"/>
                                        <p:tgtEl>
                                          <p:spTgt spid="57"/>
                                        </p:tgtEl>
                                        <p:attrNameLst>
                                          <p:attrName>ppt_w</p:attrName>
                                        </p:attrNameLst>
                                      </p:cBhvr>
                                      <p:tavLst>
                                        <p:tav tm="0">
                                          <p:val>
                                            <p:strVal val="#ppt_w"/>
                                          </p:val>
                                        </p:tav>
                                        <p:tav tm="100000">
                                          <p:val>
                                            <p:strVal val="#ppt_w"/>
                                          </p:val>
                                        </p:tav>
                                      </p:tavLst>
                                    </p:anim>
                                    <p:anim calcmode="lin" valueType="num">
                                      <p:cBhvr>
                                        <p:cTn id="31" dur="3000" fill="hold"/>
                                        <p:tgtEl>
                                          <p:spTgt spid="57"/>
                                        </p:tgtEl>
                                        <p:attrNameLst>
                                          <p:attrName>ppt_h</p:attrName>
                                        </p:attrNameLst>
                                      </p:cBhvr>
                                      <p:tavLst>
                                        <p:tav tm="0" fmla="#ppt_h*sin(2.5*pi*$)">
                                          <p:val>
                                            <p:fltVal val="0"/>
                                          </p:val>
                                        </p:tav>
                                        <p:tav tm="100000">
                                          <p:val>
                                            <p:fltVal val="1"/>
                                          </p:val>
                                        </p:tav>
                                      </p:tavLst>
                                    </p:anim>
                                  </p:childTnLst>
                                </p:cTn>
                              </p:par>
                              <p:par>
                                <p:cTn id="32" presetID="2" presetClass="entr" presetSubtype="6" fill="hold" nodeType="withEffect">
                                  <p:stCondLst>
                                    <p:cond delay="0"/>
                                  </p:stCondLst>
                                  <p:childTnLst>
                                    <p:set>
                                      <p:cBhvr>
                                        <p:cTn id="33" dur="1" fill="hold">
                                          <p:stCondLst>
                                            <p:cond delay="0"/>
                                          </p:stCondLst>
                                        </p:cTn>
                                        <p:tgtEl>
                                          <p:spTgt spid="81"/>
                                        </p:tgtEl>
                                        <p:attrNameLst>
                                          <p:attrName>style.visibility</p:attrName>
                                        </p:attrNameLst>
                                      </p:cBhvr>
                                      <p:to>
                                        <p:strVal val="visible"/>
                                      </p:to>
                                    </p:set>
                                    <p:anim calcmode="lin" valueType="num">
                                      <p:cBhvr additive="base">
                                        <p:cTn id="34" dur="3000" fill="hold"/>
                                        <p:tgtEl>
                                          <p:spTgt spid="81"/>
                                        </p:tgtEl>
                                        <p:attrNameLst>
                                          <p:attrName>ppt_x</p:attrName>
                                        </p:attrNameLst>
                                      </p:cBhvr>
                                      <p:tavLst>
                                        <p:tav tm="0">
                                          <p:val>
                                            <p:strVal val="1+#ppt_w/2"/>
                                          </p:val>
                                        </p:tav>
                                        <p:tav tm="100000">
                                          <p:val>
                                            <p:strVal val="#ppt_x"/>
                                          </p:val>
                                        </p:tav>
                                      </p:tavLst>
                                    </p:anim>
                                    <p:anim calcmode="lin" valueType="num">
                                      <p:cBhvr additive="base">
                                        <p:cTn id="35" dur="3000" fill="hold"/>
                                        <p:tgtEl>
                                          <p:spTgt spid="81"/>
                                        </p:tgtEl>
                                        <p:attrNameLst>
                                          <p:attrName>ppt_y</p:attrName>
                                        </p:attrNameLst>
                                      </p:cBhvr>
                                      <p:tavLst>
                                        <p:tav tm="0">
                                          <p:val>
                                            <p:strVal val="1+#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81"/>
                                        </p:tgtEl>
                                        <p:attrNameLst>
                                          <p:attrName>style.visibility</p:attrName>
                                        </p:attrNameLst>
                                      </p:cBhvr>
                                      <p:to>
                                        <p:strVal val="visible"/>
                                      </p:to>
                                    </p:set>
                                    <p:anim calcmode="lin" valueType="num">
                                      <p:cBhvr>
                                        <p:cTn id="38" dur="3000" fill="hold"/>
                                        <p:tgtEl>
                                          <p:spTgt spid="81"/>
                                        </p:tgtEl>
                                        <p:attrNameLst>
                                          <p:attrName>ppt_w</p:attrName>
                                        </p:attrNameLst>
                                      </p:cBhvr>
                                      <p:tavLst>
                                        <p:tav tm="0">
                                          <p:val>
                                            <p:strVal val="#ppt_w"/>
                                          </p:val>
                                        </p:tav>
                                        <p:tav tm="100000">
                                          <p:val>
                                            <p:strVal val="#ppt_w"/>
                                          </p:val>
                                        </p:tav>
                                      </p:tavLst>
                                    </p:anim>
                                    <p:anim calcmode="lin" valueType="num">
                                      <p:cBhvr>
                                        <p:cTn id="39" dur="3000" fill="hold"/>
                                        <p:tgtEl>
                                          <p:spTgt spid="81"/>
                                        </p:tgtEl>
                                        <p:attrNameLst>
                                          <p:attrName>ppt_h</p:attrName>
                                        </p:attrNameLst>
                                      </p:cBhvr>
                                      <p:tavLst>
                                        <p:tav tm="0" fmla="#ppt_h*sin(2.5*pi*$)">
                                          <p:val>
                                            <p:fltVal val="0"/>
                                          </p:val>
                                        </p:tav>
                                        <p:tav tm="100000">
                                          <p:val>
                                            <p:fltVal val="1"/>
                                          </p:val>
                                        </p:tav>
                                      </p:tavLst>
                                    </p:anim>
                                  </p:childTnLst>
                                </p:cTn>
                              </p:par>
                              <p:par>
                                <p:cTn id="40" presetID="2" presetClass="entr" presetSubtype="6" fill="hold" nodeType="withEffect">
                                  <p:stCondLst>
                                    <p:cond delay="0"/>
                                  </p:stCondLst>
                                  <p:childTnLst>
                                    <p:set>
                                      <p:cBhvr>
                                        <p:cTn id="41" dur="1" fill="hold">
                                          <p:stCondLst>
                                            <p:cond delay="0"/>
                                          </p:stCondLst>
                                        </p:cTn>
                                        <p:tgtEl>
                                          <p:spTgt spid="75"/>
                                        </p:tgtEl>
                                        <p:attrNameLst>
                                          <p:attrName>style.visibility</p:attrName>
                                        </p:attrNameLst>
                                      </p:cBhvr>
                                      <p:to>
                                        <p:strVal val="visible"/>
                                      </p:to>
                                    </p:set>
                                    <p:anim calcmode="lin" valueType="num">
                                      <p:cBhvr additive="base">
                                        <p:cTn id="42" dur="3000" fill="hold"/>
                                        <p:tgtEl>
                                          <p:spTgt spid="75"/>
                                        </p:tgtEl>
                                        <p:attrNameLst>
                                          <p:attrName>ppt_x</p:attrName>
                                        </p:attrNameLst>
                                      </p:cBhvr>
                                      <p:tavLst>
                                        <p:tav tm="0">
                                          <p:val>
                                            <p:strVal val="1+#ppt_w/2"/>
                                          </p:val>
                                        </p:tav>
                                        <p:tav tm="100000">
                                          <p:val>
                                            <p:strVal val="#ppt_x"/>
                                          </p:val>
                                        </p:tav>
                                      </p:tavLst>
                                    </p:anim>
                                    <p:anim calcmode="lin" valueType="num">
                                      <p:cBhvr additive="base">
                                        <p:cTn id="43" dur="3000" fill="hold"/>
                                        <p:tgtEl>
                                          <p:spTgt spid="75"/>
                                        </p:tgtEl>
                                        <p:attrNameLst>
                                          <p:attrName>ppt_y</p:attrName>
                                        </p:attrNameLst>
                                      </p:cBhvr>
                                      <p:tavLst>
                                        <p:tav tm="0">
                                          <p:val>
                                            <p:strVal val="1+#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75"/>
                                        </p:tgtEl>
                                        <p:attrNameLst>
                                          <p:attrName>style.visibility</p:attrName>
                                        </p:attrNameLst>
                                      </p:cBhvr>
                                      <p:to>
                                        <p:strVal val="visible"/>
                                      </p:to>
                                    </p:set>
                                    <p:anim calcmode="lin" valueType="num">
                                      <p:cBhvr>
                                        <p:cTn id="46" dur="3000" fill="hold"/>
                                        <p:tgtEl>
                                          <p:spTgt spid="75"/>
                                        </p:tgtEl>
                                        <p:attrNameLst>
                                          <p:attrName>ppt_w</p:attrName>
                                        </p:attrNameLst>
                                      </p:cBhvr>
                                      <p:tavLst>
                                        <p:tav tm="0">
                                          <p:val>
                                            <p:strVal val="#ppt_w"/>
                                          </p:val>
                                        </p:tav>
                                        <p:tav tm="100000">
                                          <p:val>
                                            <p:strVal val="#ppt_w"/>
                                          </p:val>
                                        </p:tav>
                                      </p:tavLst>
                                    </p:anim>
                                    <p:anim calcmode="lin" valueType="num">
                                      <p:cBhvr>
                                        <p:cTn id="47" dur="3000" fill="hold"/>
                                        <p:tgtEl>
                                          <p:spTgt spid="75"/>
                                        </p:tgtEl>
                                        <p:attrNameLst>
                                          <p:attrName>ppt_h</p:attrName>
                                        </p:attrNameLst>
                                      </p:cBhvr>
                                      <p:tavLst>
                                        <p:tav tm="0" fmla="#ppt_h*sin(2.5*pi*$)">
                                          <p:val>
                                            <p:fltVal val="0"/>
                                          </p:val>
                                        </p:tav>
                                        <p:tav tm="100000">
                                          <p:val>
                                            <p:fltVal val="1"/>
                                          </p:val>
                                        </p:tav>
                                      </p:tavLst>
                                    </p:anim>
                                  </p:childTnLst>
                                </p:cTn>
                              </p:par>
                              <p:par>
                                <p:cTn id="48" presetID="2" presetClass="entr" presetSubtype="6" fill="hold" nodeType="withEffect">
                                  <p:stCondLst>
                                    <p:cond delay="0"/>
                                  </p:stCondLst>
                                  <p:childTnLst>
                                    <p:set>
                                      <p:cBhvr>
                                        <p:cTn id="49" dur="1" fill="hold">
                                          <p:stCondLst>
                                            <p:cond delay="0"/>
                                          </p:stCondLst>
                                        </p:cTn>
                                        <p:tgtEl>
                                          <p:spTgt spid="69"/>
                                        </p:tgtEl>
                                        <p:attrNameLst>
                                          <p:attrName>style.visibility</p:attrName>
                                        </p:attrNameLst>
                                      </p:cBhvr>
                                      <p:to>
                                        <p:strVal val="visible"/>
                                      </p:to>
                                    </p:set>
                                    <p:anim calcmode="lin" valueType="num">
                                      <p:cBhvr additive="base">
                                        <p:cTn id="50" dur="3000" fill="hold"/>
                                        <p:tgtEl>
                                          <p:spTgt spid="69"/>
                                        </p:tgtEl>
                                        <p:attrNameLst>
                                          <p:attrName>ppt_x</p:attrName>
                                        </p:attrNameLst>
                                      </p:cBhvr>
                                      <p:tavLst>
                                        <p:tav tm="0">
                                          <p:val>
                                            <p:strVal val="1+#ppt_w/2"/>
                                          </p:val>
                                        </p:tav>
                                        <p:tav tm="100000">
                                          <p:val>
                                            <p:strVal val="#ppt_x"/>
                                          </p:val>
                                        </p:tav>
                                      </p:tavLst>
                                    </p:anim>
                                    <p:anim calcmode="lin" valueType="num">
                                      <p:cBhvr additive="base">
                                        <p:cTn id="51" dur="3000" fill="hold"/>
                                        <p:tgtEl>
                                          <p:spTgt spid="69"/>
                                        </p:tgtEl>
                                        <p:attrNameLst>
                                          <p:attrName>ppt_y</p:attrName>
                                        </p:attrNameLst>
                                      </p:cBhvr>
                                      <p:tavLst>
                                        <p:tav tm="0">
                                          <p:val>
                                            <p:strVal val="1+#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69"/>
                                        </p:tgtEl>
                                        <p:attrNameLst>
                                          <p:attrName>style.visibility</p:attrName>
                                        </p:attrNameLst>
                                      </p:cBhvr>
                                      <p:to>
                                        <p:strVal val="visible"/>
                                      </p:to>
                                    </p:set>
                                    <p:anim calcmode="lin" valueType="num">
                                      <p:cBhvr>
                                        <p:cTn id="54" dur="3000" fill="hold"/>
                                        <p:tgtEl>
                                          <p:spTgt spid="69"/>
                                        </p:tgtEl>
                                        <p:attrNameLst>
                                          <p:attrName>ppt_w</p:attrName>
                                        </p:attrNameLst>
                                      </p:cBhvr>
                                      <p:tavLst>
                                        <p:tav tm="0">
                                          <p:val>
                                            <p:strVal val="#ppt_w"/>
                                          </p:val>
                                        </p:tav>
                                        <p:tav tm="100000">
                                          <p:val>
                                            <p:strVal val="#ppt_w"/>
                                          </p:val>
                                        </p:tav>
                                      </p:tavLst>
                                    </p:anim>
                                    <p:anim calcmode="lin" valueType="num">
                                      <p:cBhvr>
                                        <p:cTn id="55" dur="3000" fill="hold"/>
                                        <p:tgtEl>
                                          <p:spTgt spid="69"/>
                                        </p:tgtEl>
                                        <p:attrNameLst>
                                          <p:attrName>ppt_h</p:attrName>
                                        </p:attrNameLst>
                                      </p:cBhvr>
                                      <p:tavLst>
                                        <p:tav tm="0" fmla="#ppt_h*sin(2.5*pi*$)">
                                          <p:val>
                                            <p:fltVal val="0"/>
                                          </p:val>
                                        </p:tav>
                                        <p:tav tm="100000">
                                          <p:val>
                                            <p:fltVal val="1"/>
                                          </p:val>
                                        </p:tav>
                                      </p:tavLst>
                                    </p:anim>
                                  </p:childTnLst>
                                </p:cTn>
                              </p:par>
                              <p:par>
                                <p:cTn id="56" presetID="2" presetClass="entr" presetSubtype="9" fill="hold" nodeType="withEffect">
                                  <p:stCondLst>
                                    <p:cond delay="0"/>
                                  </p:stCondLst>
                                  <p:childTnLst>
                                    <p:set>
                                      <p:cBhvr>
                                        <p:cTn id="57" dur="1" fill="hold">
                                          <p:stCondLst>
                                            <p:cond delay="0"/>
                                          </p:stCondLst>
                                        </p:cTn>
                                        <p:tgtEl>
                                          <p:spTgt spid="99"/>
                                        </p:tgtEl>
                                        <p:attrNameLst>
                                          <p:attrName>style.visibility</p:attrName>
                                        </p:attrNameLst>
                                      </p:cBhvr>
                                      <p:to>
                                        <p:strVal val="visible"/>
                                      </p:to>
                                    </p:set>
                                    <p:anim calcmode="lin" valueType="num">
                                      <p:cBhvr additive="base">
                                        <p:cTn id="58" dur="3000" fill="hold"/>
                                        <p:tgtEl>
                                          <p:spTgt spid="99"/>
                                        </p:tgtEl>
                                        <p:attrNameLst>
                                          <p:attrName>ppt_x</p:attrName>
                                        </p:attrNameLst>
                                      </p:cBhvr>
                                      <p:tavLst>
                                        <p:tav tm="0">
                                          <p:val>
                                            <p:strVal val="0-#ppt_w/2"/>
                                          </p:val>
                                        </p:tav>
                                        <p:tav tm="100000">
                                          <p:val>
                                            <p:strVal val="#ppt_x"/>
                                          </p:val>
                                        </p:tav>
                                      </p:tavLst>
                                    </p:anim>
                                    <p:anim calcmode="lin" valueType="num">
                                      <p:cBhvr additive="base">
                                        <p:cTn id="59" dur="3000" fill="hold"/>
                                        <p:tgtEl>
                                          <p:spTgt spid="99"/>
                                        </p:tgtEl>
                                        <p:attrNameLst>
                                          <p:attrName>ppt_y</p:attrName>
                                        </p:attrNameLst>
                                      </p:cBhvr>
                                      <p:tavLst>
                                        <p:tav tm="0">
                                          <p:val>
                                            <p:strVal val="0-#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99"/>
                                        </p:tgtEl>
                                        <p:attrNameLst>
                                          <p:attrName>style.visibility</p:attrName>
                                        </p:attrNameLst>
                                      </p:cBhvr>
                                      <p:to>
                                        <p:strVal val="visible"/>
                                      </p:to>
                                    </p:set>
                                    <p:anim calcmode="lin" valueType="num">
                                      <p:cBhvr>
                                        <p:cTn id="62" dur="3000" fill="hold"/>
                                        <p:tgtEl>
                                          <p:spTgt spid="99"/>
                                        </p:tgtEl>
                                        <p:attrNameLst>
                                          <p:attrName>ppt_w</p:attrName>
                                        </p:attrNameLst>
                                      </p:cBhvr>
                                      <p:tavLst>
                                        <p:tav tm="0">
                                          <p:val>
                                            <p:strVal val="#ppt_w"/>
                                          </p:val>
                                        </p:tav>
                                        <p:tav tm="100000">
                                          <p:val>
                                            <p:strVal val="#ppt_w"/>
                                          </p:val>
                                        </p:tav>
                                      </p:tavLst>
                                    </p:anim>
                                    <p:anim calcmode="lin" valueType="num">
                                      <p:cBhvr>
                                        <p:cTn id="63" dur="3000" fill="hold"/>
                                        <p:tgtEl>
                                          <p:spTgt spid="99"/>
                                        </p:tgtEl>
                                        <p:attrNameLst>
                                          <p:attrName>ppt_h</p:attrName>
                                        </p:attrNameLst>
                                      </p:cBhvr>
                                      <p:tavLst>
                                        <p:tav tm="0" fmla="#ppt_h*sin(2.5*pi*$)">
                                          <p:val>
                                            <p:fltVal val="0"/>
                                          </p:val>
                                        </p:tav>
                                        <p:tav tm="100000">
                                          <p:val>
                                            <p:fltVal val="1"/>
                                          </p:val>
                                        </p:tav>
                                      </p:tavLst>
                                    </p:anim>
                                  </p:childTnLst>
                                </p:cTn>
                              </p:par>
                              <p:par>
                                <p:cTn id="64" presetID="2" presetClass="entr" presetSubtype="9" fill="hold" nodeType="withEffect">
                                  <p:stCondLst>
                                    <p:cond delay="0"/>
                                  </p:stCondLst>
                                  <p:childTnLst>
                                    <p:set>
                                      <p:cBhvr>
                                        <p:cTn id="65" dur="1" fill="hold">
                                          <p:stCondLst>
                                            <p:cond delay="0"/>
                                          </p:stCondLst>
                                        </p:cTn>
                                        <p:tgtEl>
                                          <p:spTgt spid="93"/>
                                        </p:tgtEl>
                                        <p:attrNameLst>
                                          <p:attrName>style.visibility</p:attrName>
                                        </p:attrNameLst>
                                      </p:cBhvr>
                                      <p:to>
                                        <p:strVal val="visible"/>
                                      </p:to>
                                    </p:set>
                                    <p:anim calcmode="lin" valueType="num">
                                      <p:cBhvr additive="base">
                                        <p:cTn id="66" dur="3000" fill="hold"/>
                                        <p:tgtEl>
                                          <p:spTgt spid="93"/>
                                        </p:tgtEl>
                                        <p:attrNameLst>
                                          <p:attrName>ppt_x</p:attrName>
                                        </p:attrNameLst>
                                      </p:cBhvr>
                                      <p:tavLst>
                                        <p:tav tm="0">
                                          <p:val>
                                            <p:strVal val="0-#ppt_w/2"/>
                                          </p:val>
                                        </p:tav>
                                        <p:tav tm="100000">
                                          <p:val>
                                            <p:strVal val="#ppt_x"/>
                                          </p:val>
                                        </p:tav>
                                      </p:tavLst>
                                    </p:anim>
                                    <p:anim calcmode="lin" valueType="num">
                                      <p:cBhvr additive="base">
                                        <p:cTn id="67" dur="3000" fill="hold"/>
                                        <p:tgtEl>
                                          <p:spTgt spid="93"/>
                                        </p:tgtEl>
                                        <p:attrNameLst>
                                          <p:attrName>ppt_y</p:attrName>
                                        </p:attrNameLst>
                                      </p:cBhvr>
                                      <p:tavLst>
                                        <p:tav tm="0">
                                          <p:val>
                                            <p:strVal val="0-#ppt_h/2"/>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93"/>
                                        </p:tgtEl>
                                        <p:attrNameLst>
                                          <p:attrName>style.visibility</p:attrName>
                                        </p:attrNameLst>
                                      </p:cBhvr>
                                      <p:to>
                                        <p:strVal val="visible"/>
                                      </p:to>
                                    </p:set>
                                    <p:anim calcmode="lin" valueType="num">
                                      <p:cBhvr>
                                        <p:cTn id="70" dur="3000" fill="hold"/>
                                        <p:tgtEl>
                                          <p:spTgt spid="93"/>
                                        </p:tgtEl>
                                        <p:attrNameLst>
                                          <p:attrName>ppt_w</p:attrName>
                                        </p:attrNameLst>
                                      </p:cBhvr>
                                      <p:tavLst>
                                        <p:tav tm="0">
                                          <p:val>
                                            <p:strVal val="#ppt_w"/>
                                          </p:val>
                                        </p:tav>
                                        <p:tav tm="100000">
                                          <p:val>
                                            <p:strVal val="#ppt_w"/>
                                          </p:val>
                                        </p:tav>
                                      </p:tavLst>
                                    </p:anim>
                                    <p:anim calcmode="lin" valueType="num">
                                      <p:cBhvr>
                                        <p:cTn id="71" dur="3000" fill="hold"/>
                                        <p:tgtEl>
                                          <p:spTgt spid="93"/>
                                        </p:tgtEl>
                                        <p:attrNameLst>
                                          <p:attrName>ppt_h</p:attrName>
                                        </p:attrNameLst>
                                      </p:cBhvr>
                                      <p:tavLst>
                                        <p:tav tm="0" fmla="#ppt_h*sin(2.5*pi*$)">
                                          <p:val>
                                            <p:fltVal val="0"/>
                                          </p:val>
                                        </p:tav>
                                        <p:tav tm="100000">
                                          <p:val>
                                            <p:fltVal val="1"/>
                                          </p:val>
                                        </p:tav>
                                      </p:tavLst>
                                    </p:anim>
                                  </p:childTnLst>
                                </p:cTn>
                              </p:par>
                              <p:par>
                                <p:cTn id="72" presetID="2" presetClass="entr" presetSubtype="9" fill="hold" nodeType="withEffect">
                                  <p:stCondLst>
                                    <p:cond delay="0"/>
                                  </p:stCondLst>
                                  <p:childTnLst>
                                    <p:set>
                                      <p:cBhvr>
                                        <p:cTn id="73" dur="1" fill="hold">
                                          <p:stCondLst>
                                            <p:cond delay="0"/>
                                          </p:stCondLst>
                                        </p:cTn>
                                        <p:tgtEl>
                                          <p:spTgt spid="87"/>
                                        </p:tgtEl>
                                        <p:attrNameLst>
                                          <p:attrName>style.visibility</p:attrName>
                                        </p:attrNameLst>
                                      </p:cBhvr>
                                      <p:to>
                                        <p:strVal val="visible"/>
                                      </p:to>
                                    </p:set>
                                    <p:anim calcmode="lin" valueType="num">
                                      <p:cBhvr additive="base">
                                        <p:cTn id="74" dur="3000" fill="hold"/>
                                        <p:tgtEl>
                                          <p:spTgt spid="87"/>
                                        </p:tgtEl>
                                        <p:attrNameLst>
                                          <p:attrName>ppt_x</p:attrName>
                                        </p:attrNameLst>
                                      </p:cBhvr>
                                      <p:tavLst>
                                        <p:tav tm="0">
                                          <p:val>
                                            <p:strVal val="0-#ppt_w/2"/>
                                          </p:val>
                                        </p:tav>
                                        <p:tav tm="100000">
                                          <p:val>
                                            <p:strVal val="#ppt_x"/>
                                          </p:val>
                                        </p:tav>
                                      </p:tavLst>
                                    </p:anim>
                                    <p:anim calcmode="lin" valueType="num">
                                      <p:cBhvr additive="base">
                                        <p:cTn id="75" dur="3000" fill="hold"/>
                                        <p:tgtEl>
                                          <p:spTgt spid="87"/>
                                        </p:tgtEl>
                                        <p:attrNameLst>
                                          <p:attrName>ppt_y</p:attrName>
                                        </p:attrNameLst>
                                      </p:cBhvr>
                                      <p:tavLst>
                                        <p:tav tm="0">
                                          <p:val>
                                            <p:strVal val="0-#ppt_h/2"/>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87"/>
                                        </p:tgtEl>
                                        <p:attrNameLst>
                                          <p:attrName>style.visibility</p:attrName>
                                        </p:attrNameLst>
                                      </p:cBhvr>
                                      <p:to>
                                        <p:strVal val="visible"/>
                                      </p:to>
                                    </p:set>
                                    <p:anim calcmode="lin" valueType="num">
                                      <p:cBhvr>
                                        <p:cTn id="78" dur="3000" fill="hold"/>
                                        <p:tgtEl>
                                          <p:spTgt spid="87"/>
                                        </p:tgtEl>
                                        <p:attrNameLst>
                                          <p:attrName>ppt_w</p:attrName>
                                        </p:attrNameLst>
                                      </p:cBhvr>
                                      <p:tavLst>
                                        <p:tav tm="0">
                                          <p:val>
                                            <p:strVal val="#ppt_w"/>
                                          </p:val>
                                        </p:tav>
                                        <p:tav tm="100000">
                                          <p:val>
                                            <p:strVal val="#ppt_w"/>
                                          </p:val>
                                        </p:tav>
                                      </p:tavLst>
                                    </p:anim>
                                    <p:anim calcmode="lin" valueType="num">
                                      <p:cBhvr>
                                        <p:cTn id="79" dur="3000" fill="hold"/>
                                        <p:tgtEl>
                                          <p:spTgt spid="87"/>
                                        </p:tgtEl>
                                        <p:attrNameLst>
                                          <p:attrName>ppt_h</p:attrName>
                                        </p:attrNameLst>
                                      </p:cBhvr>
                                      <p:tavLst>
                                        <p:tav tm="0" fmla="#ppt_h*sin(2.5*pi*$)">
                                          <p:val>
                                            <p:fltVal val="0"/>
                                          </p:val>
                                        </p:tav>
                                        <p:tav tm="100000">
                                          <p:val>
                                            <p:fltVal val="1"/>
                                          </p:val>
                                        </p:tav>
                                      </p:tavLst>
                                    </p:anim>
                                  </p:childTnLst>
                                </p:cTn>
                              </p:par>
                              <p:par>
                                <p:cTn id="80" presetID="2" presetClass="entr" presetSubtype="3" fill="hold" nodeType="withEffect">
                                  <p:stCondLst>
                                    <p:cond delay="0"/>
                                  </p:stCondLst>
                                  <p:childTnLst>
                                    <p:set>
                                      <p:cBhvr>
                                        <p:cTn id="81" dur="1" fill="hold">
                                          <p:stCondLst>
                                            <p:cond delay="0"/>
                                          </p:stCondLst>
                                        </p:cTn>
                                        <p:tgtEl>
                                          <p:spTgt spid="117"/>
                                        </p:tgtEl>
                                        <p:attrNameLst>
                                          <p:attrName>style.visibility</p:attrName>
                                        </p:attrNameLst>
                                      </p:cBhvr>
                                      <p:to>
                                        <p:strVal val="visible"/>
                                      </p:to>
                                    </p:set>
                                    <p:anim calcmode="lin" valueType="num">
                                      <p:cBhvr additive="base">
                                        <p:cTn id="82" dur="3000" fill="hold"/>
                                        <p:tgtEl>
                                          <p:spTgt spid="117"/>
                                        </p:tgtEl>
                                        <p:attrNameLst>
                                          <p:attrName>ppt_x</p:attrName>
                                        </p:attrNameLst>
                                      </p:cBhvr>
                                      <p:tavLst>
                                        <p:tav tm="0">
                                          <p:val>
                                            <p:strVal val="1+#ppt_w/2"/>
                                          </p:val>
                                        </p:tav>
                                        <p:tav tm="100000">
                                          <p:val>
                                            <p:strVal val="#ppt_x"/>
                                          </p:val>
                                        </p:tav>
                                      </p:tavLst>
                                    </p:anim>
                                    <p:anim calcmode="lin" valueType="num">
                                      <p:cBhvr additive="base">
                                        <p:cTn id="83" dur="3000" fill="hold"/>
                                        <p:tgtEl>
                                          <p:spTgt spid="117"/>
                                        </p:tgtEl>
                                        <p:attrNameLst>
                                          <p:attrName>ppt_y</p:attrName>
                                        </p:attrNameLst>
                                      </p:cBhvr>
                                      <p:tavLst>
                                        <p:tav tm="0">
                                          <p:val>
                                            <p:strVal val="0-#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17"/>
                                        </p:tgtEl>
                                        <p:attrNameLst>
                                          <p:attrName>style.visibility</p:attrName>
                                        </p:attrNameLst>
                                      </p:cBhvr>
                                      <p:to>
                                        <p:strVal val="visible"/>
                                      </p:to>
                                    </p:set>
                                    <p:anim calcmode="lin" valueType="num">
                                      <p:cBhvr>
                                        <p:cTn id="86" dur="3000" fill="hold"/>
                                        <p:tgtEl>
                                          <p:spTgt spid="117"/>
                                        </p:tgtEl>
                                        <p:attrNameLst>
                                          <p:attrName>ppt_w</p:attrName>
                                        </p:attrNameLst>
                                      </p:cBhvr>
                                      <p:tavLst>
                                        <p:tav tm="0">
                                          <p:val>
                                            <p:strVal val="#ppt_w"/>
                                          </p:val>
                                        </p:tav>
                                        <p:tav tm="100000">
                                          <p:val>
                                            <p:strVal val="#ppt_w"/>
                                          </p:val>
                                        </p:tav>
                                      </p:tavLst>
                                    </p:anim>
                                    <p:anim calcmode="lin" valueType="num">
                                      <p:cBhvr>
                                        <p:cTn id="87" dur="3000" fill="hold"/>
                                        <p:tgtEl>
                                          <p:spTgt spid="117"/>
                                        </p:tgtEl>
                                        <p:attrNameLst>
                                          <p:attrName>ppt_h</p:attrName>
                                        </p:attrNameLst>
                                      </p:cBhvr>
                                      <p:tavLst>
                                        <p:tav tm="0" fmla="#ppt_h*sin(2.5*pi*$)">
                                          <p:val>
                                            <p:fltVal val="0"/>
                                          </p:val>
                                        </p:tav>
                                        <p:tav tm="100000">
                                          <p:val>
                                            <p:fltVal val="1"/>
                                          </p:val>
                                        </p:tav>
                                      </p:tavLst>
                                    </p:anim>
                                  </p:childTnLst>
                                </p:cTn>
                              </p:par>
                              <p:par>
                                <p:cTn id="88" presetID="2" presetClass="entr" presetSubtype="3" fill="hold" nodeType="withEffect">
                                  <p:stCondLst>
                                    <p:cond delay="0"/>
                                  </p:stCondLst>
                                  <p:childTnLst>
                                    <p:set>
                                      <p:cBhvr>
                                        <p:cTn id="89" dur="1" fill="hold">
                                          <p:stCondLst>
                                            <p:cond delay="0"/>
                                          </p:stCondLst>
                                        </p:cTn>
                                        <p:tgtEl>
                                          <p:spTgt spid="111"/>
                                        </p:tgtEl>
                                        <p:attrNameLst>
                                          <p:attrName>style.visibility</p:attrName>
                                        </p:attrNameLst>
                                      </p:cBhvr>
                                      <p:to>
                                        <p:strVal val="visible"/>
                                      </p:to>
                                    </p:set>
                                    <p:anim calcmode="lin" valueType="num">
                                      <p:cBhvr additive="base">
                                        <p:cTn id="90" dur="3000" fill="hold"/>
                                        <p:tgtEl>
                                          <p:spTgt spid="111"/>
                                        </p:tgtEl>
                                        <p:attrNameLst>
                                          <p:attrName>ppt_x</p:attrName>
                                        </p:attrNameLst>
                                      </p:cBhvr>
                                      <p:tavLst>
                                        <p:tav tm="0">
                                          <p:val>
                                            <p:strVal val="1+#ppt_w/2"/>
                                          </p:val>
                                        </p:tav>
                                        <p:tav tm="100000">
                                          <p:val>
                                            <p:strVal val="#ppt_x"/>
                                          </p:val>
                                        </p:tav>
                                      </p:tavLst>
                                    </p:anim>
                                    <p:anim calcmode="lin" valueType="num">
                                      <p:cBhvr additive="base">
                                        <p:cTn id="91" dur="3000" fill="hold"/>
                                        <p:tgtEl>
                                          <p:spTgt spid="111"/>
                                        </p:tgtEl>
                                        <p:attrNameLst>
                                          <p:attrName>ppt_y</p:attrName>
                                        </p:attrNameLst>
                                      </p:cBhvr>
                                      <p:tavLst>
                                        <p:tav tm="0">
                                          <p:val>
                                            <p:strVal val="0-#ppt_h/2"/>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11"/>
                                        </p:tgtEl>
                                        <p:attrNameLst>
                                          <p:attrName>style.visibility</p:attrName>
                                        </p:attrNameLst>
                                      </p:cBhvr>
                                      <p:to>
                                        <p:strVal val="visible"/>
                                      </p:to>
                                    </p:set>
                                    <p:anim calcmode="lin" valueType="num">
                                      <p:cBhvr>
                                        <p:cTn id="94" dur="3000" fill="hold"/>
                                        <p:tgtEl>
                                          <p:spTgt spid="111"/>
                                        </p:tgtEl>
                                        <p:attrNameLst>
                                          <p:attrName>ppt_w</p:attrName>
                                        </p:attrNameLst>
                                      </p:cBhvr>
                                      <p:tavLst>
                                        <p:tav tm="0">
                                          <p:val>
                                            <p:strVal val="#ppt_w"/>
                                          </p:val>
                                        </p:tav>
                                        <p:tav tm="100000">
                                          <p:val>
                                            <p:strVal val="#ppt_w"/>
                                          </p:val>
                                        </p:tav>
                                      </p:tavLst>
                                    </p:anim>
                                    <p:anim calcmode="lin" valueType="num">
                                      <p:cBhvr>
                                        <p:cTn id="95" dur="3000" fill="hold"/>
                                        <p:tgtEl>
                                          <p:spTgt spid="111"/>
                                        </p:tgtEl>
                                        <p:attrNameLst>
                                          <p:attrName>ppt_h</p:attrName>
                                        </p:attrNameLst>
                                      </p:cBhvr>
                                      <p:tavLst>
                                        <p:tav tm="0" fmla="#ppt_h*sin(2.5*pi*$)">
                                          <p:val>
                                            <p:fltVal val="0"/>
                                          </p:val>
                                        </p:tav>
                                        <p:tav tm="100000">
                                          <p:val>
                                            <p:fltVal val="1"/>
                                          </p:val>
                                        </p:tav>
                                      </p:tavLst>
                                    </p:anim>
                                  </p:childTnLst>
                                </p:cTn>
                              </p:par>
                              <p:par>
                                <p:cTn id="96" presetID="2" presetClass="entr" presetSubtype="3" fill="hold" nodeType="withEffect">
                                  <p:stCondLst>
                                    <p:cond delay="0"/>
                                  </p:stCondLst>
                                  <p:childTnLst>
                                    <p:set>
                                      <p:cBhvr>
                                        <p:cTn id="97" dur="1" fill="hold">
                                          <p:stCondLst>
                                            <p:cond delay="0"/>
                                          </p:stCondLst>
                                        </p:cTn>
                                        <p:tgtEl>
                                          <p:spTgt spid="105"/>
                                        </p:tgtEl>
                                        <p:attrNameLst>
                                          <p:attrName>style.visibility</p:attrName>
                                        </p:attrNameLst>
                                      </p:cBhvr>
                                      <p:to>
                                        <p:strVal val="visible"/>
                                      </p:to>
                                    </p:set>
                                    <p:anim calcmode="lin" valueType="num">
                                      <p:cBhvr additive="base">
                                        <p:cTn id="98" dur="3000" fill="hold"/>
                                        <p:tgtEl>
                                          <p:spTgt spid="105"/>
                                        </p:tgtEl>
                                        <p:attrNameLst>
                                          <p:attrName>ppt_x</p:attrName>
                                        </p:attrNameLst>
                                      </p:cBhvr>
                                      <p:tavLst>
                                        <p:tav tm="0">
                                          <p:val>
                                            <p:strVal val="1+#ppt_w/2"/>
                                          </p:val>
                                        </p:tav>
                                        <p:tav tm="100000">
                                          <p:val>
                                            <p:strVal val="#ppt_x"/>
                                          </p:val>
                                        </p:tav>
                                      </p:tavLst>
                                    </p:anim>
                                    <p:anim calcmode="lin" valueType="num">
                                      <p:cBhvr additive="base">
                                        <p:cTn id="99" dur="3000" fill="hold"/>
                                        <p:tgtEl>
                                          <p:spTgt spid="105"/>
                                        </p:tgtEl>
                                        <p:attrNameLst>
                                          <p:attrName>ppt_y</p:attrName>
                                        </p:attrNameLst>
                                      </p:cBhvr>
                                      <p:tavLst>
                                        <p:tav tm="0">
                                          <p:val>
                                            <p:strVal val="0-#ppt_h/2"/>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105"/>
                                        </p:tgtEl>
                                        <p:attrNameLst>
                                          <p:attrName>style.visibility</p:attrName>
                                        </p:attrNameLst>
                                      </p:cBhvr>
                                      <p:to>
                                        <p:strVal val="visible"/>
                                      </p:to>
                                    </p:set>
                                    <p:anim calcmode="lin" valueType="num">
                                      <p:cBhvr>
                                        <p:cTn id="102" dur="3000" fill="hold"/>
                                        <p:tgtEl>
                                          <p:spTgt spid="105"/>
                                        </p:tgtEl>
                                        <p:attrNameLst>
                                          <p:attrName>ppt_w</p:attrName>
                                        </p:attrNameLst>
                                      </p:cBhvr>
                                      <p:tavLst>
                                        <p:tav tm="0">
                                          <p:val>
                                            <p:strVal val="#ppt_w"/>
                                          </p:val>
                                        </p:tav>
                                        <p:tav tm="100000">
                                          <p:val>
                                            <p:strVal val="#ppt_w"/>
                                          </p:val>
                                        </p:tav>
                                      </p:tavLst>
                                    </p:anim>
                                    <p:anim calcmode="lin" valueType="num">
                                      <p:cBhvr>
                                        <p:cTn id="103" dur="3000" fill="hold"/>
                                        <p:tgtEl>
                                          <p:spTgt spid="105"/>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3" fill="hold" nodeType="afterEffect">
                                  <p:stCondLst>
                                    <p:cond delay="0"/>
                                  </p:stCondLst>
                                  <p:childTnLst>
                                    <p:anim calcmode="lin" valueType="num">
                                      <p:cBhvr additive="base">
                                        <p:cTn id="106" dur="3500"/>
                                        <p:tgtEl>
                                          <p:spTgt spid="105"/>
                                        </p:tgtEl>
                                        <p:attrNameLst>
                                          <p:attrName>ppt_x</p:attrName>
                                        </p:attrNameLst>
                                      </p:cBhvr>
                                      <p:tavLst>
                                        <p:tav tm="0">
                                          <p:val>
                                            <p:strVal val="ppt_x"/>
                                          </p:val>
                                        </p:tav>
                                        <p:tav tm="100000">
                                          <p:val>
                                            <p:strVal val="1+ppt_w/2"/>
                                          </p:val>
                                        </p:tav>
                                      </p:tavLst>
                                    </p:anim>
                                    <p:anim calcmode="lin" valueType="num">
                                      <p:cBhvr additive="base">
                                        <p:cTn id="107" dur="3500"/>
                                        <p:tgtEl>
                                          <p:spTgt spid="105"/>
                                        </p:tgtEl>
                                        <p:attrNameLst>
                                          <p:attrName>ppt_y</p:attrName>
                                        </p:attrNameLst>
                                      </p:cBhvr>
                                      <p:tavLst>
                                        <p:tav tm="0">
                                          <p:val>
                                            <p:strVal val="ppt_y"/>
                                          </p:val>
                                        </p:tav>
                                        <p:tav tm="100000">
                                          <p:val>
                                            <p:strVal val="0-ppt_h/2"/>
                                          </p:val>
                                        </p:tav>
                                      </p:tavLst>
                                    </p:anim>
                                    <p:set>
                                      <p:cBhvr>
                                        <p:cTn id="108" dur="1" fill="hold">
                                          <p:stCondLst>
                                            <p:cond delay="3499"/>
                                          </p:stCondLst>
                                        </p:cTn>
                                        <p:tgtEl>
                                          <p:spTgt spid="10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500"/>
                                        <p:tgtEl>
                                          <p:spTgt spid="105"/>
                                        </p:tgtEl>
                                        <p:attrNameLst>
                                          <p:attrName>ppt_w</p:attrName>
                                        </p:attrNameLst>
                                      </p:cBhvr>
                                      <p:tavLst>
                                        <p:tav tm="0">
                                          <p:val>
                                            <p:strVal val="ppt_w"/>
                                          </p:val>
                                        </p:tav>
                                        <p:tav tm="100000">
                                          <p:val>
                                            <p:strVal val="ppt_w"/>
                                          </p:val>
                                        </p:tav>
                                      </p:tavLst>
                                    </p:anim>
                                    <p:anim calcmode="lin" valueType="num">
                                      <p:cBhvr>
                                        <p:cTn id="111" dur="3500"/>
                                        <p:tgtEl>
                                          <p:spTgt spid="10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499"/>
                                          </p:stCondLst>
                                        </p:cTn>
                                        <p:tgtEl>
                                          <p:spTgt spid="105"/>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3500"/>
                                        <p:tgtEl>
                                          <p:spTgt spid="111"/>
                                        </p:tgtEl>
                                        <p:attrNameLst>
                                          <p:attrName>ppt_x</p:attrName>
                                        </p:attrNameLst>
                                      </p:cBhvr>
                                      <p:tavLst>
                                        <p:tav tm="0">
                                          <p:val>
                                            <p:strVal val="ppt_x"/>
                                          </p:val>
                                        </p:tav>
                                        <p:tav tm="100000">
                                          <p:val>
                                            <p:strVal val="1+ppt_w/2"/>
                                          </p:val>
                                        </p:tav>
                                      </p:tavLst>
                                    </p:anim>
                                    <p:anim calcmode="lin" valueType="num">
                                      <p:cBhvr additive="base">
                                        <p:cTn id="115" dur="3500"/>
                                        <p:tgtEl>
                                          <p:spTgt spid="111"/>
                                        </p:tgtEl>
                                        <p:attrNameLst>
                                          <p:attrName>ppt_y</p:attrName>
                                        </p:attrNameLst>
                                      </p:cBhvr>
                                      <p:tavLst>
                                        <p:tav tm="0">
                                          <p:val>
                                            <p:strVal val="ppt_y"/>
                                          </p:val>
                                        </p:tav>
                                        <p:tav tm="100000">
                                          <p:val>
                                            <p:strVal val="0-ppt_h/2"/>
                                          </p:val>
                                        </p:tav>
                                      </p:tavLst>
                                    </p:anim>
                                    <p:set>
                                      <p:cBhvr>
                                        <p:cTn id="116" dur="1" fill="hold">
                                          <p:stCondLst>
                                            <p:cond delay="3499"/>
                                          </p:stCondLst>
                                        </p:cTn>
                                        <p:tgtEl>
                                          <p:spTgt spid="111"/>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500"/>
                                        <p:tgtEl>
                                          <p:spTgt spid="111"/>
                                        </p:tgtEl>
                                        <p:attrNameLst>
                                          <p:attrName>ppt_w</p:attrName>
                                        </p:attrNameLst>
                                      </p:cBhvr>
                                      <p:tavLst>
                                        <p:tav tm="0">
                                          <p:val>
                                            <p:strVal val="ppt_w"/>
                                          </p:val>
                                        </p:tav>
                                        <p:tav tm="100000">
                                          <p:val>
                                            <p:strVal val="ppt_w"/>
                                          </p:val>
                                        </p:tav>
                                      </p:tavLst>
                                    </p:anim>
                                    <p:anim calcmode="lin" valueType="num">
                                      <p:cBhvr>
                                        <p:cTn id="119" dur="3500"/>
                                        <p:tgtEl>
                                          <p:spTgt spid="1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499"/>
                                          </p:stCondLst>
                                        </p:cTn>
                                        <p:tgtEl>
                                          <p:spTgt spid="111"/>
                                        </p:tgtEl>
                                        <p:attrNameLst>
                                          <p:attrName>style.visibility</p:attrName>
                                        </p:attrNameLst>
                                      </p:cBhvr>
                                      <p:to>
                                        <p:strVal val="hidden"/>
                                      </p:to>
                                    </p:set>
                                  </p:childTnLst>
                                </p:cTn>
                              </p:par>
                              <p:par>
                                <p:cTn id="121" presetID="2" presetClass="exit" presetSubtype="3" fill="hold" nodeType="withEffect">
                                  <p:stCondLst>
                                    <p:cond delay="0"/>
                                  </p:stCondLst>
                                  <p:childTnLst>
                                    <p:anim calcmode="lin" valueType="num">
                                      <p:cBhvr additive="base">
                                        <p:cTn id="122" dur="3500"/>
                                        <p:tgtEl>
                                          <p:spTgt spid="117"/>
                                        </p:tgtEl>
                                        <p:attrNameLst>
                                          <p:attrName>ppt_x</p:attrName>
                                        </p:attrNameLst>
                                      </p:cBhvr>
                                      <p:tavLst>
                                        <p:tav tm="0">
                                          <p:val>
                                            <p:strVal val="ppt_x"/>
                                          </p:val>
                                        </p:tav>
                                        <p:tav tm="100000">
                                          <p:val>
                                            <p:strVal val="1+ppt_w/2"/>
                                          </p:val>
                                        </p:tav>
                                      </p:tavLst>
                                    </p:anim>
                                    <p:anim calcmode="lin" valueType="num">
                                      <p:cBhvr additive="base">
                                        <p:cTn id="123" dur="3500"/>
                                        <p:tgtEl>
                                          <p:spTgt spid="117"/>
                                        </p:tgtEl>
                                        <p:attrNameLst>
                                          <p:attrName>ppt_y</p:attrName>
                                        </p:attrNameLst>
                                      </p:cBhvr>
                                      <p:tavLst>
                                        <p:tav tm="0">
                                          <p:val>
                                            <p:strVal val="ppt_y"/>
                                          </p:val>
                                        </p:tav>
                                        <p:tav tm="100000">
                                          <p:val>
                                            <p:strVal val="0-ppt_h/2"/>
                                          </p:val>
                                        </p:tav>
                                      </p:tavLst>
                                    </p:anim>
                                    <p:set>
                                      <p:cBhvr>
                                        <p:cTn id="124" dur="1" fill="hold">
                                          <p:stCondLst>
                                            <p:cond delay="3499"/>
                                          </p:stCondLst>
                                        </p:cTn>
                                        <p:tgtEl>
                                          <p:spTgt spid="117"/>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500"/>
                                        <p:tgtEl>
                                          <p:spTgt spid="117"/>
                                        </p:tgtEl>
                                        <p:attrNameLst>
                                          <p:attrName>ppt_w</p:attrName>
                                        </p:attrNameLst>
                                      </p:cBhvr>
                                      <p:tavLst>
                                        <p:tav tm="0">
                                          <p:val>
                                            <p:strVal val="ppt_w"/>
                                          </p:val>
                                        </p:tav>
                                        <p:tav tm="100000">
                                          <p:val>
                                            <p:strVal val="ppt_w"/>
                                          </p:val>
                                        </p:tav>
                                      </p:tavLst>
                                    </p:anim>
                                    <p:anim calcmode="lin" valueType="num">
                                      <p:cBhvr>
                                        <p:cTn id="127" dur="3500"/>
                                        <p:tgtEl>
                                          <p:spTgt spid="1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3499"/>
                                          </p:stCondLst>
                                        </p:cTn>
                                        <p:tgtEl>
                                          <p:spTgt spid="117"/>
                                        </p:tgtEl>
                                        <p:attrNameLst>
                                          <p:attrName>style.visibility</p:attrName>
                                        </p:attrNameLst>
                                      </p:cBhvr>
                                      <p:to>
                                        <p:strVal val="hidden"/>
                                      </p:to>
                                    </p:set>
                                  </p:childTnLst>
                                </p:cTn>
                              </p:par>
                              <p:par>
                                <p:cTn id="129" presetID="2" presetClass="exit" presetSubtype="9" fill="hold" nodeType="withEffect">
                                  <p:stCondLst>
                                    <p:cond delay="0"/>
                                  </p:stCondLst>
                                  <p:childTnLst>
                                    <p:anim calcmode="lin" valueType="num">
                                      <p:cBhvr additive="base">
                                        <p:cTn id="130" dur="3500"/>
                                        <p:tgtEl>
                                          <p:spTgt spid="87"/>
                                        </p:tgtEl>
                                        <p:attrNameLst>
                                          <p:attrName>ppt_x</p:attrName>
                                        </p:attrNameLst>
                                      </p:cBhvr>
                                      <p:tavLst>
                                        <p:tav tm="0">
                                          <p:val>
                                            <p:strVal val="ppt_x"/>
                                          </p:val>
                                        </p:tav>
                                        <p:tav tm="100000">
                                          <p:val>
                                            <p:strVal val="0-ppt_w/2"/>
                                          </p:val>
                                        </p:tav>
                                      </p:tavLst>
                                    </p:anim>
                                    <p:anim calcmode="lin" valueType="num">
                                      <p:cBhvr additive="base">
                                        <p:cTn id="131" dur="3500"/>
                                        <p:tgtEl>
                                          <p:spTgt spid="87"/>
                                        </p:tgtEl>
                                        <p:attrNameLst>
                                          <p:attrName>ppt_y</p:attrName>
                                        </p:attrNameLst>
                                      </p:cBhvr>
                                      <p:tavLst>
                                        <p:tav tm="0">
                                          <p:val>
                                            <p:strVal val="ppt_y"/>
                                          </p:val>
                                        </p:tav>
                                        <p:tav tm="100000">
                                          <p:val>
                                            <p:strVal val="0-ppt_h/2"/>
                                          </p:val>
                                        </p:tav>
                                      </p:tavLst>
                                    </p:anim>
                                    <p:set>
                                      <p:cBhvr>
                                        <p:cTn id="132" dur="1" fill="hold">
                                          <p:stCondLst>
                                            <p:cond delay="3499"/>
                                          </p:stCondLst>
                                        </p:cTn>
                                        <p:tgtEl>
                                          <p:spTgt spid="87"/>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500"/>
                                        <p:tgtEl>
                                          <p:spTgt spid="87"/>
                                        </p:tgtEl>
                                        <p:attrNameLst>
                                          <p:attrName>ppt_w</p:attrName>
                                        </p:attrNameLst>
                                      </p:cBhvr>
                                      <p:tavLst>
                                        <p:tav tm="0">
                                          <p:val>
                                            <p:strVal val="ppt_w"/>
                                          </p:val>
                                        </p:tav>
                                        <p:tav tm="100000">
                                          <p:val>
                                            <p:strVal val="ppt_w"/>
                                          </p:val>
                                        </p:tav>
                                      </p:tavLst>
                                    </p:anim>
                                    <p:anim calcmode="lin" valueType="num">
                                      <p:cBhvr>
                                        <p:cTn id="135" dur="3500"/>
                                        <p:tgtEl>
                                          <p:spTgt spid="8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3499"/>
                                          </p:stCondLst>
                                        </p:cTn>
                                        <p:tgtEl>
                                          <p:spTgt spid="87"/>
                                        </p:tgtEl>
                                        <p:attrNameLst>
                                          <p:attrName>style.visibility</p:attrName>
                                        </p:attrNameLst>
                                      </p:cBhvr>
                                      <p:to>
                                        <p:strVal val="hidden"/>
                                      </p:to>
                                    </p:set>
                                  </p:childTnLst>
                                </p:cTn>
                              </p:par>
                              <p:par>
                                <p:cTn id="137" presetID="2" presetClass="exit" presetSubtype="9" fill="hold" nodeType="withEffect">
                                  <p:stCondLst>
                                    <p:cond delay="0"/>
                                  </p:stCondLst>
                                  <p:childTnLst>
                                    <p:anim calcmode="lin" valueType="num">
                                      <p:cBhvr additive="base">
                                        <p:cTn id="138" dur="3500"/>
                                        <p:tgtEl>
                                          <p:spTgt spid="93"/>
                                        </p:tgtEl>
                                        <p:attrNameLst>
                                          <p:attrName>ppt_x</p:attrName>
                                        </p:attrNameLst>
                                      </p:cBhvr>
                                      <p:tavLst>
                                        <p:tav tm="0">
                                          <p:val>
                                            <p:strVal val="ppt_x"/>
                                          </p:val>
                                        </p:tav>
                                        <p:tav tm="100000">
                                          <p:val>
                                            <p:strVal val="0-ppt_w/2"/>
                                          </p:val>
                                        </p:tav>
                                      </p:tavLst>
                                    </p:anim>
                                    <p:anim calcmode="lin" valueType="num">
                                      <p:cBhvr additive="base">
                                        <p:cTn id="139" dur="3500"/>
                                        <p:tgtEl>
                                          <p:spTgt spid="93"/>
                                        </p:tgtEl>
                                        <p:attrNameLst>
                                          <p:attrName>ppt_y</p:attrName>
                                        </p:attrNameLst>
                                      </p:cBhvr>
                                      <p:tavLst>
                                        <p:tav tm="0">
                                          <p:val>
                                            <p:strVal val="ppt_y"/>
                                          </p:val>
                                        </p:tav>
                                        <p:tav tm="100000">
                                          <p:val>
                                            <p:strVal val="0-ppt_h/2"/>
                                          </p:val>
                                        </p:tav>
                                      </p:tavLst>
                                    </p:anim>
                                    <p:set>
                                      <p:cBhvr>
                                        <p:cTn id="140" dur="1" fill="hold">
                                          <p:stCondLst>
                                            <p:cond delay="3499"/>
                                          </p:stCondLst>
                                        </p:cTn>
                                        <p:tgtEl>
                                          <p:spTgt spid="93"/>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500"/>
                                        <p:tgtEl>
                                          <p:spTgt spid="93"/>
                                        </p:tgtEl>
                                        <p:attrNameLst>
                                          <p:attrName>ppt_w</p:attrName>
                                        </p:attrNameLst>
                                      </p:cBhvr>
                                      <p:tavLst>
                                        <p:tav tm="0">
                                          <p:val>
                                            <p:strVal val="ppt_w"/>
                                          </p:val>
                                        </p:tav>
                                        <p:tav tm="100000">
                                          <p:val>
                                            <p:strVal val="ppt_w"/>
                                          </p:val>
                                        </p:tav>
                                      </p:tavLst>
                                    </p:anim>
                                    <p:anim calcmode="lin" valueType="num">
                                      <p:cBhvr>
                                        <p:cTn id="143" dur="3500"/>
                                        <p:tgtEl>
                                          <p:spTgt spid="9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499"/>
                                          </p:stCondLst>
                                        </p:cTn>
                                        <p:tgtEl>
                                          <p:spTgt spid="93"/>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500"/>
                                        <p:tgtEl>
                                          <p:spTgt spid="99"/>
                                        </p:tgtEl>
                                        <p:attrNameLst>
                                          <p:attrName>ppt_x</p:attrName>
                                        </p:attrNameLst>
                                      </p:cBhvr>
                                      <p:tavLst>
                                        <p:tav tm="0">
                                          <p:val>
                                            <p:strVal val="ppt_x"/>
                                          </p:val>
                                        </p:tav>
                                        <p:tav tm="100000">
                                          <p:val>
                                            <p:strVal val="0-ppt_w/2"/>
                                          </p:val>
                                        </p:tav>
                                      </p:tavLst>
                                    </p:anim>
                                    <p:anim calcmode="lin" valueType="num">
                                      <p:cBhvr additive="base">
                                        <p:cTn id="147" dur="3500"/>
                                        <p:tgtEl>
                                          <p:spTgt spid="99"/>
                                        </p:tgtEl>
                                        <p:attrNameLst>
                                          <p:attrName>ppt_y</p:attrName>
                                        </p:attrNameLst>
                                      </p:cBhvr>
                                      <p:tavLst>
                                        <p:tav tm="0">
                                          <p:val>
                                            <p:strVal val="ppt_y"/>
                                          </p:val>
                                        </p:tav>
                                        <p:tav tm="100000">
                                          <p:val>
                                            <p:strVal val="0-ppt_h/2"/>
                                          </p:val>
                                        </p:tav>
                                      </p:tavLst>
                                    </p:anim>
                                    <p:set>
                                      <p:cBhvr>
                                        <p:cTn id="148" dur="1" fill="hold">
                                          <p:stCondLst>
                                            <p:cond delay="3499"/>
                                          </p:stCondLst>
                                        </p:cTn>
                                        <p:tgtEl>
                                          <p:spTgt spid="99"/>
                                        </p:tgtEl>
                                        <p:attrNameLst>
                                          <p:attrName>style.visibility</p:attrName>
                                        </p:attrNameLst>
                                      </p:cBhvr>
                                      <p:to>
                                        <p:strVal val="hidden"/>
                                      </p:to>
                                    </p:set>
                                  </p:childTnLst>
                                </p:cTn>
                              </p:par>
                              <p:par>
                                <p:cTn id="149" presetID="19" presetClass="exit" presetSubtype="5" fill="hold" nodeType="withEffect">
                                  <p:stCondLst>
                                    <p:cond delay="0"/>
                                  </p:stCondLst>
                                  <p:childTnLst>
                                    <p:anim calcmode="lin" valueType="num">
                                      <p:cBhvr>
                                        <p:cTn id="150" dur="3500"/>
                                        <p:tgtEl>
                                          <p:spTgt spid="99"/>
                                        </p:tgtEl>
                                        <p:attrNameLst>
                                          <p:attrName>ppt_w</p:attrName>
                                        </p:attrNameLst>
                                      </p:cBhvr>
                                      <p:tavLst>
                                        <p:tav tm="0">
                                          <p:val>
                                            <p:strVal val="ppt_w"/>
                                          </p:val>
                                        </p:tav>
                                        <p:tav tm="100000">
                                          <p:val>
                                            <p:strVal val="ppt_w"/>
                                          </p:val>
                                        </p:tav>
                                      </p:tavLst>
                                    </p:anim>
                                    <p:anim calcmode="lin" valueType="num">
                                      <p:cBhvr>
                                        <p:cTn id="151" dur="3500"/>
                                        <p:tgtEl>
                                          <p:spTgt spid="9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499"/>
                                          </p:stCondLst>
                                        </p:cTn>
                                        <p:tgtEl>
                                          <p:spTgt spid="99"/>
                                        </p:tgtEl>
                                        <p:attrNameLst>
                                          <p:attrName>style.visibility</p:attrName>
                                        </p:attrNameLst>
                                      </p:cBhvr>
                                      <p:to>
                                        <p:strVal val="hidden"/>
                                      </p:to>
                                    </p:set>
                                  </p:childTnLst>
                                </p:cTn>
                              </p:par>
                              <p:par>
                                <p:cTn id="153" presetID="2" presetClass="exit" presetSubtype="6" fill="hold" nodeType="withEffect">
                                  <p:stCondLst>
                                    <p:cond delay="0"/>
                                  </p:stCondLst>
                                  <p:childTnLst>
                                    <p:anim calcmode="lin" valueType="num">
                                      <p:cBhvr additive="base">
                                        <p:cTn id="154" dur="3500"/>
                                        <p:tgtEl>
                                          <p:spTgt spid="69"/>
                                        </p:tgtEl>
                                        <p:attrNameLst>
                                          <p:attrName>ppt_x</p:attrName>
                                        </p:attrNameLst>
                                      </p:cBhvr>
                                      <p:tavLst>
                                        <p:tav tm="0">
                                          <p:val>
                                            <p:strVal val="ppt_x"/>
                                          </p:val>
                                        </p:tav>
                                        <p:tav tm="100000">
                                          <p:val>
                                            <p:strVal val="1+ppt_w/2"/>
                                          </p:val>
                                        </p:tav>
                                      </p:tavLst>
                                    </p:anim>
                                    <p:anim calcmode="lin" valueType="num">
                                      <p:cBhvr additive="base">
                                        <p:cTn id="155" dur="3500"/>
                                        <p:tgtEl>
                                          <p:spTgt spid="69"/>
                                        </p:tgtEl>
                                        <p:attrNameLst>
                                          <p:attrName>ppt_y</p:attrName>
                                        </p:attrNameLst>
                                      </p:cBhvr>
                                      <p:tavLst>
                                        <p:tav tm="0">
                                          <p:val>
                                            <p:strVal val="ppt_y"/>
                                          </p:val>
                                        </p:tav>
                                        <p:tav tm="100000">
                                          <p:val>
                                            <p:strVal val="1+ppt_h/2"/>
                                          </p:val>
                                        </p:tav>
                                      </p:tavLst>
                                    </p:anim>
                                    <p:set>
                                      <p:cBhvr>
                                        <p:cTn id="156" dur="1" fill="hold">
                                          <p:stCondLst>
                                            <p:cond delay="3499"/>
                                          </p:stCondLst>
                                        </p:cTn>
                                        <p:tgtEl>
                                          <p:spTgt spid="69"/>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500"/>
                                        <p:tgtEl>
                                          <p:spTgt spid="69"/>
                                        </p:tgtEl>
                                        <p:attrNameLst>
                                          <p:attrName>ppt_w</p:attrName>
                                        </p:attrNameLst>
                                      </p:cBhvr>
                                      <p:tavLst>
                                        <p:tav tm="0">
                                          <p:val>
                                            <p:strVal val="ppt_w"/>
                                          </p:val>
                                        </p:tav>
                                        <p:tav tm="100000">
                                          <p:val>
                                            <p:strVal val="ppt_w"/>
                                          </p:val>
                                        </p:tav>
                                      </p:tavLst>
                                    </p:anim>
                                    <p:anim calcmode="lin" valueType="num">
                                      <p:cBhvr>
                                        <p:cTn id="159" dur="3500"/>
                                        <p:tgtEl>
                                          <p:spTgt spid="6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3499"/>
                                          </p:stCondLst>
                                        </p:cTn>
                                        <p:tgtEl>
                                          <p:spTgt spid="69"/>
                                        </p:tgtEl>
                                        <p:attrNameLst>
                                          <p:attrName>style.visibility</p:attrName>
                                        </p:attrNameLst>
                                      </p:cBhvr>
                                      <p:to>
                                        <p:strVal val="hidden"/>
                                      </p:to>
                                    </p:set>
                                  </p:childTnLst>
                                </p:cTn>
                              </p:par>
                              <p:par>
                                <p:cTn id="161" presetID="2" presetClass="exit" presetSubtype="6" fill="hold" nodeType="withEffect">
                                  <p:stCondLst>
                                    <p:cond delay="0"/>
                                  </p:stCondLst>
                                  <p:childTnLst>
                                    <p:anim calcmode="lin" valueType="num">
                                      <p:cBhvr additive="base">
                                        <p:cTn id="162" dur="3500"/>
                                        <p:tgtEl>
                                          <p:spTgt spid="75"/>
                                        </p:tgtEl>
                                        <p:attrNameLst>
                                          <p:attrName>ppt_x</p:attrName>
                                        </p:attrNameLst>
                                      </p:cBhvr>
                                      <p:tavLst>
                                        <p:tav tm="0">
                                          <p:val>
                                            <p:strVal val="ppt_x"/>
                                          </p:val>
                                        </p:tav>
                                        <p:tav tm="100000">
                                          <p:val>
                                            <p:strVal val="1+ppt_w/2"/>
                                          </p:val>
                                        </p:tav>
                                      </p:tavLst>
                                    </p:anim>
                                    <p:anim calcmode="lin" valueType="num">
                                      <p:cBhvr additive="base">
                                        <p:cTn id="163" dur="3500"/>
                                        <p:tgtEl>
                                          <p:spTgt spid="75"/>
                                        </p:tgtEl>
                                        <p:attrNameLst>
                                          <p:attrName>ppt_y</p:attrName>
                                        </p:attrNameLst>
                                      </p:cBhvr>
                                      <p:tavLst>
                                        <p:tav tm="0">
                                          <p:val>
                                            <p:strVal val="ppt_y"/>
                                          </p:val>
                                        </p:tav>
                                        <p:tav tm="100000">
                                          <p:val>
                                            <p:strVal val="1+ppt_h/2"/>
                                          </p:val>
                                        </p:tav>
                                      </p:tavLst>
                                    </p:anim>
                                    <p:set>
                                      <p:cBhvr>
                                        <p:cTn id="164" dur="1" fill="hold">
                                          <p:stCondLst>
                                            <p:cond delay="3499"/>
                                          </p:stCondLst>
                                        </p:cTn>
                                        <p:tgtEl>
                                          <p:spTgt spid="7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500"/>
                                        <p:tgtEl>
                                          <p:spTgt spid="75"/>
                                        </p:tgtEl>
                                        <p:attrNameLst>
                                          <p:attrName>ppt_w</p:attrName>
                                        </p:attrNameLst>
                                      </p:cBhvr>
                                      <p:tavLst>
                                        <p:tav tm="0">
                                          <p:val>
                                            <p:strVal val="ppt_w"/>
                                          </p:val>
                                        </p:tav>
                                        <p:tav tm="100000">
                                          <p:val>
                                            <p:strVal val="ppt_w"/>
                                          </p:val>
                                        </p:tav>
                                      </p:tavLst>
                                    </p:anim>
                                    <p:anim calcmode="lin" valueType="num">
                                      <p:cBhvr>
                                        <p:cTn id="167" dur="3500"/>
                                        <p:tgtEl>
                                          <p:spTgt spid="7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3499"/>
                                          </p:stCondLst>
                                        </p:cTn>
                                        <p:tgtEl>
                                          <p:spTgt spid="75"/>
                                        </p:tgtEl>
                                        <p:attrNameLst>
                                          <p:attrName>style.visibility</p:attrName>
                                        </p:attrNameLst>
                                      </p:cBhvr>
                                      <p:to>
                                        <p:strVal val="hidden"/>
                                      </p:to>
                                    </p:set>
                                  </p:childTnLst>
                                </p:cTn>
                              </p:par>
                              <p:par>
                                <p:cTn id="169" presetID="2" presetClass="exit" presetSubtype="6" fill="hold" nodeType="withEffect">
                                  <p:stCondLst>
                                    <p:cond delay="0"/>
                                  </p:stCondLst>
                                  <p:childTnLst>
                                    <p:anim calcmode="lin" valueType="num">
                                      <p:cBhvr additive="base">
                                        <p:cTn id="170" dur="3500"/>
                                        <p:tgtEl>
                                          <p:spTgt spid="81"/>
                                        </p:tgtEl>
                                        <p:attrNameLst>
                                          <p:attrName>ppt_x</p:attrName>
                                        </p:attrNameLst>
                                      </p:cBhvr>
                                      <p:tavLst>
                                        <p:tav tm="0">
                                          <p:val>
                                            <p:strVal val="ppt_x"/>
                                          </p:val>
                                        </p:tav>
                                        <p:tav tm="100000">
                                          <p:val>
                                            <p:strVal val="1+ppt_w/2"/>
                                          </p:val>
                                        </p:tav>
                                      </p:tavLst>
                                    </p:anim>
                                    <p:anim calcmode="lin" valueType="num">
                                      <p:cBhvr additive="base">
                                        <p:cTn id="171" dur="3500"/>
                                        <p:tgtEl>
                                          <p:spTgt spid="81"/>
                                        </p:tgtEl>
                                        <p:attrNameLst>
                                          <p:attrName>ppt_y</p:attrName>
                                        </p:attrNameLst>
                                      </p:cBhvr>
                                      <p:tavLst>
                                        <p:tav tm="0">
                                          <p:val>
                                            <p:strVal val="ppt_y"/>
                                          </p:val>
                                        </p:tav>
                                        <p:tav tm="100000">
                                          <p:val>
                                            <p:strVal val="1+ppt_h/2"/>
                                          </p:val>
                                        </p:tav>
                                      </p:tavLst>
                                    </p:anim>
                                    <p:set>
                                      <p:cBhvr>
                                        <p:cTn id="172" dur="1" fill="hold">
                                          <p:stCondLst>
                                            <p:cond delay="3499"/>
                                          </p:stCondLst>
                                        </p:cTn>
                                        <p:tgtEl>
                                          <p:spTgt spid="81"/>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500"/>
                                        <p:tgtEl>
                                          <p:spTgt spid="81"/>
                                        </p:tgtEl>
                                        <p:attrNameLst>
                                          <p:attrName>ppt_w</p:attrName>
                                        </p:attrNameLst>
                                      </p:cBhvr>
                                      <p:tavLst>
                                        <p:tav tm="0">
                                          <p:val>
                                            <p:strVal val="ppt_w"/>
                                          </p:val>
                                        </p:tav>
                                        <p:tav tm="100000">
                                          <p:val>
                                            <p:strVal val="ppt_w"/>
                                          </p:val>
                                        </p:tav>
                                      </p:tavLst>
                                    </p:anim>
                                    <p:anim calcmode="lin" valueType="num">
                                      <p:cBhvr>
                                        <p:cTn id="175" dur="3500"/>
                                        <p:tgtEl>
                                          <p:spTgt spid="8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3499"/>
                                          </p:stCondLst>
                                        </p:cTn>
                                        <p:tgtEl>
                                          <p:spTgt spid="81"/>
                                        </p:tgtEl>
                                        <p:attrNameLst>
                                          <p:attrName>style.visibility</p:attrName>
                                        </p:attrNameLst>
                                      </p:cBhvr>
                                      <p:to>
                                        <p:strVal val="hidden"/>
                                      </p:to>
                                    </p:set>
                                  </p:childTnLst>
                                </p:cTn>
                              </p:par>
                              <p:par>
                                <p:cTn id="177" presetID="2" presetClass="exit" presetSubtype="12" fill="hold" nodeType="withEffect">
                                  <p:stCondLst>
                                    <p:cond delay="0"/>
                                  </p:stCondLst>
                                  <p:childTnLst>
                                    <p:anim calcmode="lin" valueType="num">
                                      <p:cBhvr additive="base">
                                        <p:cTn id="178" dur="3500"/>
                                        <p:tgtEl>
                                          <p:spTgt spid="57"/>
                                        </p:tgtEl>
                                        <p:attrNameLst>
                                          <p:attrName>ppt_x</p:attrName>
                                        </p:attrNameLst>
                                      </p:cBhvr>
                                      <p:tavLst>
                                        <p:tav tm="0">
                                          <p:val>
                                            <p:strVal val="ppt_x"/>
                                          </p:val>
                                        </p:tav>
                                        <p:tav tm="100000">
                                          <p:val>
                                            <p:strVal val="0-ppt_w/2"/>
                                          </p:val>
                                        </p:tav>
                                      </p:tavLst>
                                    </p:anim>
                                    <p:anim calcmode="lin" valueType="num">
                                      <p:cBhvr additive="base">
                                        <p:cTn id="179" dur="3500"/>
                                        <p:tgtEl>
                                          <p:spTgt spid="57"/>
                                        </p:tgtEl>
                                        <p:attrNameLst>
                                          <p:attrName>ppt_y</p:attrName>
                                        </p:attrNameLst>
                                      </p:cBhvr>
                                      <p:tavLst>
                                        <p:tav tm="0">
                                          <p:val>
                                            <p:strVal val="ppt_y"/>
                                          </p:val>
                                        </p:tav>
                                        <p:tav tm="100000">
                                          <p:val>
                                            <p:strVal val="1+ppt_h/2"/>
                                          </p:val>
                                        </p:tav>
                                      </p:tavLst>
                                    </p:anim>
                                    <p:set>
                                      <p:cBhvr>
                                        <p:cTn id="180" dur="1" fill="hold">
                                          <p:stCondLst>
                                            <p:cond delay="3499"/>
                                          </p:stCondLst>
                                        </p:cTn>
                                        <p:tgtEl>
                                          <p:spTgt spid="57"/>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500"/>
                                        <p:tgtEl>
                                          <p:spTgt spid="57"/>
                                        </p:tgtEl>
                                        <p:attrNameLst>
                                          <p:attrName>ppt_w</p:attrName>
                                        </p:attrNameLst>
                                      </p:cBhvr>
                                      <p:tavLst>
                                        <p:tav tm="0">
                                          <p:val>
                                            <p:strVal val="ppt_w"/>
                                          </p:val>
                                        </p:tav>
                                        <p:tav tm="100000">
                                          <p:val>
                                            <p:strVal val="ppt_w"/>
                                          </p:val>
                                        </p:tav>
                                      </p:tavLst>
                                    </p:anim>
                                    <p:anim calcmode="lin" valueType="num">
                                      <p:cBhvr>
                                        <p:cTn id="183" dur="35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3499"/>
                                          </p:stCondLst>
                                        </p:cTn>
                                        <p:tgtEl>
                                          <p:spTgt spid="57"/>
                                        </p:tgtEl>
                                        <p:attrNameLst>
                                          <p:attrName>style.visibility</p:attrName>
                                        </p:attrNameLst>
                                      </p:cBhvr>
                                      <p:to>
                                        <p:strVal val="hidden"/>
                                      </p:to>
                                    </p:set>
                                  </p:childTnLst>
                                </p:cTn>
                              </p:par>
                              <p:par>
                                <p:cTn id="185" presetID="2" presetClass="exit" presetSubtype="12" fill="hold" nodeType="withEffect">
                                  <p:stCondLst>
                                    <p:cond delay="0"/>
                                  </p:stCondLst>
                                  <p:childTnLst>
                                    <p:anim calcmode="lin" valueType="num">
                                      <p:cBhvr additive="base">
                                        <p:cTn id="186" dur="3500"/>
                                        <p:tgtEl>
                                          <p:spTgt spid="63"/>
                                        </p:tgtEl>
                                        <p:attrNameLst>
                                          <p:attrName>ppt_x</p:attrName>
                                        </p:attrNameLst>
                                      </p:cBhvr>
                                      <p:tavLst>
                                        <p:tav tm="0">
                                          <p:val>
                                            <p:strVal val="ppt_x"/>
                                          </p:val>
                                        </p:tav>
                                        <p:tav tm="100000">
                                          <p:val>
                                            <p:strVal val="0-ppt_w/2"/>
                                          </p:val>
                                        </p:tav>
                                      </p:tavLst>
                                    </p:anim>
                                    <p:anim calcmode="lin" valueType="num">
                                      <p:cBhvr additive="base">
                                        <p:cTn id="187" dur="3500"/>
                                        <p:tgtEl>
                                          <p:spTgt spid="63"/>
                                        </p:tgtEl>
                                        <p:attrNameLst>
                                          <p:attrName>ppt_y</p:attrName>
                                        </p:attrNameLst>
                                      </p:cBhvr>
                                      <p:tavLst>
                                        <p:tav tm="0">
                                          <p:val>
                                            <p:strVal val="ppt_y"/>
                                          </p:val>
                                        </p:tav>
                                        <p:tav tm="100000">
                                          <p:val>
                                            <p:strVal val="1+ppt_h/2"/>
                                          </p:val>
                                        </p:tav>
                                      </p:tavLst>
                                    </p:anim>
                                    <p:set>
                                      <p:cBhvr>
                                        <p:cTn id="188" dur="1" fill="hold">
                                          <p:stCondLst>
                                            <p:cond delay="3499"/>
                                          </p:stCondLst>
                                        </p:cTn>
                                        <p:tgtEl>
                                          <p:spTgt spid="63"/>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500"/>
                                        <p:tgtEl>
                                          <p:spTgt spid="63"/>
                                        </p:tgtEl>
                                        <p:attrNameLst>
                                          <p:attrName>ppt_w</p:attrName>
                                        </p:attrNameLst>
                                      </p:cBhvr>
                                      <p:tavLst>
                                        <p:tav tm="0">
                                          <p:val>
                                            <p:strVal val="ppt_w"/>
                                          </p:val>
                                        </p:tav>
                                        <p:tav tm="100000">
                                          <p:val>
                                            <p:strVal val="ppt_w"/>
                                          </p:val>
                                        </p:tav>
                                      </p:tavLst>
                                    </p:anim>
                                    <p:anim calcmode="lin" valueType="num">
                                      <p:cBhvr>
                                        <p:cTn id="191" dur="3500"/>
                                        <p:tgtEl>
                                          <p:spTgt spid="6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3499"/>
                                          </p:stCondLst>
                                        </p:cTn>
                                        <p:tgtEl>
                                          <p:spTgt spid="63"/>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500"/>
                                        <p:tgtEl>
                                          <p:spTgt spid="27"/>
                                        </p:tgtEl>
                                        <p:attrNameLst>
                                          <p:attrName>ppt_x</p:attrName>
                                        </p:attrNameLst>
                                      </p:cBhvr>
                                      <p:tavLst>
                                        <p:tav tm="0">
                                          <p:val>
                                            <p:strVal val="ppt_x"/>
                                          </p:val>
                                        </p:tav>
                                        <p:tav tm="100000">
                                          <p:val>
                                            <p:strVal val="0-ppt_w/2"/>
                                          </p:val>
                                        </p:tav>
                                      </p:tavLst>
                                    </p:anim>
                                    <p:anim calcmode="lin" valueType="num">
                                      <p:cBhvr additive="base">
                                        <p:cTn id="195" dur="3500"/>
                                        <p:tgtEl>
                                          <p:spTgt spid="27"/>
                                        </p:tgtEl>
                                        <p:attrNameLst>
                                          <p:attrName>ppt_y</p:attrName>
                                        </p:attrNameLst>
                                      </p:cBhvr>
                                      <p:tavLst>
                                        <p:tav tm="0">
                                          <p:val>
                                            <p:strVal val="ppt_y"/>
                                          </p:val>
                                        </p:tav>
                                        <p:tav tm="100000">
                                          <p:val>
                                            <p:strVal val="1+ppt_h/2"/>
                                          </p:val>
                                        </p:tav>
                                      </p:tavLst>
                                    </p:anim>
                                    <p:set>
                                      <p:cBhvr>
                                        <p:cTn id="196" dur="1" fill="hold">
                                          <p:stCondLst>
                                            <p:cond delay="3499"/>
                                          </p:stCondLst>
                                        </p:cTn>
                                        <p:tgtEl>
                                          <p:spTgt spid="27"/>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500"/>
                                        <p:tgtEl>
                                          <p:spTgt spid="27"/>
                                        </p:tgtEl>
                                        <p:attrNameLst>
                                          <p:attrName>ppt_w</p:attrName>
                                        </p:attrNameLst>
                                      </p:cBhvr>
                                      <p:tavLst>
                                        <p:tav tm="0">
                                          <p:val>
                                            <p:strVal val="ppt_w"/>
                                          </p:val>
                                        </p:tav>
                                        <p:tav tm="100000">
                                          <p:val>
                                            <p:strVal val="ppt_w"/>
                                          </p:val>
                                        </p:tav>
                                      </p:tavLst>
                                    </p:anim>
                                    <p:anim calcmode="lin" valueType="num">
                                      <p:cBhvr>
                                        <p:cTn id="199" dur="35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3499"/>
                                          </p:stCondLst>
                                        </p:cTn>
                                        <p:tgtEl>
                                          <p:spTgt spid="27"/>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124"/>
                                        </p:tgtEl>
                                        <p:attrNameLst>
                                          <p:attrName>style.visibility</p:attrName>
                                        </p:attrNameLst>
                                      </p:cBhvr>
                                      <p:to>
                                        <p:strVal val="visible"/>
                                      </p:to>
                                    </p:set>
                                    <p:anim calcmode="lin" valueType="num">
                                      <p:cBhvr>
                                        <p:cTn id="203" dur="3000" fill="hold"/>
                                        <p:tgtEl>
                                          <p:spTgt spid="124"/>
                                        </p:tgtEl>
                                        <p:attrNameLst>
                                          <p:attrName>ppt_w</p:attrName>
                                        </p:attrNameLst>
                                      </p:cBhvr>
                                      <p:tavLst>
                                        <p:tav tm="0">
                                          <p:val>
                                            <p:strVal val="2/3*#ppt_w"/>
                                          </p:val>
                                        </p:tav>
                                        <p:tav tm="100000">
                                          <p:val>
                                            <p:strVal val="#ppt_w"/>
                                          </p:val>
                                        </p:tav>
                                      </p:tavLst>
                                    </p:anim>
                                    <p:anim calcmode="lin" valueType="num">
                                      <p:cBhvr>
                                        <p:cTn id="204" dur="3000" fill="hold"/>
                                        <p:tgtEl>
                                          <p:spTgt spid="124"/>
                                        </p:tgtEl>
                                        <p:attrNameLst>
                                          <p:attrName>ppt_h</p:attrName>
                                        </p:attrNameLst>
                                      </p:cBhvr>
                                      <p:tavLst>
                                        <p:tav tm="0">
                                          <p:val>
                                            <p:strVal val="2/3*#ppt_h"/>
                                          </p:val>
                                        </p:tav>
                                        <p:tav tm="100000">
                                          <p:val>
                                            <p:strVal val="#ppt_h"/>
                                          </p:val>
                                        </p:tav>
                                      </p:tavLst>
                                    </p:anim>
                                  </p:childTnLst>
                                </p:cTn>
                              </p:par>
                              <p:par>
                                <p:cTn id="205" presetID="16" presetClass="entr" presetSubtype="42" fill="hold" nodeType="withEffect">
                                  <p:stCondLst>
                                    <p:cond delay="0"/>
                                  </p:stCondLst>
                                  <p:childTnLst>
                                    <p:set>
                                      <p:cBhvr>
                                        <p:cTn id="206" dur="1" fill="hold">
                                          <p:stCondLst>
                                            <p:cond delay="0"/>
                                          </p:stCondLst>
                                        </p:cTn>
                                        <p:tgtEl>
                                          <p:spTgt spid="124"/>
                                        </p:tgtEl>
                                        <p:attrNameLst>
                                          <p:attrName>style.visibility</p:attrName>
                                        </p:attrNameLst>
                                      </p:cBhvr>
                                      <p:to>
                                        <p:strVal val="visible"/>
                                      </p:to>
                                    </p:set>
                                    <p:animEffect transition="in" filter="barn(outHorizontal)">
                                      <p:cBhvr>
                                        <p:cTn id="207" dur="3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4 Rectángulo"/>
          <p:cNvSpPr/>
          <p:nvPr/>
        </p:nvSpPr>
        <p:spPr>
          <a:xfrm>
            <a:off x="-31815"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0">
                <a:srgbClr val="FF0000"/>
              </a:gs>
              <a:gs pos="100000">
                <a:srgbClr val="FF0000"/>
              </a:gs>
              <a:gs pos="95000">
                <a:srgbClr val="C00000"/>
              </a:gs>
              <a:gs pos="4000">
                <a:srgbClr val="C00000"/>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20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t="3877" b="4482"/>
          <a:stretch/>
        </p:blipFill>
        <p:spPr>
          <a:xfrm>
            <a:off x="-39632" y="355623"/>
            <a:ext cx="9177731" cy="6284687"/>
          </a:xfrm>
          <a:prstGeom prst="rect">
            <a:avLst/>
          </a:prstGeom>
          <a:noFill/>
          <a:ln>
            <a:noFill/>
          </a:ln>
        </p:spPr>
      </p:pic>
      <p:sp>
        <p:nvSpPr>
          <p:cNvPr id="4" name="Forma libre 4"/>
          <p:cNvSpPr/>
          <p:nvPr/>
        </p:nvSpPr>
        <p:spPr>
          <a:xfrm rot="19404323" flipH="1">
            <a:off x="3339453" y="1066381"/>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9404323" flipH="1">
            <a:off x="2443786" y="2622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2195677">
            <a:off x="5091112" y="1045514"/>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4"/>
          <p:cNvSpPr/>
          <p:nvPr/>
        </p:nvSpPr>
        <p:spPr>
          <a:xfrm rot="19404323" flipH="1">
            <a:off x="1331539" y="-791577"/>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907945">
            <a:off x="5680784" y="2622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2195677">
            <a:off x="6412963" y="-732146"/>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190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13065422">
            <a:off x="3325985" y="3302843"/>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12893889">
            <a:off x="2443786" y="34139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13079256">
            <a:off x="1359350" y="3451347"/>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8894070" flipH="1">
            <a:off x="5058710" y="3346118"/>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8688495" flipH="1">
            <a:off x="5762498" y="3411470"/>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6000">
                <a:srgbClr val="C00000"/>
              </a:gs>
              <a:gs pos="24000">
                <a:srgbClr val="FF0000"/>
              </a:gs>
              <a:gs pos="50000">
                <a:srgbClr val="00B050"/>
              </a:gs>
              <a:gs pos="65000">
                <a:srgbClr val="3333CC"/>
              </a:gs>
              <a:gs pos="100000">
                <a:srgbClr val="00B050"/>
              </a:gs>
            </a:gsLst>
            <a:lin ang="0" scaled="1"/>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8583633" flipH="1">
            <a:off x="6344863" y="3410223"/>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flip="none" rotWithShape="1">
            <a:gsLst>
              <a:gs pos="6000">
                <a:srgbClr val="C00000"/>
              </a:gs>
              <a:gs pos="24000">
                <a:srgbClr val="FF0000"/>
              </a:gs>
              <a:gs pos="50000">
                <a:srgbClr val="00B050"/>
              </a:gs>
              <a:gs pos="65000">
                <a:srgbClr val="3333CC"/>
              </a:gs>
              <a:gs pos="100000">
                <a:srgbClr val="00B050"/>
              </a:gs>
            </a:gsLst>
            <a:lin ang="0" scaled="1"/>
            <a:tileRect/>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32662" y="0"/>
            <a:ext cx="9201313"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8" name="17 Forma libre"/>
          <p:cNvSpPr/>
          <p:nvPr/>
        </p:nvSpPr>
        <p:spPr>
          <a:xfrm rot="10800000">
            <a:off x="-85979" y="5667428"/>
            <a:ext cx="9229978" cy="11967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Rectángulo"/>
          <p:cNvSpPr/>
          <p:nvPr/>
        </p:nvSpPr>
        <p:spPr>
          <a:xfrm>
            <a:off x="-316386" y="0"/>
            <a:ext cx="972108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27503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500" fill="hold"/>
                                        <p:tgtEl>
                                          <p:spTgt spid="2"/>
                                        </p:tgtEl>
                                        <p:attrNameLst>
                                          <p:attrName>ppt_w</p:attrName>
                                        </p:attrNameLst>
                                      </p:cBhvr>
                                      <p:tavLst>
                                        <p:tav tm="0">
                                          <p:val>
                                            <p:strVal val="#ppt_w"/>
                                          </p:val>
                                        </p:tav>
                                        <p:tav tm="100000">
                                          <p:val>
                                            <p:strVal val="#ppt_w"/>
                                          </p:val>
                                        </p:tav>
                                      </p:tavLst>
                                    </p:anim>
                                    <p:anim calcmode="lin" valueType="num">
                                      <p:cBhvr>
                                        <p:cTn id="11" dur="4500" fill="hold"/>
                                        <p:tgtEl>
                                          <p:spTgt spid="2"/>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grpId="1" nodeType="withEffect">
                                  <p:stCondLst>
                                    <p:cond delay="0"/>
                                  </p:stCondLst>
                                  <p:childTnLst>
                                    <p:animRot by="21600000">
                                      <p:cBhvr>
                                        <p:cTn id="13" dur="4500" fill="hold"/>
                                        <p:tgtEl>
                                          <p:spTgt spid="2"/>
                                        </p:tgtEl>
                                        <p:attrNameLst>
                                          <p:attrName>r</p:attrName>
                                        </p:attrNameLst>
                                      </p:cBhvr>
                                    </p:animRot>
                                  </p:childTnLst>
                                </p:cTn>
                              </p:par>
                              <p:par>
                                <p:cTn id="14" presetID="2" presetClass="exit" presetSubtype="6" fill="hold" grpId="2" nodeType="withEffect">
                                  <p:stCondLst>
                                    <p:cond delay="0"/>
                                  </p:stCondLst>
                                  <p:childTnLst>
                                    <p:anim calcmode="lin" valueType="num">
                                      <p:cBhvr additive="base">
                                        <p:cTn id="15" dur="5000"/>
                                        <p:tgtEl>
                                          <p:spTgt spid="2"/>
                                        </p:tgtEl>
                                        <p:attrNameLst>
                                          <p:attrName>ppt_x</p:attrName>
                                        </p:attrNameLst>
                                      </p:cBhvr>
                                      <p:tavLst>
                                        <p:tav tm="0">
                                          <p:val>
                                            <p:strVal val="ppt_x"/>
                                          </p:val>
                                        </p:tav>
                                        <p:tav tm="100000">
                                          <p:val>
                                            <p:strVal val="1+ppt_w/2"/>
                                          </p:val>
                                        </p:tav>
                                      </p:tavLst>
                                    </p:anim>
                                    <p:anim calcmode="lin" valueType="num">
                                      <p:cBhvr additive="base">
                                        <p:cTn id="16" dur="5000"/>
                                        <p:tgtEl>
                                          <p:spTgt spid="2"/>
                                        </p:tgtEl>
                                        <p:attrNameLst>
                                          <p:attrName>ppt_y</p:attrName>
                                        </p:attrNameLst>
                                      </p:cBhvr>
                                      <p:tavLst>
                                        <p:tav tm="0">
                                          <p:val>
                                            <p:strVal val="ppt_y"/>
                                          </p:val>
                                        </p:tav>
                                        <p:tav tm="100000">
                                          <p:val>
                                            <p:strVal val="1+ppt_h/2"/>
                                          </p:val>
                                        </p:tav>
                                      </p:tavLst>
                                    </p:anim>
                                    <p:set>
                                      <p:cBhvr>
                                        <p:cTn id="17" dur="1" fill="hold">
                                          <p:stCondLst>
                                            <p:cond delay="4999"/>
                                          </p:stCondLst>
                                        </p:cTn>
                                        <p:tgtEl>
                                          <p:spTgt spid="2"/>
                                        </p:tgtEl>
                                        <p:attrNameLst>
                                          <p:attrName>style.visibility</p:attrName>
                                        </p:attrNameLst>
                                      </p:cBhvr>
                                      <p:to>
                                        <p:strVal val="hidden"/>
                                      </p:to>
                                    </p:set>
                                  </p:childTnLst>
                                </p:cTn>
                              </p:par>
                              <p:par>
                                <p:cTn id="18" presetID="19" presetClass="entr" presetSubtype="5"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500" fill="hold"/>
                                        <p:tgtEl>
                                          <p:spTgt spid="3"/>
                                        </p:tgtEl>
                                        <p:attrNameLst>
                                          <p:attrName>ppt_w</p:attrName>
                                        </p:attrNameLst>
                                      </p:cBhvr>
                                      <p:tavLst>
                                        <p:tav tm="0">
                                          <p:val>
                                            <p:strVal val="#ppt_w"/>
                                          </p:val>
                                        </p:tav>
                                        <p:tav tm="100000">
                                          <p:val>
                                            <p:strVal val="#ppt_w"/>
                                          </p:val>
                                        </p:tav>
                                      </p:tavLst>
                                    </p:anim>
                                    <p:anim calcmode="lin" valueType="num">
                                      <p:cBhvr>
                                        <p:cTn id="21" dur="4500" fill="hold"/>
                                        <p:tgtEl>
                                          <p:spTgt spid="3"/>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grpId="1" nodeType="withEffect">
                                  <p:stCondLst>
                                    <p:cond delay="0"/>
                                  </p:stCondLst>
                                  <p:childTnLst>
                                    <p:animRot by="21600000">
                                      <p:cBhvr>
                                        <p:cTn id="23" dur="4500" fill="hold"/>
                                        <p:tgtEl>
                                          <p:spTgt spid="3"/>
                                        </p:tgtEl>
                                        <p:attrNameLst>
                                          <p:attrName>r</p:attrName>
                                        </p:attrNameLst>
                                      </p:cBhvr>
                                    </p:animRot>
                                  </p:childTnLst>
                                </p:cTn>
                              </p:par>
                              <p:par>
                                <p:cTn id="24" presetID="2" presetClass="exit" presetSubtype="6" fill="hold" grpId="2" nodeType="withEffect">
                                  <p:stCondLst>
                                    <p:cond delay="0"/>
                                  </p:stCondLst>
                                  <p:childTnLst>
                                    <p:anim calcmode="lin" valueType="num">
                                      <p:cBhvr additive="base">
                                        <p:cTn id="25" dur="4000"/>
                                        <p:tgtEl>
                                          <p:spTgt spid="3"/>
                                        </p:tgtEl>
                                        <p:attrNameLst>
                                          <p:attrName>ppt_x</p:attrName>
                                        </p:attrNameLst>
                                      </p:cBhvr>
                                      <p:tavLst>
                                        <p:tav tm="0">
                                          <p:val>
                                            <p:strVal val="ppt_x"/>
                                          </p:val>
                                        </p:tav>
                                        <p:tav tm="100000">
                                          <p:val>
                                            <p:strVal val="1+ppt_w/2"/>
                                          </p:val>
                                        </p:tav>
                                      </p:tavLst>
                                    </p:anim>
                                    <p:anim calcmode="lin" valueType="num">
                                      <p:cBhvr additive="base">
                                        <p:cTn id="26" dur="4000"/>
                                        <p:tgtEl>
                                          <p:spTgt spid="3"/>
                                        </p:tgtEl>
                                        <p:attrNameLst>
                                          <p:attrName>ppt_y</p:attrName>
                                        </p:attrNameLst>
                                      </p:cBhvr>
                                      <p:tavLst>
                                        <p:tav tm="0">
                                          <p:val>
                                            <p:strVal val="ppt_y"/>
                                          </p:val>
                                        </p:tav>
                                        <p:tav tm="100000">
                                          <p:val>
                                            <p:strVal val="1+ppt_h/2"/>
                                          </p:val>
                                        </p:tav>
                                      </p:tavLst>
                                    </p:anim>
                                    <p:set>
                                      <p:cBhvr>
                                        <p:cTn id="27" dur="1" fill="hold">
                                          <p:stCondLst>
                                            <p:cond delay="3999"/>
                                          </p:stCondLst>
                                        </p:cTn>
                                        <p:tgtEl>
                                          <p:spTgt spid="3"/>
                                        </p:tgtEl>
                                        <p:attrNameLst>
                                          <p:attrName>style.visibility</p:attrName>
                                        </p:attrNameLst>
                                      </p:cBhvr>
                                      <p:to>
                                        <p:strVal val="hidden"/>
                                      </p:to>
                                    </p:set>
                                  </p:childTnLst>
                                </p:cTn>
                              </p:par>
                              <p:par>
                                <p:cTn id="28" presetID="19" presetClass="entr" presetSubtype="5"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4500" fill="hold"/>
                                        <p:tgtEl>
                                          <p:spTgt spid="4"/>
                                        </p:tgtEl>
                                        <p:attrNameLst>
                                          <p:attrName>ppt_w</p:attrName>
                                        </p:attrNameLst>
                                      </p:cBhvr>
                                      <p:tavLst>
                                        <p:tav tm="0">
                                          <p:val>
                                            <p:strVal val="#ppt_w"/>
                                          </p:val>
                                        </p:tav>
                                        <p:tav tm="100000">
                                          <p:val>
                                            <p:strVal val="#ppt_w"/>
                                          </p:val>
                                        </p:tav>
                                      </p:tavLst>
                                    </p:anim>
                                    <p:anim calcmode="lin" valueType="num">
                                      <p:cBhvr>
                                        <p:cTn id="31" dur="4500" fill="hold"/>
                                        <p:tgtEl>
                                          <p:spTgt spid="4"/>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grpId="1" nodeType="withEffect">
                                  <p:stCondLst>
                                    <p:cond delay="0"/>
                                  </p:stCondLst>
                                  <p:childTnLst>
                                    <p:animRot by="21600000">
                                      <p:cBhvr>
                                        <p:cTn id="33" dur="4500" fill="hold"/>
                                        <p:tgtEl>
                                          <p:spTgt spid="4"/>
                                        </p:tgtEl>
                                        <p:attrNameLst>
                                          <p:attrName>r</p:attrName>
                                        </p:attrNameLst>
                                      </p:cBhvr>
                                    </p:animRot>
                                  </p:childTnLst>
                                </p:cTn>
                              </p:par>
                              <p:par>
                                <p:cTn id="34" presetID="2" presetClass="exit" presetSubtype="6" fill="hold" grpId="2"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1+ppt_w/2"/>
                                          </p:val>
                                        </p:tav>
                                      </p:tavLst>
                                    </p:anim>
                                    <p:anim calcmode="lin" valueType="num">
                                      <p:cBhvr additive="base">
                                        <p:cTn id="36" dur="3000"/>
                                        <p:tgtEl>
                                          <p:spTgt spid="4"/>
                                        </p:tgtEl>
                                        <p:attrNameLst>
                                          <p:attrName>ppt_y</p:attrName>
                                        </p:attrNameLst>
                                      </p:cBhvr>
                                      <p:tavLst>
                                        <p:tav tm="0">
                                          <p:val>
                                            <p:strVal val="ppt_y"/>
                                          </p:val>
                                        </p:tav>
                                        <p:tav tm="100000">
                                          <p:val>
                                            <p:strVal val="1+ppt_h/2"/>
                                          </p:val>
                                        </p:tav>
                                      </p:tavLst>
                                    </p:anim>
                                    <p:set>
                                      <p:cBhvr>
                                        <p:cTn id="37" dur="1" fill="hold">
                                          <p:stCondLst>
                                            <p:cond delay="2999"/>
                                          </p:stCondLst>
                                        </p:cTn>
                                        <p:tgtEl>
                                          <p:spTgt spid="4"/>
                                        </p:tgtEl>
                                        <p:attrNameLst>
                                          <p:attrName>style.visibility</p:attrName>
                                        </p:attrNameLst>
                                      </p:cBhvr>
                                      <p:to>
                                        <p:strVal val="hidden"/>
                                      </p:to>
                                    </p:set>
                                  </p:childTnLst>
                                </p:cTn>
                              </p:par>
                              <p:par>
                                <p:cTn id="38" presetID="19" presetClass="entr" presetSubtype="5"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500" fill="hold"/>
                                        <p:tgtEl>
                                          <p:spTgt spid="5"/>
                                        </p:tgtEl>
                                        <p:attrNameLst>
                                          <p:attrName>ppt_w</p:attrName>
                                        </p:attrNameLst>
                                      </p:cBhvr>
                                      <p:tavLst>
                                        <p:tav tm="0">
                                          <p:val>
                                            <p:strVal val="#ppt_w"/>
                                          </p:val>
                                        </p:tav>
                                        <p:tav tm="100000">
                                          <p:val>
                                            <p:strVal val="#ppt_w"/>
                                          </p:val>
                                        </p:tav>
                                      </p:tavLst>
                                    </p:anim>
                                    <p:anim calcmode="lin" valueType="num">
                                      <p:cBhvr>
                                        <p:cTn id="41" dur="4500" fill="hold"/>
                                        <p:tgtEl>
                                          <p:spTgt spid="5"/>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grpId="1" nodeType="withEffect">
                                  <p:stCondLst>
                                    <p:cond delay="0"/>
                                  </p:stCondLst>
                                  <p:childTnLst>
                                    <p:animRot by="-21600000">
                                      <p:cBhvr>
                                        <p:cTn id="43" dur="4500" fill="hold"/>
                                        <p:tgtEl>
                                          <p:spTgt spid="5"/>
                                        </p:tgtEl>
                                        <p:attrNameLst>
                                          <p:attrName>r</p:attrName>
                                        </p:attrNameLst>
                                      </p:cBhvr>
                                    </p:animRot>
                                  </p:childTnLst>
                                </p:cTn>
                              </p:par>
                              <p:par>
                                <p:cTn id="44" presetID="2" presetClass="exit" presetSubtype="12" fill="hold" grpId="2" nodeType="withEffect">
                                  <p:stCondLst>
                                    <p:cond delay="0"/>
                                  </p:stCondLst>
                                  <p:childTnLst>
                                    <p:anim calcmode="lin" valueType="num">
                                      <p:cBhvr additive="base">
                                        <p:cTn id="45" dur="5000"/>
                                        <p:tgtEl>
                                          <p:spTgt spid="5"/>
                                        </p:tgtEl>
                                        <p:attrNameLst>
                                          <p:attrName>ppt_x</p:attrName>
                                        </p:attrNameLst>
                                      </p:cBhvr>
                                      <p:tavLst>
                                        <p:tav tm="0">
                                          <p:val>
                                            <p:strVal val="ppt_x"/>
                                          </p:val>
                                        </p:tav>
                                        <p:tav tm="100000">
                                          <p:val>
                                            <p:strVal val="0-ppt_w/2"/>
                                          </p:val>
                                        </p:tav>
                                      </p:tavLst>
                                    </p:anim>
                                    <p:anim calcmode="lin" valueType="num">
                                      <p:cBhvr additive="base">
                                        <p:cTn id="46" dur="5000"/>
                                        <p:tgtEl>
                                          <p:spTgt spid="5"/>
                                        </p:tgtEl>
                                        <p:attrNameLst>
                                          <p:attrName>ppt_y</p:attrName>
                                        </p:attrNameLst>
                                      </p:cBhvr>
                                      <p:tavLst>
                                        <p:tav tm="0">
                                          <p:val>
                                            <p:strVal val="ppt_y"/>
                                          </p:val>
                                        </p:tav>
                                        <p:tav tm="100000">
                                          <p:val>
                                            <p:strVal val="1+ppt_h/2"/>
                                          </p:val>
                                        </p:tav>
                                      </p:tavLst>
                                    </p:anim>
                                    <p:set>
                                      <p:cBhvr>
                                        <p:cTn id="47" dur="1" fill="hold">
                                          <p:stCondLst>
                                            <p:cond delay="4999"/>
                                          </p:stCondLst>
                                        </p:cTn>
                                        <p:tgtEl>
                                          <p:spTgt spid="5"/>
                                        </p:tgtEl>
                                        <p:attrNameLst>
                                          <p:attrName>style.visibility</p:attrName>
                                        </p:attrNameLst>
                                      </p:cBhvr>
                                      <p:to>
                                        <p:strVal val="hidden"/>
                                      </p:to>
                                    </p:set>
                                  </p:childTnLst>
                                </p:cTn>
                              </p:par>
                              <p:par>
                                <p:cTn id="48" presetID="19" presetClass="entr" presetSubtype="5"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4500" fill="hold"/>
                                        <p:tgtEl>
                                          <p:spTgt spid="6"/>
                                        </p:tgtEl>
                                        <p:attrNameLst>
                                          <p:attrName>ppt_w</p:attrName>
                                        </p:attrNameLst>
                                      </p:cBhvr>
                                      <p:tavLst>
                                        <p:tav tm="0">
                                          <p:val>
                                            <p:strVal val="#ppt_w"/>
                                          </p:val>
                                        </p:tav>
                                        <p:tav tm="100000">
                                          <p:val>
                                            <p:strVal val="#ppt_w"/>
                                          </p:val>
                                        </p:tav>
                                      </p:tavLst>
                                    </p:anim>
                                    <p:anim calcmode="lin" valueType="num">
                                      <p:cBhvr>
                                        <p:cTn id="51" dur="4500" fill="hold"/>
                                        <p:tgtEl>
                                          <p:spTgt spid="6"/>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grpId="1" nodeType="withEffect">
                                  <p:stCondLst>
                                    <p:cond delay="0"/>
                                  </p:stCondLst>
                                  <p:childTnLst>
                                    <p:animRot by="-21600000">
                                      <p:cBhvr>
                                        <p:cTn id="53" dur="4500" fill="hold"/>
                                        <p:tgtEl>
                                          <p:spTgt spid="6"/>
                                        </p:tgtEl>
                                        <p:attrNameLst>
                                          <p:attrName>r</p:attrName>
                                        </p:attrNameLst>
                                      </p:cBhvr>
                                    </p:animRot>
                                  </p:childTnLst>
                                </p:cTn>
                              </p:par>
                              <p:par>
                                <p:cTn id="54" presetID="2" presetClass="exit" presetSubtype="12" fill="hold" grpId="2" nodeType="withEffect">
                                  <p:stCondLst>
                                    <p:cond delay="0"/>
                                  </p:stCondLst>
                                  <p:childTnLst>
                                    <p:anim calcmode="lin" valueType="num">
                                      <p:cBhvr additive="base">
                                        <p:cTn id="55" dur="4000"/>
                                        <p:tgtEl>
                                          <p:spTgt spid="6"/>
                                        </p:tgtEl>
                                        <p:attrNameLst>
                                          <p:attrName>ppt_x</p:attrName>
                                        </p:attrNameLst>
                                      </p:cBhvr>
                                      <p:tavLst>
                                        <p:tav tm="0">
                                          <p:val>
                                            <p:strVal val="ppt_x"/>
                                          </p:val>
                                        </p:tav>
                                        <p:tav tm="100000">
                                          <p:val>
                                            <p:strVal val="0-ppt_w/2"/>
                                          </p:val>
                                        </p:tav>
                                      </p:tavLst>
                                    </p:anim>
                                    <p:anim calcmode="lin" valueType="num">
                                      <p:cBhvr additive="base">
                                        <p:cTn id="56" dur="4000"/>
                                        <p:tgtEl>
                                          <p:spTgt spid="6"/>
                                        </p:tgtEl>
                                        <p:attrNameLst>
                                          <p:attrName>ppt_y</p:attrName>
                                        </p:attrNameLst>
                                      </p:cBhvr>
                                      <p:tavLst>
                                        <p:tav tm="0">
                                          <p:val>
                                            <p:strVal val="ppt_y"/>
                                          </p:val>
                                        </p:tav>
                                        <p:tav tm="100000">
                                          <p:val>
                                            <p:strVal val="1+ppt_h/2"/>
                                          </p:val>
                                        </p:tav>
                                      </p:tavLst>
                                    </p:anim>
                                    <p:set>
                                      <p:cBhvr>
                                        <p:cTn id="57" dur="1" fill="hold">
                                          <p:stCondLst>
                                            <p:cond delay="3999"/>
                                          </p:stCondLst>
                                        </p:cTn>
                                        <p:tgtEl>
                                          <p:spTgt spid="6"/>
                                        </p:tgtEl>
                                        <p:attrNameLst>
                                          <p:attrName>style.visibility</p:attrName>
                                        </p:attrNameLst>
                                      </p:cBhvr>
                                      <p:to>
                                        <p:strVal val="hidden"/>
                                      </p:to>
                                    </p:set>
                                  </p:childTnLst>
                                </p:cTn>
                              </p:par>
                              <p:par>
                                <p:cTn id="58" presetID="19" presetClass="entr" presetSubtype="5"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4500" fill="hold"/>
                                        <p:tgtEl>
                                          <p:spTgt spid="7"/>
                                        </p:tgtEl>
                                        <p:attrNameLst>
                                          <p:attrName>ppt_w</p:attrName>
                                        </p:attrNameLst>
                                      </p:cBhvr>
                                      <p:tavLst>
                                        <p:tav tm="0">
                                          <p:val>
                                            <p:strVal val="#ppt_w"/>
                                          </p:val>
                                        </p:tav>
                                        <p:tav tm="100000">
                                          <p:val>
                                            <p:strVal val="#ppt_w"/>
                                          </p:val>
                                        </p:tav>
                                      </p:tavLst>
                                    </p:anim>
                                    <p:anim calcmode="lin" valueType="num">
                                      <p:cBhvr>
                                        <p:cTn id="61" dur="4500" fill="hold"/>
                                        <p:tgtEl>
                                          <p:spTgt spid="7"/>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grpId="1" nodeType="withEffect">
                                  <p:stCondLst>
                                    <p:cond delay="0"/>
                                  </p:stCondLst>
                                  <p:childTnLst>
                                    <p:animRot by="-21600000">
                                      <p:cBhvr>
                                        <p:cTn id="63" dur="4500" fill="hold"/>
                                        <p:tgtEl>
                                          <p:spTgt spid="7"/>
                                        </p:tgtEl>
                                        <p:attrNameLst>
                                          <p:attrName>r</p:attrName>
                                        </p:attrNameLst>
                                      </p:cBhvr>
                                    </p:animRot>
                                  </p:childTnLst>
                                </p:cTn>
                              </p:par>
                              <p:par>
                                <p:cTn id="64" presetID="2" presetClass="exit" presetSubtype="12" fill="hold" grpId="2"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0-ppt_w/2"/>
                                          </p:val>
                                        </p:tav>
                                      </p:tavLst>
                                    </p:anim>
                                    <p:anim calcmode="lin" valueType="num">
                                      <p:cBhvr additive="base">
                                        <p:cTn id="66" dur="3000"/>
                                        <p:tgtEl>
                                          <p:spTgt spid="7"/>
                                        </p:tgtEl>
                                        <p:attrNameLst>
                                          <p:attrName>ppt_y</p:attrName>
                                        </p:attrNameLst>
                                      </p:cBhvr>
                                      <p:tavLst>
                                        <p:tav tm="0">
                                          <p:val>
                                            <p:strVal val="ppt_y"/>
                                          </p:val>
                                        </p:tav>
                                        <p:tav tm="100000">
                                          <p:val>
                                            <p:strVal val="1+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19" presetClass="entr" presetSubtype="5"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4500" fill="hold"/>
                                        <p:tgtEl>
                                          <p:spTgt spid="8"/>
                                        </p:tgtEl>
                                        <p:attrNameLst>
                                          <p:attrName>ppt_w</p:attrName>
                                        </p:attrNameLst>
                                      </p:cBhvr>
                                      <p:tavLst>
                                        <p:tav tm="0">
                                          <p:val>
                                            <p:strVal val="#ppt_w"/>
                                          </p:val>
                                        </p:tav>
                                        <p:tav tm="100000">
                                          <p:val>
                                            <p:strVal val="#ppt_w"/>
                                          </p:val>
                                        </p:tav>
                                      </p:tavLst>
                                    </p:anim>
                                    <p:anim calcmode="lin" valueType="num">
                                      <p:cBhvr>
                                        <p:cTn id="71" dur="4500" fill="hold"/>
                                        <p:tgtEl>
                                          <p:spTgt spid="8"/>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1" nodeType="withEffect">
                                  <p:stCondLst>
                                    <p:cond delay="0"/>
                                  </p:stCondLst>
                                  <p:childTnLst>
                                    <p:animRot by="-21600000">
                                      <p:cBhvr>
                                        <p:cTn id="73" dur="4500" fill="hold"/>
                                        <p:tgtEl>
                                          <p:spTgt spid="8"/>
                                        </p:tgtEl>
                                        <p:attrNameLst>
                                          <p:attrName>r</p:attrName>
                                        </p:attrNameLst>
                                      </p:cBhvr>
                                    </p:animRot>
                                  </p:childTnLst>
                                </p:cTn>
                              </p:par>
                              <p:par>
                                <p:cTn id="74" presetID="2" presetClass="exit" presetSubtype="3" fill="hold" grpId="2"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1+ppt_w/2"/>
                                          </p:val>
                                        </p:tav>
                                      </p:tavLst>
                                    </p:anim>
                                    <p:anim calcmode="lin" valueType="num">
                                      <p:cBhvr additive="base">
                                        <p:cTn id="76" dur="3000"/>
                                        <p:tgtEl>
                                          <p:spTgt spid="8"/>
                                        </p:tgtEl>
                                        <p:attrNameLst>
                                          <p:attrName>ppt_y</p:attrName>
                                        </p:attrNameLst>
                                      </p:cBhvr>
                                      <p:tavLst>
                                        <p:tav tm="0">
                                          <p:val>
                                            <p:strVal val="ppt_y"/>
                                          </p:val>
                                        </p:tav>
                                        <p:tav tm="100000">
                                          <p:val>
                                            <p:strVal val="0-ppt_h/2"/>
                                          </p:val>
                                        </p:tav>
                                      </p:tavLst>
                                    </p:anim>
                                    <p:set>
                                      <p:cBhvr>
                                        <p:cTn id="77" dur="1" fill="hold">
                                          <p:stCondLst>
                                            <p:cond delay="2999"/>
                                          </p:stCondLst>
                                        </p:cTn>
                                        <p:tgtEl>
                                          <p:spTgt spid="8"/>
                                        </p:tgtEl>
                                        <p:attrNameLst>
                                          <p:attrName>style.visibility</p:attrName>
                                        </p:attrNameLst>
                                      </p:cBhvr>
                                      <p:to>
                                        <p:strVal val="hidden"/>
                                      </p:to>
                                    </p:set>
                                  </p:childTnLst>
                                </p:cTn>
                              </p:par>
                              <p:par>
                                <p:cTn id="78" presetID="19" presetClass="entr" presetSubtype="5" fill="hold" grpId="0" nodeType="withEffect">
                                  <p:stCondLst>
                                    <p:cond delay="0"/>
                                  </p:stCondLst>
                                  <p:childTnLst>
                                    <p:set>
                                      <p:cBhvr>
                                        <p:cTn id="79" dur="1" fill="hold">
                                          <p:stCondLst>
                                            <p:cond delay="0"/>
                                          </p:stCondLst>
                                        </p:cTn>
                                        <p:tgtEl>
                                          <p:spTgt spid="9"/>
                                        </p:tgtEl>
                                        <p:attrNameLst>
                                          <p:attrName>style.visibility</p:attrName>
                                        </p:attrNameLst>
                                      </p:cBhvr>
                                      <p:to>
                                        <p:strVal val="visible"/>
                                      </p:to>
                                    </p:set>
                                    <p:anim calcmode="lin" valueType="num">
                                      <p:cBhvr>
                                        <p:cTn id="80" dur="4500" fill="hold"/>
                                        <p:tgtEl>
                                          <p:spTgt spid="9"/>
                                        </p:tgtEl>
                                        <p:attrNameLst>
                                          <p:attrName>ppt_w</p:attrName>
                                        </p:attrNameLst>
                                      </p:cBhvr>
                                      <p:tavLst>
                                        <p:tav tm="0">
                                          <p:val>
                                            <p:strVal val="#ppt_w"/>
                                          </p:val>
                                        </p:tav>
                                        <p:tav tm="100000">
                                          <p:val>
                                            <p:strVal val="#ppt_w"/>
                                          </p:val>
                                        </p:tav>
                                      </p:tavLst>
                                    </p:anim>
                                    <p:anim calcmode="lin" valueType="num">
                                      <p:cBhvr>
                                        <p:cTn id="81" dur="4500" fill="hold"/>
                                        <p:tgtEl>
                                          <p:spTgt spid="9"/>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grpId="1" nodeType="withEffect">
                                  <p:stCondLst>
                                    <p:cond delay="0"/>
                                  </p:stCondLst>
                                  <p:childTnLst>
                                    <p:animRot by="-21600000">
                                      <p:cBhvr>
                                        <p:cTn id="83" dur="4500" fill="hold"/>
                                        <p:tgtEl>
                                          <p:spTgt spid="9"/>
                                        </p:tgtEl>
                                        <p:attrNameLst>
                                          <p:attrName>r</p:attrName>
                                        </p:attrNameLst>
                                      </p:cBhvr>
                                    </p:animRot>
                                  </p:childTnLst>
                                </p:cTn>
                              </p:par>
                              <p:par>
                                <p:cTn id="84" presetID="2" presetClass="exit" presetSubtype="3" fill="hold" grpId="2" nodeType="withEffect">
                                  <p:stCondLst>
                                    <p:cond delay="0"/>
                                  </p:stCondLst>
                                  <p:childTnLst>
                                    <p:anim calcmode="lin" valueType="num">
                                      <p:cBhvr additive="base">
                                        <p:cTn id="85" dur="4000"/>
                                        <p:tgtEl>
                                          <p:spTgt spid="9"/>
                                        </p:tgtEl>
                                        <p:attrNameLst>
                                          <p:attrName>ppt_x</p:attrName>
                                        </p:attrNameLst>
                                      </p:cBhvr>
                                      <p:tavLst>
                                        <p:tav tm="0">
                                          <p:val>
                                            <p:strVal val="ppt_x"/>
                                          </p:val>
                                        </p:tav>
                                        <p:tav tm="100000">
                                          <p:val>
                                            <p:strVal val="1+ppt_w/2"/>
                                          </p:val>
                                        </p:tav>
                                      </p:tavLst>
                                    </p:anim>
                                    <p:anim calcmode="lin" valueType="num">
                                      <p:cBhvr additive="base">
                                        <p:cTn id="86" dur="4000"/>
                                        <p:tgtEl>
                                          <p:spTgt spid="9"/>
                                        </p:tgtEl>
                                        <p:attrNameLst>
                                          <p:attrName>ppt_y</p:attrName>
                                        </p:attrNameLst>
                                      </p:cBhvr>
                                      <p:tavLst>
                                        <p:tav tm="0">
                                          <p:val>
                                            <p:strVal val="ppt_y"/>
                                          </p:val>
                                        </p:tav>
                                        <p:tav tm="100000">
                                          <p:val>
                                            <p:strVal val="0-ppt_h/2"/>
                                          </p:val>
                                        </p:tav>
                                      </p:tavLst>
                                    </p:anim>
                                    <p:set>
                                      <p:cBhvr>
                                        <p:cTn id="87" dur="1" fill="hold">
                                          <p:stCondLst>
                                            <p:cond delay="3999"/>
                                          </p:stCondLst>
                                        </p:cTn>
                                        <p:tgtEl>
                                          <p:spTgt spid="9"/>
                                        </p:tgtEl>
                                        <p:attrNameLst>
                                          <p:attrName>style.visibility</p:attrName>
                                        </p:attrNameLst>
                                      </p:cBhvr>
                                      <p:to>
                                        <p:strVal val="hidden"/>
                                      </p:to>
                                    </p:set>
                                  </p:childTnLst>
                                </p:cTn>
                              </p:par>
                              <p:par>
                                <p:cTn id="88" presetID="19" presetClass="entr" presetSubtype="5"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4500" fill="hold"/>
                                        <p:tgtEl>
                                          <p:spTgt spid="10"/>
                                        </p:tgtEl>
                                        <p:attrNameLst>
                                          <p:attrName>ppt_w</p:attrName>
                                        </p:attrNameLst>
                                      </p:cBhvr>
                                      <p:tavLst>
                                        <p:tav tm="0">
                                          <p:val>
                                            <p:strVal val="#ppt_w"/>
                                          </p:val>
                                        </p:tav>
                                        <p:tav tm="100000">
                                          <p:val>
                                            <p:strVal val="#ppt_w"/>
                                          </p:val>
                                        </p:tav>
                                      </p:tavLst>
                                    </p:anim>
                                    <p:anim calcmode="lin" valueType="num">
                                      <p:cBhvr>
                                        <p:cTn id="91" dur="4500" fill="hold"/>
                                        <p:tgtEl>
                                          <p:spTgt spid="10"/>
                                        </p:tgtEl>
                                        <p:attrNameLst>
                                          <p:attrName>ppt_h</p:attrName>
                                        </p:attrNameLst>
                                      </p:cBhvr>
                                      <p:tavLst>
                                        <p:tav tm="0" fmla="#ppt_h*sin(2.5*pi*$)">
                                          <p:val>
                                            <p:fltVal val="0"/>
                                          </p:val>
                                        </p:tav>
                                        <p:tav tm="100000">
                                          <p:val>
                                            <p:fltVal val="1"/>
                                          </p:val>
                                        </p:tav>
                                      </p:tavLst>
                                    </p:anim>
                                  </p:childTnLst>
                                </p:cTn>
                              </p:par>
                              <p:par>
                                <p:cTn id="92" presetID="8" presetClass="emph" presetSubtype="0" repeatCount="indefinite" fill="hold" grpId="1" nodeType="withEffect">
                                  <p:stCondLst>
                                    <p:cond delay="0"/>
                                  </p:stCondLst>
                                  <p:childTnLst>
                                    <p:animRot by="-21600000">
                                      <p:cBhvr>
                                        <p:cTn id="93" dur="4500" fill="hold"/>
                                        <p:tgtEl>
                                          <p:spTgt spid="10"/>
                                        </p:tgtEl>
                                        <p:attrNameLst>
                                          <p:attrName>r</p:attrName>
                                        </p:attrNameLst>
                                      </p:cBhvr>
                                    </p:animRot>
                                  </p:childTnLst>
                                </p:cTn>
                              </p:par>
                              <p:par>
                                <p:cTn id="94" presetID="2" presetClass="exit" presetSubtype="3" fill="hold" grpId="2" nodeType="withEffect">
                                  <p:stCondLst>
                                    <p:cond delay="0"/>
                                  </p:stCondLst>
                                  <p:childTnLst>
                                    <p:anim calcmode="lin" valueType="num">
                                      <p:cBhvr additive="base">
                                        <p:cTn id="95" dur="5000"/>
                                        <p:tgtEl>
                                          <p:spTgt spid="10"/>
                                        </p:tgtEl>
                                        <p:attrNameLst>
                                          <p:attrName>ppt_x</p:attrName>
                                        </p:attrNameLst>
                                      </p:cBhvr>
                                      <p:tavLst>
                                        <p:tav tm="0">
                                          <p:val>
                                            <p:strVal val="ppt_x"/>
                                          </p:val>
                                        </p:tav>
                                        <p:tav tm="100000">
                                          <p:val>
                                            <p:strVal val="1+ppt_w/2"/>
                                          </p:val>
                                        </p:tav>
                                      </p:tavLst>
                                    </p:anim>
                                    <p:anim calcmode="lin" valueType="num">
                                      <p:cBhvr additive="base">
                                        <p:cTn id="96" dur="5000"/>
                                        <p:tgtEl>
                                          <p:spTgt spid="10"/>
                                        </p:tgtEl>
                                        <p:attrNameLst>
                                          <p:attrName>ppt_y</p:attrName>
                                        </p:attrNameLst>
                                      </p:cBhvr>
                                      <p:tavLst>
                                        <p:tav tm="0">
                                          <p:val>
                                            <p:strVal val="ppt_y"/>
                                          </p:val>
                                        </p:tav>
                                        <p:tav tm="100000">
                                          <p:val>
                                            <p:strVal val="0-ppt_h/2"/>
                                          </p:val>
                                        </p:tav>
                                      </p:tavLst>
                                    </p:anim>
                                    <p:set>
                                      <p:cBhvr>
                                        <p:cTn id="97" dur="1" fill="hold">
                                          <p:stCondLst>
                                            <p:cond delay="4999"/>
                                          </p:stCondLst>
                                        </p:cTn>
                                        <p:tgtEl>
                                          <p:spTgt spid="10"/>
                                        </p:tgtEl>
                                        <p:attrNameLst>
                                          <p:attrName>style.visibility</p:attrName>
                                        </p:attrNameLst>
                                      </p:cBhvr>
                                      <p:to>
                                        <p:strVal val="hidden"/>
                                      </p:to>
                                    </p:set>
                                  </p:childTnLst>
                                </p:cTn>
                              </p:par>
                              <p:par>
                                <p:cTn id="98" presetID="19" presetClass="entr" presetSubtype="5" fill="hold" grpId="0"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4500" fill="hold"/>
                                        <p:tgtEl>
                                          <p:spTgt spid="11"/>
                                        </p:tgtEl>
                                        <p:attrNameLst>
                                          <p:attrName>ppt_w</p:attrName>
                                        </p:attrNameLst>
                                      </p:cBhvr>
                                      <p:tavLst>
                                        <p:tav tm="0">
                                          <p:val>
                                            <p:strVal val="#ppt_w"/>
                                          </p:val>
                                        </p:tav>
                                        <p:tav tm="100000">
                                          <p:val>
                                            <p:strVal val="#ppt_w"/>
                                          </p:val>
                                        </p:tav>
                                      </p:tavLst>
                                    </p:anim>
                                    <p:anim calcmode="lin" valueType="num">
                                      <p:cBhvr>
                                        <p:cTn id="101" dur="4500" fill="hold"/>
                                        <p:tgtEl>
                                          <p:spTgt spid="11"/>
                                        </p:tgtEl>
                                        <p:attrNameLst>
                                          <p:attrName>ppt_h</p:attrName>
                                        </p:attrNameLst>
                                      </p:cBhvr>
                                      <p:tavLst>
                                        <p:tav tm="0" fmla="#ppt_h*sin(2.5*pi*$)">
                                          <p:val>
                                            <p:fltVal val="0"/>
                                          </p:val>
                                        </p:tav>
                                        <p:tav tm="100000">
                                          <p:val>
                                            <p:fltVal val="1"/>
                                          </p:val>
                                        </p:tav>
                                      </p:tavLst>
                                    </p:anim>
                                  </p:childTnLst>
                                </p:cTn>
                              </p:par>
                              <p:par>
                                <p:cTn id="102" presetID="8" presetClass="emph" presetSubtype="0" repeatCount="indefinite" fill="hold" grpId="1" nodeType="withEffect">
                                  <p:stCondLst>
                                    <p:cond delay="0"/>
                                  </p:stCondLst>
                                  <p:childTnLst>
                                    <p:animRot by="21600000">
                                      <p:cBhvr>
                                        <p:cTn id="103" dur="4500" fill="hold"/>
                                        <p:tgtEl>
                                          <p:spTgt spid="11"/>
                                        </p:tgtEl>
                                        <p:attrNameLst>
                                          <p:attrName>r</p:attrName>
                                        </p:attrNameLst>
                                      </p:cBhvr>
                                    </p:animRot>
                                  </p:childTnLst>
                                </p:cTn>
                              </p:par>
                              <p:par>
                                <p:cTn id="104" presetID="2" presetClass="exit" presetSubtype="9" fill="hold" grpId="2"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0-ppt_h/2"/>
                                          </p:val>
                                        </p:tav>
                                      </p:tavLst>
                                    </p:anim>
                                    <p:set>
                                      <p:cBhvr>
                                        <p:cTn id="107" dur="1" fill="hold">
                                          <p:stCondLst>
                                            <p:cond delay="2999"/>
                                          </p:stCondLst>
                                        </p:cTn>
                                        <p:tgtEl>
                                          <p:spTgt spid="11"/>
                                        </p:tgtEl>
                                        <p:attrNameLst>
                                          <p:attrName>style.visibility</p:attrName>
                                        </p:attrNameLst>
                                      </p:cBhvr>
                                      <p:to>
                                        <p:strVal val="hidden"/>
                                      </p:to>
                                    </p:set>
                                  </p:childTnLst>
                                </p:cTn>
                              </p:par>
                              <p:par>
                                <p:cTn id="108" presetID="19" presetClass="entr" presetSubtype="5"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4500" fill="hold"/>
                                        <p:tgtEl>
                                          <p:spTgt spid="12"/>
                                        </p:tgtEl>
                                        <p:attrNameLst>
                                          <p:attrName>ppt_w</p:attrName>
                                        </p:attrNameLst>
                                      </p:cBhvr>
                                      <p:tavLst>
                                        <p:tav tm="0">
                                          <p:val>
                                            <p:strVal val="#ppt_w"/>
                                          </p:val>
                                        </p:tav>
                                        <p:tav tm="100000">
                                          <p:val>
                                            <p:strVal val="#ppt_w"/>
                                          </p:val>
                                        </p:tav>
                                      </p:tavLst>
                                    </p:anim>
                                    <p:anim calcmode="lin" valueType="num">
                                      <p:cBhvr>
                                        <p:cTn id="111" dur="4500" fill="hold"/>
                                        <p:tgtEl>
                                          <p:spTgt spid="12"/>
                                        </p:tgtEl>
                                        <p:attrNameLst>
                                          <p:attrName>ppt_h</p:attrName>
                                        </p:attrNameLst>
                                      </p:cBhvr>
                                      <p:tavLst>
                                        <p:tav tm="0" fmla="#ppt_h*sin(2.5*pi*$)">
                                          <p:val>
                                            <p:fltVal val="0"/>
                                          </p:val>
                                        </p:tav>
                                        <p:tav tm="100000">
                                          <p:val>
                                            <p:fltVal val="1"/>
                                          </p:val>
                                        </p:tav>
                                      </p:tavLst>
                                    </p:anim>
                                  </p:childTnLst>
                                </p:cTn>
                              </p:par>
                              <p:par>
                                <p:cTn id="112" presetID="8" presetClass="emph" presetSubtype="0" repeatCount="indefinite" fill="hold" grpId="1" nodeType="withEffect">
                                  <p:stCondLst>
                                    <p:cond delay="0"/>
                                  </p:stCondLst>
                                  <p:childTnLst>
                                    <p:animRot by="21600000">
                                      <p:cBhvr>
                                        <p:cTn id="113" dur="4500" fill="hold"/>
                                        <p:tgtEl>
                                          <p:spTgt spid="12"/>
                                        </p:tgtEl>
                                        <p:attrNameLst>
                                          <p:attrName>r</p:attrName>
                                        </p:attrNameLst>
                                      </p:cBhvr>
                                    </p:animRot>
                                  </p:childTnLst>
                                </p:cTn>
                              </p:par>
                              <p:par>
                                <p:cTn id="114" presetID="2" presetClass="exit" presetSubtype="9" fill="hold" grpId="2" nodeType="withEffect">
                                  <p:stCondLst>
                                    <p:cond delay="0"/>
                                  </p:stCondLst>
                                  <p:childTnLst>
                                    <p:anim calcmode="lin" valueType="num">
                                      <p:cBhvr additive="base">
                                        <p:cTn id="115" dur="4000"/>
                                        <p:tgtEl>
                                          <p:spTgt spid="12"/>
                                        </p:tgtEl>
                                        <p:attrNameLst>
                                          <p:attrName>ppt_x</p:attrName>
                                        </p:attrNameLst>
                                      </p:cBhvr>
                                      <p:tavLst>
                                        <p:tav tm="0">
                                          <p:val>
                                            <p:strVal val="ppt_x"/>
                                          </p:val>
                                        </p:tav>
                                        <p:tav tm="100000">
                                          <p:val>
                                            <p:strVal val="0-ppt_w/2"/>
                                          </p:val>
                                        </p:tav>
                                      </p:tavLst>
                                    </p:anim>
                                    <p:anim calcmode="lin" valueType="num">
                                      <p:cBhvr additive="base">
                                        <p:cTn id="116" dur="4000"/>
                                        <p:tgtEl>
                                          <p:spTgt spid="12"/>
                                        </p:tgtEl>
                                        <p:attrNameLst>
                                          <p:attrName>ppt_y</p:attrName>
                                        </p:attrNameLst>
                                      </p:cBhvr>
                                      <p:tavLst>
                                        <p:tav tm="0">
                                          <p:val>
                                            <p:strVal val="ppt_y"/>
                                          </p:val>
                                        </p:tav>
                                        <p:tav tm="100000">
                                          <p:val>
                                            <p:strVal val="0-ppt_h/2"/>
                                          </p:val>
                                        </p:tav>
                                      </p:tavLst>
                                    </p:anim>
                                    <p:set>
                                      <p:cBhvr>
                                        <p:cTn id="117" dur="1" fill="hold">
                                          <p:stCondLst>
                                            <p:cond delay="3999"/>
                                          </p:stCondLst>
                                        </p:cTn>
                                        <p:tgtEl>
                                          <p:spTgt spid="12"/>
                                        </p:tgtEl>
                                        <p:attrNameLst>
                                          <p:attrName>style.visibility</p:attrName>
                                        </p:attrNameLst>
                                      </p:cBhvr>
                                      <p:to>
                                        <p:strVal val="hidden"/>
                                      </p:to>
                                    </p:set>
                                  </p:childTnLst>
                                </p:cTn>
                              </p:par>
                              <p:par>
                                <p:cTn id="118" presetID="19" presetClass="entr" presetSubtype="5" fill="hold" grpId="0"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p:cTn id="120" dur="4500" fill="hold"/>
                                        <p:tgtEl>
                                          <p:spTgt spid="13"/>
                                        </p:tgtEl>
                                        <p:attrNameLst>
                                          <p:attrName>ppt_w</p:attrName>
                                        </p:attrNameLst>
                                      </p:cBhvr>
                                      <p:tavLst>
                                        <p:tav tm="0">
                                          <p:val>
                                            <p:strVal val="#ppt_w"/>
                                          </p:val>
                                        </p:tav>
                                        <p:tav tm="100000">
                                          <p:val>
                                            <p:strVal val="#ppt_w"/>
                                          </p:val>
                                        </p:tav>
                                      </p:tavLst>
                                    </p:anim>
                                    <p:anim calcmode="lin" valueType="num">
                                      <p:cBhvr>
                                        <p:cTn id="121" dur="4500" fill="hold"/>
                                        <p:tgtEl>
                                          <p:spTgt spid="13"/>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grpId="1" nodeType="withEffect">
                                  <p:stCondLst>
                                    <p:cond delay="0"/>
                                  </p:stCondLst>
                                  <p:childTnLst>
                                    <p:animRot by="21600000">
                                      <p:cBhvr>
                                        <p:cTn id="123" dur="4500" fill="hold"/>
                                        <p:tgtEl>
                                          <p:spTgt spid="13"/>
                                        </p:tgtEl>
                                        <p:attrNameLst>
                                          <p:attrName>r</p:attrName>
                                        </p:attrNameLst>
                                      </p:cBhvr>
                                    </p:animRot>
                                  </p:childTnLst>
                                </p:cTn>
                              </p:par>
                              <p:par>
                                <p:cTn id="124" presetID="2" presetClass="exit" presetSubtype="9" fill="hold" grpId="2" nodeType="withEffect">
                                  <p:stCondLst>
                                    <p:cond delay="0"/>
                                  </p:stCondLst>
                                  <p:childTnLst>
                                    <p:anim calcmode="lin" valueType="num">
                                      <p:cBhvr additive="base">
                                        <p:cTn id="125" dur="5000"/>
                                        <p:tgtEl>
                                          <p:spTgt spid="13"/>
                                        </p:tgtEl>
                                        <p:attrNameLst>
                                          <p:attrName>ppt_x</p:attrName>
                                        </p:attrNameLst>
                                      </p:cBhvr>
                                      <p:tavLst>
                                        <p:tav tm="0">
                                          <p:val>
                                            <p:strVal val="ppt_x"/>
                                          </p:val>
                                        </p:tav>
                                        <p:tav tm="100000">
                                          <p:val>
                                            <p:strVal val="0-ppt_w/2"/>
                                          </p:val>
                                        </p:tav>
                                      </p:tavLst>
                                    </p:anim>
                                    <p:anim calcmode="lin" valueType="num">
                                      <p:cBhvr additive="base">
                                        <p:cTn id="126" dur="5000"/>
                                        <p:tgtEl>
                                          <p:spTgt spid="13"/>
                                        </p:tgtEl>
                                        <p:attrNameLst>
                                          <p:attrName>ppt_y</p:attrName>
                                        </p:attrNameLst>
                                      </p:cBhvr>
                                      <p:tavLst>
                                        <p:tav tm="0">
                                          <p:val>
                                            <p:strVal val="ppt_y"/>
                                          </p:val>
                                        </p:tav>
                                        <p:tav tm="100000">
                                          <p:val>
                                            <p:strVal val="0-ppt_h/2"/>
                                          </p:val>
                                        </p:tav>
                                      </p:tavLst>
                                    </p:anim>
                                    <p:set>
                                      <p:cBhvr>
                                        <p:cTn id="127" dur="1" fill="hold">
                                          <p:stCondLst>
                                            <p:cond delay="4999"/>
                                          </p:stCondLst>
                                        </p:cTn>
                                        <p:tgtEl>
                                          <p:spTgt spid="13"/>
                                        </p:tgtEl>
                                        <p:attrNameLst>
                                          <p:attrName>style.visibility</p:attrName>
                                        </p:attrNameLst>
                                      </p:cBhvr>
                                      <p:to>
                                        <p:strVal val="hidden"/>
                                      </p:to>
                                    </p:set>
                                  </p:childTnLst>
                                </p:cTn>
                              </p:par>
                              <p:par>
                                <p:cTn id="128" presetID="23" presetClass="entr" presetSubtype="16" fill="hold" nodeType="withEffect">
                                  <p:stCondLst>
                                    <p:cond delay="750"/>
                                  </p:stCondLst>
                                  <p:childTnLst>
                                    <p:set>
                                      <p:cBhvr>
                                        <p:cTn id="129" dur="1" fill="hold">
                                          <p:stCondLst>
                                            <p:cond delay="0"/>
                                          </p:stCondLst>
                                        </p:cTn>
                                        <p:tgtEl>
                                          <p:spTgt spid="21"/>
                                        </p:tgtEl>
                                        <p:attrNameLst>
                                          <p:attrName>style.visibility</p:attrName>
                                        </p:attrNameLst>
                                      </p:cBhvr>
                                      <p:to>
                                        <p:strVal val="visible"/>
                                      </p:to>
                                    </p:set>
                                    <p:anim calcmode="lin" valueType="num">
                                      <p:cBhvr>
                                        <p:cTn id="130" dur="3750" fill="hold"/>
                                        <p:tgtEl>
                                          <p:spTgt spid="21"/>
                                        </p:tgtEl>
                                        <p:attrNameLst>
                                          <p:attrName>ppt_w</p:attrName>
                                        </p:attrNameLst>
                                      </p:cBhvr>
                                      <p:tavLst>
                                        <p:tav tm="0">
                                          <p:val>
                                            <p:fltVal val="0"/>
                                          </p:val>
                                        </p:tav>
                                        <p:tav tm="100000">
                                          <p:val>
                                            <p:strVal val="#ppt_w"/>
                                          </p:val>
                                        </p:tav>
                                      </p:tavLst>
                                    </p:anim>
                                    <p:anim calcmode="lin" valueType="num">
                                      <p:cBhvr>
                                        <p:cTn id="131" dur="3750" fill="hold"/>
                                        <p:tgtEl>
                                          <p:spTgt spid="21"/>
                                        </p:tgtEl>
                                        <p:attrNameLst>
                                          <p:attrName>ppt_h</p:attrName>
                                        </p:attrNameLst>
                                      </p:cBhvr>
                                      <p:tavLst>
                                        <p:tav tm="0">
                                          <p:val>
                                            <p:fltVal val="0"/>
                                          </p:val>
                                        </p:tav>
                                        <p:tav tm="100000">
                                          <p:val>
                                            <p:strVal val="#ppt_h"/>
                                          </p:val>
                                        </p:tav>
                                      </p:tavLst>
                                    </p:anim>
                                  </p:childTnLst>
                                </p:cTn>
                              </p:par>
                              <p:par>
                                <p:cTn id="132" presetID="8" presetClass="entr" presetSubtype="32" fill="hold" nodeType="withEffect">
                                  <p:stCondLst>
                                    <p:cond delay="750"/>
                                  </p:stCondLst>
                                  <p:childTnLst>
                                    <p:set>
                                      <p:cBhvr>
                                        <p:cTn id="133" dur="1" fill="hold">
                                          <p:stCondLst>
                                            <p:cond delay="0"/>
                                          </p:stCondLst>
                                        </p:cTn>
                                        <p:tgtEl>
                                          <p:spTgt spid="21"/>
                                        </p:tgtEl>
                                        <p:attrNameLst>
                                          <p:attrName>style.visibility</p:attrName>
                                        </p:attrNameLst>
                                      </p:cBhvr>
                                      <p:to>
                                        <p:strVal val="visible"/>
                                      </p:to>
                                    </p:set>
                                    <p:animEffect transition="in" filter="diamond(out)">
                                      <p:cBhvr>
                                        <p:cTn id="134" dur="3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7" grpId="0" animBg="1"/>
      <p:bldP spid="7" grpId="1" animBg="1"/>
      <p:bldP spid="7" grpId="2" animBg="1"/>
      <p:bldP spid="2" grpId="0" animBg="1"/>
      <p:bldP spid="2" grpId="1" animBg="1"/>
      <p:bldP spid="2" grpId="2" animBg="1"/>
      <p:bldP spid="6" grpId="0" animBg="1"/>
      <p:bldP spid="6" grpId="1" animBg="1"/>
      <p:bldP spid="6" grpId="2" animBg="1"/>
      <p:bldP spid="5" grpId="0" animBg="1"/>
      <p:bldP spid="5" grpId="1" animBg="1"/>
      <p:bldP spid="5"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2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26 Rectángulo"/>
          <p:cNvSpPr/>
          <p:nvPr/>
        </p:nvSpPr>
        <p:spPr>
          <a:xfrm rot="10800000">
            <a:off x="-85034" y="3435451"/>
            <a:ext cx="4650078" cy="3422550"/>
          </a:xfrm>
          <a:prstGeom prst="rect">
            <a:avLst/>
          </a:prstGeom>
          <a:gradFill>
            <a:gsLst>
              <a:gs pos="67000">
                <a:srgbClr val="C00000">
                  <a:lumMod val="80000"/>
                </a:srgbClr>
              </a:gs>
              <a:gs pos="34000">
                <a:srgbClr val="AF0000">
                  <a:lumMod val="86000"/>
                </a:srgbClr>
              </a:gs>
              <a:gs pos="0">
                <a:srgbClr val="FF66FF">
                  <a:lumMod val="22000"/>
                  <a:lumOff val="78000"/>
                </a:srgbClr>
              </a:gs>
              <a:gs pos="77000">
                <a:srgbClr val="C00000">
                  <a:lumMod val="77000"/>
                </a:srgbClr>
              </a:gs>
              <a:gs pos="52000">
                <a:srgbClr val="C4004F"/>
              </a:gs>
              <a:gs pos="49000">
                <a:srgbClr val="C4004F"/>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26 Rectángulo"/>
          <p:cNvSpPr/>
          <p:nvPr/>
        </p:nvSpPr>
        <p:spPr>
          <a:xfrm rot="10800000" flipH="1">
            <a:off x="4540608" y="3390082"/>
            <a:ext cx="4650078" cy="3495054"/>
          </a:xfrm>
          <a:prstGeom prst="rect">
            <a:avLst/>
          </a:prstGeom>
          <a:gradFill>
            <a:gsLst>
              <a:gs pos="67000">
                <a:srgbClr val="C00000">
                  <a:lumMod val="80000"/>
                </a:srgbClr>
              </a:gs>
              <a:gs pos="34000">
                <a:srgbClr val="AF0000">
                  <a:lumMod val="86000"/>
                </a:srgbClr>
              </a:gs>
              <a:gs pos="0">
                <a:srgbClr val="FF66FF">
                  <a:lumMod val="22000"/>
                  <a:lumOff val="78000"/>
                </a:srgbClr>
              </a:gs>
              <a:gs pos="77000">
                <a:srgbClr val="C00000">
                  <a:lumMod val="53000"/>
                </a:srgbClr>
              </a:gs>
              <a:gs pos="52000">
                <a:srgbClr val="C4004F"/>
              </a:gs>
              <a:gs pos="49000">
                <a:srgbClr val="C4004F"/>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26 Rectángulo"/>
          <p:cNvSpPr/>
          <p:nvPr/>
        </p:nvSpPr>
        <p:spPr>
          <a:xfrm flipH="1">
            <a:off x="-13911" y="19836"/>
            <a:ext cx="4611921" cy="3422550"/>
          </a:xfrm>
          <a:prstGeom prst="rect">
            <a:avLst/>
          </a:prstGeom>
          <a:gradFill>
            <a:gsLst>
              <a:gs pos="67000">
                <a:srgbClr val="C00000">
                  <a:lumMod val="80000"/>
                </a:srgbClr>
              </a:gs>
              <a:gs pos="34000">
                <a:srgbClr val="AF0000">
                  <a:lumMod val="86000"/>
                </a:srgbClr>
              </a:gs>
              <a:gs pos="0">
                <a:srgbClr val="FF66FF">
                  <a:lumMod val="22000"/>
                  <a:lumOff val="78000"/>
                </a:srgbClr>
              </a:gs>
              <a:gs pos="77000">
                <a:srgbClr val="C00000">
                  <a:lumMod val="64000"/>
                </a:srgbClr>
              </a:gs>
              <a:gs pos="52000">
                <a:srgbClr val="C4004F"/>
              </a:gs>
              <a:gs pos="49000">
                <a:srgbClr val="C4004F"/>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26 Rectángulo"/>
          <p:cNvSpPr/>
          <p:nvPr/>
        </p:nvSpPr>
        <p:spPr>
          <a:xfrm>
            <a:off x="4598010" y="-1560"/>
            <a:ext cx="4578955" cy="3422550"/>
          </a:xfrm>
          <a:prstGeom prst="rect">
            <a:avLst/>
          </a:prstGeom>
          <a:gradFill flip="none" rotWithShape="1">
            <a:gsLst>
              <a:gs pos="67000">
                <a:srgbClr val="C00000">
                  <a:lumMod val="80000"/>
                </a:srgbClr>
              </a:gs>
              <a:gs pos="34000">
                <a:srgbClr val="AF0000">
                  <a:lumMod val="86000"/>
                </a:srgbClr>
              </a:gs>
              <a:gs pos="0">
                <a:srgbClr val="FF66FF">
                  <a:lumMod val="22000"/>
                  <a:lumOff val="78000"/>
                </a:srgbClr>
              </a:gs>
              <a:gs pos="77000">
                <a:srgbClr val="C00000">
                  <a:lumMod val="64000"/>
                </a:srgbClr>
              </a:gs>
              <a:gs pos="52000">
                <a:srgbClr val="C4004F"/>
              </a:gs>
              <a:gs pos="49000">
                <a:srgbClr val="C4004F"/>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2" name="11 Imagen" descr="LOS BENEFICIOS DE COMER CEREZAS"/>
          <p:cNvPicPr>
            <a:picLocks noGrp="1" noChangeAspect="1"/>
          </p:cNvPicPr>
          <p:nvPr isPhoto="1"/>
        </p:nvPicPr>
        <p:blipFill rotWithShape="1">
          <a:blip r:embed="rId2">
            <a:lum/>
            <a:extLst>
              <a:ext uri="{28A0092B-C50C-407E-A947-70E740481C1C}">
                <a14:useLocalDpi xmlns:a14="http://schemas.microsoft.com/office/drawing/2010/main" val="0"/>
              </a:ext>
            </a:extLst>
          </a:blip>
          <a:srcRect t="10222"/>
          <a:stretch/>
        </p:blipFill>
        <p:spPr>
          <a:xfrm>
            <a:off x="-27822" y="363910"/>
            <a:ext cx="9171822" cy="6156951"/>
          </a:xfrm>
          <a:prstGeom prst="rect">
            <a:avLst/>
          </a:prstGeom>
          <a:noFill/>
          <a:ln>
            <a:noFill/>
          </a:ln>
        </p:spPr>
      </p:pic>
      <p:sp>
        <p:nvSpPr>
          <p:cNvPr id="6" name="Forma libre 11"/>
          <p:cNvSpPr/>
          <p:nvPr/>
        </p:nvSpPr>
        <p:spPr>
          <a:xfrm rot="5400000">
            <a:off x="-2717084" y="2710628"/>
            <a:ext cx="6935834" cy="1449645"/>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rgbClr val="C00000"/>
              </a:gs>
              <a:gs pos="32000">
                <a:schemeClr val="tx1"/>
              </a:gs>
              <a:gs pos="51000">
                <a:schemeClr val="tx1"/>
              </a:gs>
              <a:gs pos="81000">
                <a:srgbClr val="C00000"/>
              </a:gs>
            </a:gsLst>
            <a:lin ang="5400000" scaled="0"/>
          </a:gradFill>
          <a:ln w="12700">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rot="16200000" flipH="1">
            <a:off x="4917515" y="2672994"/>
            <a:ext cx="6935834" cy="1434177"/>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rgbClr val="C00000"/>
              </a:gs>
              <a:gs pos="32000">
                <a:schemeClr val="tx1"/>
              </a:gs>
              <a:gs pos="51000">
                <a:schemeClr val="tx1"/>
              </a:gs>
              <a:gs pos="81000">
                <a:srgbClr val="C00000"/>
              </a:gs>
            </a:gsLst>
            <a:lin ang="5400000" scaled="0"/>
          </a:gradFill>
          <a:ln w="12700">
            <a:noFill/>
          </a:ln>
          <a:scene3d>
            <a:camera prst="orthographicFront"/>
            <a:lightRig rig="chilly"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1"/>
          <p:cNvSpPr/>
          <p:nvPr/>
        </p:nvSpPr>
        <p:spPr>
          <a:xfrm rot="10800000">
            <a:off x="-88634" y="492921"/>
            <a:ext cx="9191153" cy="149591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rgbClr val="C00000"/>
              </a:gs>
              <a:gs pos="32000">
                <a:schemeClr val="tx1"/>
              </a:gs>
              <a:gs pos="51000">
                <a:schemeClr val="tx1"/>
              </a:gs>
              <a:gs pos="81000">
                <a:srgbClr val="C00000"/>
              </a:gs>
            </a:gsLst>
            <a:lin ang="5400000" scaled="0"/>
          </a:gradFill>
          <a:ln w="12700">
            <a:noFill/>
          </a:ln>
          <a:scene3d>
            <a:camera prst="orthographicFront"/>
            <a:lightRig rig="chilly" dir="t"/>
          </a:scene3d>
          <a:sp3d prstMaterial="metal">
            <a:bevelT w="177800" h="120650"/>
            <a:bevelB w="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1"/>
          <p:cNvSpPr/>
          <p:nvPr/>
        </p:nvSpPr>
        <p:spPr>
          <a:xfrm>
            <a:off x="-88635" y="4653136"/>
            <a:ext cx="9191153" cy="144015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19000">
                <a:srgbClr val="C00000"/>
              </a:gs>
              <a:gs pos="32000">
                <a:schemeClr val="tx1"/>
              </a:gs>
              <a:gs pos="51000">
                <a:schemeClr val="tx1"/>
              </a:gs>
              <a:gs pos="81000">
                <a:srgbClr val="C00000"/>
              </a:gs>
            </a:gsLst>
            <a:lin ang="5400000" scaled="0"/>
          </a:gradFill>
          <a:ln w="12700">
            <a:noFill/>
          </a:ln>
          <a:scene3d>
            <a:camera prst="orthographicFront"/>
            <a:lightRig rig="chilly" dir="t"/>
          </a:scene3d>
          <a:sp3d>
            <a:bevelT w="1778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35370" y="0"/>
            <a:ext cx="919328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88637" y="5717004"/>
            <a:ext cx="9265602"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9483" y="-32467"/>
            <a:ext cx="9249053" cy="7051420"/>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32439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4000" fill="hold"/>
                                        <p:tgtEl>
                                          <p:spTgt spid="8"/>
                                        </p:tgtEl>
                                        <p:attrNameLst>
                                          <p:attrName>ppt_x</p:attrName>
                                        </p:attrNameLst>
                                      </p:cBhvr>
                                      <p:tavLst>
                                        <p:tav tm="0">
                                          <p:val>
                                            <p:strVal val="#ppt_x"/>
                                          </p:val>
                                        </p:tav>
                                        <p:tav tm="100000">
                                          <p:val>
                                            <p:strVal val="#ppt_x"/>
                                          </p:val>
                                        </p:tav>
                                      </p:tavLst>
                                    </p:anim>
                                    <p:anim calcmode="lin" valueType="num">
                                      <p:cBhvr additive="base">
                                        <p:cTn id="11" dur="4000" fill="hold"/>
                                        <p:tgtEl>
                                          <p:spTgt spid="8"/>
                                        </p:tgtEl>
                                        <p:attrNameLst>
                                          <p:attrName>ppt_y</p:attrName>
                                        </p:attrNameLst>
                                      </p:cBhvr>
                                      <p:tavLst>
                                        <p:tav tm="0">
                                          <p:val>
                                            <p:strVal val="0-#ppt_h/2"/>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strVal val="#ppt_w"/>
                                          </p:val>
                                        </p:tav>
                                        <p:tav tm="100000">
                                          <p:val>
                                            <p:strVal val="#ppt_w"/>
                                          </p:val>
                                        </p:tav>
                                      </p:tavLst>
                                    </p:anim>
                                    <p:anim calcmode="lin" valueType="num">
                                      <p:cBhvr>
                                        <p:cTn id="15" dur="4000" fill="hold"/>
                                        <p:tgtEl>
                                          <p:spTgt spid="8"/>
                                        </p:tgtEl>
                                        <p:attrNameLst>
                                          <p:attrName>ppt_h</p:attrName>
                                        </p:attrNameLst>
                                      </p:cBhvr>
                                      <p:tavLst>
                                        <p:tav tm="0" fmla="#ppt_h*sin(2.5*pi*$)">
                                          <p:val>
                                            <p:fltVal val="0"/>
                                          </p:val>
                                        </p:tav>
                                        <p:tav tm="100000">
                                          <p:val>
                                            <p:fltVal val="1"/>
                                          </p:val>
                                        </p:tav>
                                      </p:tavLst>
                                    </p:anim>
                                  </p:childTnLst>
                                </p:cTn>
                              </p:par>
                              <p:par>
                                <p:cTn id="16" presetID="2" presetClass="exit" presetSubtype="4" fill="hold" grpId="2" nodeType="withEffect">
                                  <p:stCondLst>
                                    <p:cond delay="0"/>
                                  </p:stCondLst>
                                  <p:childTnLst>
                                    <p:anim calcmode="lin" valueType="num">
                                      <p:cBhvr additive="base">
                                        <p:cTn id="17" dur="4000"/>
                                        <p:tgtEl>
                                          <p:spTgt spid="8"/>
                                        </p:tgtEl>
                                        <p:attrNameLst>
                                          <p:attrName>ppt_x</p:attrName>
                                        </p:attrNameLst>
                                      </p:cBhvr>
                                      <p:tavLst>
                                        <p:tav tm="0">
                                          <p:val>
                                            <p:strVal val="ppt_x"/>
                                          </p:val>
                                        </p:tav>
                                        <p:tav tm="100000">
                                          <p:val>
                                            <p:strVal val="ppt_x"/>
                                          </p:val>
                                        </p:tav>
                                      </p:tavLst>
                                    </p:anim>
                                    <p:anim calcmode="lin" valueType="num">
                                      <p:cBhvr additive="base">
                                        <p:cTn id="18" dur="4000"/>
                                        <p:tgtEl>
                                          <p:spTgt spid="8"/>
                                        </p:tgtEl>
                                        <p:attrNameLst>
                                          <p:attrName>ppt_y</p:attrName>
                                        </p:attrNameLst>
                                      </p:cBhvr>
                                      <p:tavLst>
                                        <p:tav tm="0">
                                          <p:val>
                                            <p:strVal val="ppt_y"/>
                                          </p:val>
                                        </p:tav>
                                        <p:tav tm="100000">
                                          <p:val>
                                            <p:strVal val="1+ppt_h/2"/>
                                          </p:val>
                                        </p:tav>
                                      </p:tavLst>
                                    </p:anim>
                                    <p:set>
                                      <p:cBhvr>
                                        <p:cTn id="19" dur="1" fill="hold">
                                          <p:stCondLst>
                                            <p:cond delay="3999"/>
                                          </p:stCondLst>
                                        </p:cTn>
                                        <p:tgtEl>
                                          <p:spTgt spid="8"/>
                                        </p:tgtEl>
                                        <p:attrNameLst>
                                          <p:attrName>style.visibility</p:attrName>
                                        </p:attrNameLst>
                                      </p:cBhvr>
                                      <p:to>
                                        <p:strVal val="hidden"/>
                                      </p:to>
                                    </p:set>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4000" fill="hold"/>
                                        <p:tgtEl>
                                          <p:spTgt spid="10"/>
                                        </p:tgtEl>
                                        <p:attrNameLst>
                                          <p:attrName>ppt_x</p:attrName>
                                        </p:attrNameLst>
                                      </p:cBhvr>
                                      <p:tavLst>
                                        <p:tav tm="0">
                                          <p:val>
                                            <p:strVal val="#ppt_x"/>
                                          </p:val>
                                        </p:tav>
                                        <p:tav tm="100000">
                                          <p:val>
                                            <p:strVal val="#ppt_x"/>
                                          </p:val>
                                        </p:tav>
                                      </p:tavLst>
                                    </p:anim>
                                    <p:anim calcmode="lin" valueType="num">
                                      <p:cBhvr additive="base">
                                        <p:cTn id="23" dur="4000" fill="hold"/>
                                        <p:tgtEl>
                                          <p:spTgt spid="10"/>
                                        </p:tgtEl>
                                        <p:attrNameLst>
                                          <p:attrName>ppt_y</p:attrName>
                                        </p:attrNameLst>
                                      </p:cBhvr>
                                      <p:tavLst>
                                        <p:tav tm="0">
                                          <p:val>
                                            <p:strVal val="1+#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4000" fill="hold"/>
                                        <p:tgtEl>
                                          <p:spTgt spid="10"/>
                                        </p:tgtEl>
                                        <p:attrNameLst>
                                          <p:attrName>ppt_w</p:attrName>
                                        </p:attrNameLst>
                                      </p:cBhvr>
                                      <p:tavLst>
                                        <p:tav tm="0">
                                          <p:val>
                                            <p:strVal val="#ppt_w"/>
                                          </p:val>
                                        </p:tav>
                                        <p:tav tm="100000">
                                          <p:val>
                                            <p:strVal val="#ppt_w"/>
                                          </p:val>
                                        </p:tav>
                                      </p:tavLst>
                                    </p:anim>
                                    <p:anim calcmode="lin" valueType="num">
                                      <p:cBhvr>
                                        <p:cTn id="27" dur="4000" fill="hold"/>
                                        <p:tgtEl>
                                          <p:spTgt spid="10"/>
                                        </p:tgtEl>
                                        <p:attrNameLst>
                                          <p:attrName>ppt_h</p:attrName>
                                        </p:attrNameLst>
                                      </p:cBhvr>
                                      <p:tavLst>
                                        <p:tav tm="0" fmla="#ppt_h*sin(2.5*pi*$)">
                                          <p:val>
                                            <p:fltVal val="0"/>
                                          </p:val>
                                        </p:tav>
                                        <p:tav tm="100000">
                                          <p:val>
                                            <p:fltVal val="1"/>
                                          </p:val>
                                        </p:tav>
                                      </p:tavLst>
                                    </p:anim>
                                  </p:childTnLst>
                                </p:cTn>
                              </p:par>
                              <p:par>
                                <p:cTn id="28" presetID="2" presetClass="exit" presetSubtype="1" fill="hold" grpId="2" nodeType="withEffect">
                                  <p:stCondLst>
                                    <p:cond delay="0"/>
                                  </p:stCondLst>
                                  <p:childTnLst>
                                    <p:anim calcmode="lin" valueType="num">
                                      <p:cBhvr additive="base">
                                        <p:cTn id="29" dur="4000"/>
                                        <p:tgtEl>
                                          <p:spTgt spid="10"/>
                                        </p:tgtEl>
                                        <p:attrNameLst>
                                          <p:attrName>ppt_x</p:attrName>
                                        </p:attrNameLst>
                                      </p:cBhvr>
                                      <p:tavLst>
                                        <p:tav tm="0">
                                          <p:val>
                                            <p:strVal val="ppt_x"/>
                                          </p:val>
                                        </p:tav>
                                        <p:tav tm="100000">
                                          <p:val>
                                            <p:strVal val="ppt_x"/>
                                          </p:val>
                                        </p:tav>
                                      </p:tavLst>
                                    </p:anim>
                                    <p:anim calcmode="lin" valueType="num">
                                      <p:cBhvr additive="base">
                                        <p:cTn id="30" dur="4000"/>
                                        <p:tgtEl>
                                          <p:spTgt spid="10"/>
                                        </p:tgtEl>
                                        <p:attrNameLst>
                                          <p:attrName>ppt_y</p:attrName>
                                        </p:attrNameLst>
                                      </p:cBhvr>
                                      <p:tavLst>
                                        <p:tav tm="0">
                                          <p:val>
                                            <p:strVal val="ppt_y"/>
                                          </p:val>
                                        </p:tav>
                                        <p:tav tm="100000">
                                          <p:val>
                                            <p:strVal val="0-ppt_h/2"/>
                                          </p:val>
                                        </p:tav>
                                      </p:tavLst>
                                    </p:anim>
                                    <p:set>
                                      <p:cBhvr>
                                        <p:cTn id="31" dur="1" fill="hold">
                                          <p:stCondLst>
                                            <p:cond delay="3999"/>
                                          </p:stCondLst>
                                        </p:cTn>
                                        <p:tgtEl>
                                          <p:spTgt spid="10"/>
                                        </p:tgtEl>
                                        <p:attrNameLst>
                                          <p:attrName>style.visibility</p:attrName>
                                        </p:attrNameLst>
                                      </p:cBhvr>
                                      <p:to>
                                        <p:strVal val="hidden"/>
                                      </p:to>
                                    </p:set>
                                  </p:childTnLst>
                                </p:cTn>
                              </p:par>
                              <p:par>
                                <p:cTn id="32" presetID="2" presetClass="entr" presetSubtype="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4000" fill="hold"/>
                                        <p:tgtEl>
                                          <p:spTgt spid="7"/>
                                        </p:tgtEl>
                                        <p:attrNameLst>
                                          <p:attrName>ppt_x</p:attrName>
                                        </p:attrNameLst>
                                      </p:cBhvr>
                                      <p:tavLst>
                                        <p:tav tm="0">
                                          <p:val>
                                            <p:strVal val="1+#ppt_w/2"/>
                                          </p:val>
                                        </p:tav>
                                        <p:tav tm="100000">
                                          <p:val>
                                            <p:strVal val="#ppt_x"/>
                                          </p:val>
                                        </p:tav>
                                      </p:tavLst>
                                    </p:anim>
                                    <p:anim calcmode="lin" valueType="num">
                                      <p:cBhvr additive="base">
                                        <p:cTn id="35" dur="4000" fill="hold"/>
                                        <p:tgtEl>
                                          <p:spTgt spid="7"/>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4000" fill="hold"/>
                                        <p:tgtEl>
                                          <p:spTgt spid="7"/>
                                        </p:tgtEl>
                                        <p:attrNameLst>
                                          <p:attrName>ppt_w</p:attrName>
                                        </p:attrNameLst>
                                      </p:cBhvr>
                                      <p:tavLst>
                                        <p:tav tm="0" fmla="#ppt_w*sin(2.5*pi*$)">
                                          <p:val>
                                            <p:fltVal val="0"/>
                                          </p:val>
                                        </p:tav>
                                        <p:tav tm="100000">
                                          <p:val>
                                            <p:fltVal val="1"/>
                                          </p:val>
                                        </p:tav>
                                      </p:tavLst>
                                    </p:anim>
                                    <p:anim calcmode="lin" valueType="num">
                                      <p:cBhvr>
                                        <p:cTn id="39" dur="4000" fill="hold"/>
                                        <p:tgtEl>
                                          <p:spTgt spid="7"/>
                                        </p:tgtEl>
                                        <p:attrNameLst>
                                          <p:attrName>ppt_h</p:attrName>
                                        </p:attrNameLst>
                                      </p:cBhvr>
                                      <p:tavLst>
                                        <p:tav tm="0">
                                          <p:val>
                                            <p:strVal val="#ppt_h"/>
                                          </p:val>
                                        </p:tav>
                                        <p:tav tm="100000">
                                          <p:val>
                                            <p:strVal val="#ppt_h"/>
                                          </p:val>
                                        </p:tav>
                                      </p:tavLst>
                                    </p:anim>
                                  </p:childTnLst>
                                </p:cTn>
                              </p:par>
                              <p:par>
                                <p:cTn id="40" presetID="2" presetClass="exit" presetSubtype="8" fill="hold" grpId="2" nodeType="withEffect">
                                  <p:stCondLst>
                                    <p:cond delay="0"/>
                                  </p:stCondLst>
                                  <p:childTnLst>
                                    <p:anim calcmode="lin" valueType="num">
                                      <p:cBhvr additive="base">
                                        <p:cTn id="41" dur="4000"/>
                                        <p:tgtEl>
                                          <p:spTgt spid="7"/>
                                        </p:tgtEl>
                                        <p:attrNameLst>
                                          <p:attrName>ppt_x</p:attrName>
                                        </p:attrNameLst>
                                      </p:cBhvr>
                                      <p:tavLst>
                                        <p:tav tm="0">
                                          <p:val>
                                            <p:strVal val="ppt_x"/>
                                          </p:val>
                                        </p:tav>
                                        <p:tav tm="100000">
                                          <p:val>
                                            <p:strVal val="0-ppt_w/2"/>
                                          </p:val>
                                        </p:tav>
                                      </p:tavLst>
                                    </p:anim>
                                    <p:anim calcmode="lin" valueType="num">
                                      <p:cBhvr additive="base">
                                        <p:cTn id="42" dur="4000"/>
                                        <p:tgtEl>
                                          <p:spTgt spid="7"/>
                                        </p:tgtEl>
                                        <p:attrNameLst>
                                          <p:attrName>ppt_y</p:attrName>
                                        </p:attrNameLst>
                                      </p:cBhvr>
                                      <p:tavLst>
                                        <p:tav tm="0">
                                          <p:val>
                                            <p:strVal val="ppt_y"/>
                                          </p:val>
                                        </p:tav>
                                        <p:tav tm="100000">
                                          <p:val>
                                            <p:strVal val="ppt_y"/>
                                          </p:val>
                                        </p:tav>
                                      </p:tavLst>
                                    </p:anim>
                                    <p:set>
                                      <p:cBhvr>
                                        <p:cTn id="43" dur="1" fill="hold">
                                          <p:stCondLst>
                                            <p:cond delay="3999"/>
                                          </p:stCondLst>
                                        </p:cTn>
                                        <p:tgtEl>
                                          <p:spTgt spid="7"/>
                                        </p:tgtEl>
                                        <p:attrNameLst>
                                          <p:attrName>style.visibility</p:attrName>
                                        </p:attrNameLst>
                                      </p:cBhvr>
                                      <p:to>
                                        <p:strVal val="hidden"/>
                                      </p:to>
                                    </p:set>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4000" fill="hold"/>
                                        <p:tgtEl>
                                          <p:spTgt spid="6"/>
                                        </p:tgtEl>
                                        <p:attrNameLst>
                                          <p:attrName>ppt_x</p:attrName>
                                        </p:attrNameLst>
                                      </p:cBhvr>
                                      <p:tavLst>
                                        <p:tav tm="0">
                                          <p:val>
                                            <p:strVal val="0-#ppt_w/2"/>
                                          </p:val>
                                        </p:tav>
                                        <p:tav tm="100000">
                                          <p:val>
                                            <p:strVal val="#ppt_x"/>
                                          </p:val>
                                        </p:tav>
                                      </p:tavLst>
                                    </p:anim>
                                    <p:anim calcmode="lin" valueType="num">
                                      <p:cBhvr additive="base">
                                        <p:cTn id="47" dur="4000" fill="hold"/>
                                        <p:tgtEl>
                                          <p:spTgt spid="6"/>
                                        </p:tgtEl>
                                        <p:attrNameLst>
                                          <p:attrName>ppt_y</p:attrName>
                                        </p:attrNameLst>
                                      </p:cBhvr>
                                      <p:tavLst>
                                        <p:tav tm="0">
                                          <p:val>
                                            <p:strVal val="#ppt_y"/>
                                          </p:val>
                                        </p:tav>
                                        <p:tav tm="100000">
                                          <p:val>
                                            <p:strVal val="#ppt_y"/>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4000" fill="hold"/>
                                        <p:tgtEl>
                                          <p:spTgt spid="6"/>
                                        </p:tgtEl>
                                        <p:attrNameLst>
                                          <p:attrName>ppt_w</p:attrName>
                                        </p:attrNameLst>
                                      </p:cBhvr>
                                      <p:tavLst>
                                        <p:tav tm="0" fmla="#ppt_w*sin(2.5*pi*$)">
                                          <p:val>
                                            <p:fltVal val="0"/>
                                          </p:val>
                                        </p:tav>
                                        <p:tav tm="100000">
                                          <p:val>
                                            <p:fltVal val="1"/>
                                          </p:val>
                                        </p:tav>
                                      </p:tavLst>
                                    </p:anim>
                                    <p:anim calcmode="lin" valueType="num">
                                      <p:cBhvr>
                                        <p:cTn id="51" dur="4000" fill="hold"/>
                                        <p:tgtEl>
                                          <p:spTgt spid="6"/>
                                        </p:tgtEl>
                                        <p:attrNameLst>
                                          <p:attrName>ppt_h</p:attrName>
                                        </p:attrNameLst>
                                      </p:cBhvr>
                                      <p:tavLst>
                                        <p:tav tm="0">
                                          <p:val>
                                            <p:strVal val="#ppt_h"/>
                                          </p:val>
                                        </p:tav>
                                        <p:tav tm="100000">
                                          <p:val>
                                            <p:strVal val="#ppt_h"/>
                                          </p:val>
                                        </p:tav>
                                      </p:tavLst>
                                    </p:anim>
                                  </p:childTnLst>
                                </p:cTn>
                              </p:par>
                              <p:par>
                                <p:cTn id="52" presetID="2" presetClass="exit" presetSubtype="2" fill="hold" grpId="2" nodeType="withEffect">
                                  <p:stCondLst>
                                    <p:cond delay="0"/>
                                  </p:stCondLst>
                                  <p:childTnLst>
                                    <p:anim calcmode="lin" valueType="num">
                                      <p:cBhvr additive="base">
                                        <p:cTn id="53" dur="4000"/>
                                        <p:tgtEl>
                                          <p:spTgt spid="6"/>
                                        </p:tgtEl>
                                        <p:attrNameLst>
                                          <p:attrName>ppt_x</p:attrName>
                                        </p:attrNameLst>
                                      </p:cBhvr>
                                      <p:tavLst>
                                        <p:tav tm="0">
                                          <p:val>
                                            <p:strVal val="ppt_x"/>
                                          </p:val>
                                        </p:tav>
                                        <p:tav tm="100000">
                                          <p:val>
                                            <p:strVal val="1+ppt_w/2"/>
                                          </p:val>
                                        </p:tav>
                                      </p:tavLst>
                                    </p:anim>
                                    <p:anim calcmode="lin" valueType="num">
                                      <p:cBhvr additive="base">
                                        <p:cTn id="54" dur="4000"/>
                                        <p:tgtEl>
                                          <p:spTgt spid="6"/>
                                        </p:tgtEl>
                                        <p:attrNameLst>
                                          <p:attrName>ppt_y</p:attrName>
                                        </p:attrNameLst>
                                      </p:cBhvr>
                                      <p:tavLst>
                                        <p:tav tm="0">
                                          <p:val>
                                            <p:strVal val="ppt_y"/>
                                          </p:val>
                                        </p:tav>
                                        <p:tav tm="100000">
                                          <p:val>
                                            <p:strVal val="ppt_y"/>
                                          </p:val>
                                        </p:tav>
                                      </p:tavLst>
                                    </p:anim>
                                    <p:set>
                                      <p:cBhvr>
                                        <p:cTn id="55" dur="1" fill="hold">
                                          <p:stCondLst>
                                            <p:cond delay="3999"/>
                                          </p:stCondLst>
                                        </p:cTn>
                                        <p:tgtEl>
                                          <p:spTgt spid="6"/>
                                        </p:tgtEl>
                                        <p:attrNameLst>
                                          <p:attrName>style.visibility</p:attrName>
                                        </p:attrNameLst>
                                      </p:cBhvr>
                                      <p:to>
                                        <p:strVal val="hidden"/>
                                      </p:to>
                                    </p:set>
                                  </p:childTnLst>
                                </p:cTn>
                              </p:par>
                              <p:par>
                                <p:cTn id="56" presetID="8" presetClass="entr" presetSubtype="32" fill="hold" nodeType="withEffect">
                                  <p:stCondLst>
                                    <p:cond delay="750"/>
                                  </p:stCondLst>
                                  <p:childTnLst>
                                    <p:set>
                                      <p:cBhvr>
                                        <p:cTn id="57" dur="1" fill="hold">
                                          <p:stCondLst>
                                            <p:cond delay="0"/>
                                          </p:stCondLst>
                                        </p:cTn>
                                        <p:tgtEl>
                                          <p:spTgt spid="12"/>
                                        </p:tgtEl>
                                        <p:attrNameLst>
                                          <p:attrName>style.visibility</p:attrName>
                                        </p:attrNameLst>
                                      </p:cBhvr>
                                      <p:to>
                                        <p:strVal val="visible"/>
                                      </p:to>
                                    </p:set>
                                    <p:animEffect transition="in" filter="diamond(out)">
                                      <p:cBhvr>
                                        <p:cTn id="58" dur="3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10" grpId="0" animBg="1"/>
      <p:bldP spid="10" grpId="1" animBg="1"/>
      <p:bldP spid="10" grpId="2"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9243" y="0"/>
            <a:ext cx="9154886" cy="6858000"/>
          </a:xfrm>
          <a:prstGeom prst="rect">
            <a:avLst/>
          </a:prstGeom>
          <a:gradFill flip="none" rotWithShape="1">
            <a:gsLst>
              <a:gs pos="0">
                <a:schemeClr val="accent6">
                  <a:lumMod val="60000"/>
                  <a:lumOff val="40000"/>
                </a:schemeClr>
              </a:gs>
              <a:gs pos="4000">
                <a:schemeClr val="accent6">
                  <a:lumMod val="50000"/>
                </a:schemeClr>
              </a:gs>
              <a:gs pos="32001">
                <a:srgbClr val="C00000">
                  <a:lumMod val="77000"/>
                </a:srgbClr>
              </a:gs>
              <a:gs pos="92000">
                <a:srgbClr val="9933FF">
                  <a:lumMod val="4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prstClr val="white"/>
                  </a:gs>
                  <a:gs pos="38000">
                    <a:srgbClr val="FFC1FF"/>
                  </a:gs>
                  <a:gs pos="48000">
                    <a:srgbClr val="FF66FF"/>
                  </a:gs>
                  <a:gs pos="74000">
                    <a:srgbClr val="9900CC">
                      <a:lumMod val="39000"/>
                    </a:srgbClr>
                  </a:gs>
                </a:gsLst>
                <a:path path="circle">
                  <a:fillToRect l="50000" t="50000" r="50000" b="50000"/>
                </a:path>
              </a:gradFill>
            </a:endParaRPr>
          </a:p>
        </p:txBody>
      </p:sp>
      <p:sp>
        <p:nvSpPr>
          <p:cNvPr id="10" name="9 Rectángulo"/>
          <p:cNvSpPr/>
          <p:nvPr/>
        </p:nvSpPr>
        <p:spPr>
          <a:xfrm>
            <a:off x="3854454" y="2687715"/>
            <a:ext cx="1437626" cy="1389357"/>
          </a:xfrm>
          <a:prstGeom prst="rect">
            <a:avLst/>
          </a:prstGeom>
          <a:gradFill flip="none" rotWithShape="1">
            <a:gsLst>
              <a:gs pos="0">
                <a:srgbClr val="FF0000"/>
              </a:gs>
              <a:gs pos="13000">
                <a:srgbClr val="C00000"/>
              </a:gs>
              <a:gs pos="65000">
                <a:srgbClr val="710706">
                  <a:alpha val="0"/>
                </a:srgbClr>
              </a:gs>
              <a:gs pos="38000">
                <a:srgbClr val="4D0808">
                  <a:lumMod val="91000"/>
                  <a:lumOff val="9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36"/>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40223" y="0"/>
            <a:ext cx="9204352" cy="6858000"/>
          </a:xfrm>
          <a:prstGeom prst="rect">
            <a:avLst/>
          </a:prstGeom>
          <a:noFill/>
          <a:ln>
            <a:noFill/>
          </a:ln>
        </p:spPr>
      </p:pic>
      <p:sp>
        <p:nvSpPr>
          <p:cNvPr id="5" name="Forma libre 39"/>
          <p:cNvSpPr/>
          <p:nvPr/>
        </p:nvSpPr>
        <p:spPr>
          <a:xfrm rot="20225852">
            <a:off x="2179677" y="1140993"/>
            <a:ext cx="4790895" cy="4544758"/>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noFill/>
          <a:ln w="19050">
            <a:gradFill flip="none" rotWithShape="1">
              <a:gsLst>
                <a:gs pos="17000">
                  <a:srgbClr val="C00000"/>
                </a:gs>
                <a:gs pos="76000">
                  <a:schemeClr val="tx1"/>
                </a:gs>
                <a:gs pos="50000">
                  <a:srgbClr val="FF0000"/>
                </a:gs>
                <a:gs pos="100000">
                  <a:srgbClr val="B50B27"/>
                </a:gs>
              </a:gsLst>
              <a:path path="circle">
                <a:fillToRect l="50000" t="50000" r="50000" b="50000"/>
              </a:path>
              <a:tileRect/>
            </a:gradFill>
            <a:prstDash val="solid"/>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6" name="Forma libre 39"/>
          <p:cNvSpPr/>
          <p:nvPr/>
        </p:nvSpPr>
        <p:spPr>
          <a:xfrm>
            <a:off x="2164985" y="1140993"/>
            <a:ext cx="4790895" cy="4544758"/>
          </a:xfrm>
          <a:custGeom>
            <a:avLst/>
            <a:gdLst>
              <a:gd name="connsiteX0" fmla="*/ 3431147 w 6454103"/>
              <a:gd name="connsiteY0" fmla="*/ 3431193 h 6373171"/>
              <a:gd name="connsiteX1" fmla="*/ 3521419 w 6454103"/>
              <a:gd name="connsiteY1" fmla="*/ 3445340 h 6373171"/>
              <a:gd name="connsiteX2" fmla="*/ 3484006 w 6454103"/>
              <a:gd name="connsiteY2" fmla="*/ 3565195 h 6373171"/>
              <a:gd name="connsiteX3" fmla="*/ 3478416 w 6454103"/>
              <a:gd name="connsiteY3" fmla="*/ 3568373 h 6373171"/>
              <a:gd name="connsiteX4" fmla="*/ 3514025 w 6454103"/>
              <a:gd name="connsiteY4" fmla="*/ 3563853 h 6373171"/>
              <a:gd name="connsiteX5" fmla="*/ 3595318 w 6454103"/>
              <a:gd name="connsiteY5" fmla="*/ 3605111 h 6373171"/>
              <a:gd name="connsiteX6" fmla="*/ 3614640 w 6454103"/>
              <a:gd name="connsiteY6" fmla="*/ 3694204 h 6373171"/>
              <a:gd name="connsiteX7" fmla="*/ 3602141 w 6454103"/>
              <a:gd name="connsiteY7" fmla="*/ 3725285 h 6373171"/>
              <a:gd name="connsiteX8" fmla="*/ 3611396 w 6454103"/>
              <a:gd name="connsiteY8" fmla="*/ 3728614 h 6373171"/>
              <a:gd name="connsiteX9" fmla="*/ 3663989 w 6454103"/>
              <a:gd name="connsiteY9" fmla="*/ 3775170 h 6373171"/>
              <a:gd name="connsiteX10" fmla="*/ 3682648 w 6454103"/>
              <a:gd name="connsiteY10" fmla="*/ 3967067 h 6373171"/>
              <a:gd name="connsiteX11" fmla="*/ 3675059 w 6454103"/>
              <a:gd name="connsiteY11" fmla="*/ 3976017 h 6373171"/>
              <a:gd name="connsiteX12" fmla="*/ 3699198 w 6454103"/>
              <a:gd name="connsiteY12" fmla="*/ 3983904 h 6373171"/>
              <a:gd name="connsiteX13" fmla="*/ 3758219 w 6454103"/>
              <a:gd name="connsiteY13" fmla="*/ 4034878 h 6373171"/>
              <a:gd name="connsiteX14" fmla="*/ 3792580 w 6454103"/>
              <a:gd name="connsiteY14" fmla="*/ 4104885 h 6373171"/>
              <a:gd name="connsiteX15" fmla="*/ 3796253 w 6454103"/>
              <a:gd name="connsiteY15" fmla="*/ 4166316 h 6373171"/>
              <a:gd name="connsiteX16" fmla="*/ 3827671 w 6454103"/>
              <a:gd name="connsiteY16" fmla="*/ 4166862 h 6373171"/>
              <a:gd name="connsiteX17" fmla="*/ 3986462 w 6454103"/>
              <a:gd name="connsiteY17" fmla="*/ 4255624 h 6373171"/>
              <a:gd name="connsiteX18" fmla="*/ 4011671 w 6454103"/>
              <a:gd name="connsiteY18" fmla="*/ 4296397 h 6373171"/>
              <a:gd name="connsiteX19" fmla="*/ 4017634 w 6454103"/>
              <a:gd name="connsiteY19" fmla="*/ 4312859 h 6373171"/>
              <a:gd name="connsiteX20" fmla="*/ 4052324 w 6454103"/>
              <a:gd name="connsiteY20" fmla="*/ 4299105 h 6373171"/>
              <a:gd name="connsiteX21" fmla="*/ 4412641 w 6454103"/>
              <a:gd name="connsiteY21" fmla="*/ 4407481 h 6373171"/>
              <a:gd name="connsiteX22" fmla="*/ 4413948 w 6454103"/>
              <a:gd name="connsiteY22" fmla="*/ 4409619 h 6373171"/>
              <a:gd name="connsiteX23" fmla="*/ 4432156 w 6454103"/>
              <a:gd name="connsiteY23" fmla="*/ 4392417 h 6373171"/>
              <a:gd name="connsiteX24" fmla="*/ 5078544 w 6454103"/>
              <a:gd name="connsiteY24" fmla="*/ 4406960 h 6373171"/>
              <a:gd name="connsiteX25" fmla="*/ 5080410 w 6454103"/>
              <a:gd name="connsiteY25" fmla="*/ 4408928 h 6373171"/>
              <a:gd name="connsiteX26" fmla="*/ 5086475 w 6454103"/>
              <a:gd name="connsiteY26" fmla="*/ 4387995 h 6373171"/>
              <a:gd name="connsiteX27" fmla="*/ 5306178 w 6454103"/>
              <a:gd name="connsiteY27" fmla="*/ 4098420 h 6373171"/>
              <a:gd name="connsiteX28" fmla="*/ 6142779 w 6454103"/>
              <a:gd name="connsiteY28" fmla="*/ 4155261 h 6373171"/>
              <a:gd name="connsiteX29" fmla="*/ 5985859 w 6454103"/>
              <a:gd name="connsiteY29" fmla="*/ 4978976 h 6373171"/>
              <a:gd name="connsiteX30" fmla="*/ 5227841 w 6454103"/>
              <a:gd name="connsiteY30" fmla="*/ 5003076 h 6373171"/>
              <a:gd name="connsiteX31" fmla="*/ 5213220 w 6454103"/>
              <a:gd name="connsiteY31" fmla="*/ 4988016 h 6373171"/>
              <a:gd name="connsiteX32" fmla="*/ 5187959 w 6454103"/>
              <a:gd name="connsiteY32" fmla="*/ 5044649 h 6373171"/>
              <a:gd name="connsiteX33" fmla="*/ 5054261 w 6454103"/>
              <a:gd name="connsiteY33" fmla="*/ 5198383 h 6373171"/>
              <a:gd name="connsiteX34" fmla="*/ 4336931 w 6454103"/>
              <a:gd name="connsiteY34" fmla="*/ 5108996 h 6373171"/>
              <a:gd name="connsiteX35" fmla="*/ 4282497 w 6454103"/>
              <a:gd name="connsiteY35" fmla="*/ 5021410 h 6373171"/>
              <a:gd name="connsiteX36" fmla="*/ 4250911 w 6454103"/>
              <a:gd name="connsiteY36" fmla="*/ 4935959 h 6373171"/>
              <a:gd name="connsiteX37" fmla="*/ 4205230 w 6454103"/>
              <a:gd name="connsiteY37" fmla="*/ 4954071 h 6373171"/>
              <a:gd name="connsiteX38" fmla="*/ 3844915 w 6454103"/>
              <a:gd name="connsiteY38" fmla="*/ 4845695 h 6373171"/>
              <a:gd name="connsiteX39" fmla="*/ 3779956 w 6454103"/>
              <a:gd name="connsiteY39" fmla="*/ 4661312 h 6373171"/>
              <a:gd name="connsiteX40" fmla="*/ 3781253 w 6454103"/>
              <a:gd name="connsiteY40" fmla="*/ 4642950 h 6373171"/>
              <a:gd name="connsiteX41" fmla="*/ 3758951 w 6454103"/>
              <a:gd name="connsiteY41" fmla="*/ 4642561 h 6373171"/>
              <a:gd name="connsiteX42" fmla="*/ 3600161 w 6454103"/>
              <a:gd name="connsiteY42" fmla="*/ 4553801 h 6373171"/>
              <a:gd name="connsiteX43" fmla="*/ 3554514 w 6454103"/>
              <a:gd name="connsiteY43" fmla="*/ 4377705 h 6373171"/>
              <a:gd name="connsiteX44" fmla="*/ 3561944 w 6454103"/>
              <a:gd name="connsiteY44" fmla="*/ 4347173 h 6373171"/>
              <a:gd name="connsiteX45" fmla="*/ 3503447 w 6454103"/>
              <a:gd name="connsiteY45" fmla="*/ 4328061 h 6373171"/>
              <a:gd name="connsiteX46" fmla="*/ 3444426 w 6454103"/>
              <a:gd name="connsiteY46" fmla="*/ 4277087 h 6373171"/>
              <a:gd name="connsiteX47" fmla="*/ 3429725 w 6454103"/>
              <a:gd name="connsiteY47" fmla="*/ 4059929 h 6373171"/>
              <a:gd name="connsiteX48" fmla="*/ 3456744 w 6454103"/>
              <a:gd name="connsiteY48" fmla="*/ 4028877 h 6373171"/>
              <a:gd name="connsiteX49" fmla="*/ 3450921 w 6454103"/>
              <a:gd name="connsiteY49" fmla="*/ 4026781 h 6373171"/>
              <a:gd name="connsiteX50" fmla="*/ 3398329 w 6454103"/>
              <a:gd name="connsiteY50" fmla="*/ 3980226 h 6373171"/>
              <a:gd name="connsiteX51" fmla="*/ 3379669 w 6454103"/>
              <a:gd name="connsiteY51" fmla="*/ 3788328 h 6373171"/>
              <a:gd name="connsiteX52" fmla="*/ 3391294 w 6454103"/>
              <a:gd name="connsiteY52" fmla="*/ 3774620 h 6373171"/>
              <a:gd name="connsiteX53" fmla="*/ 3383730 w 6454103"/>
              <a:gd name="connsiteY53" fmla="*/ 3768431 h 6373171"/>
              <a:gd name="connsiteX54" fmla="*/ 3418379 w 6454103"/>
              <a:gd name="connsiteY54" fmla="*/ 3594599 h 6373171"/>
              <a:gd name="connsiteX55" fmla="*/ 3427316 w 6454103"/>
              <a:gd name="connsiteY55" fmla="*/ 3589909 h 6373171"/>
              <a:gd name="connsiteX56" fmla="*/ 3413546 w 6454103"/>
              <a:gd name="connsiteY56" fmla="*/ 3592935 h 6373171"/>
              <a:gd name="connsiteX57" fmla="*/ 3358584 w 6454103"/>
              <a:gd name="connsiteY57" fmla="*/ 3571030 h 6373171"/>
              <a:gd name="connsiteX58" fmla="*/ 3395997 w 6454103"/>
              <a:gd name="connsiteY58" fmla="*/ 3451175 h 6373171"/>
              <a:gd name="connsiteX59" fmla="*/ 3431147 w 6454103"/>
              <a:gd name="connsiteY59" fmla="*/ 3431193 h 6373171"/>
              <a:gd name="connsiteX60" fmla="*/ 2961271 w 6454103"/>
              <a:gd name="connsiteY60" fmla="*/ 3390934 h 6373171"/>
              <a:gd name="connsiteX61" fmla="*/ 3036858 w 6454103"/>
              <a:gd name="connsiteY61" fmla="*/ 3386383 h 6373171"/>
              <a:gd name="connsiteX62" fmla="*/ 3121314 w 6454103"/>
              <a:gd name="connsiteY62" fmla="*/ 3479291 h 6373171"/>
              <a:gd name="connsiteX63" fmla="*/ 3005123 w 6454103"/>
              <a:gd name="connsiteY63" fmla="*/ 3526878 h 6373171"/>
              <a:gd name="connsiteX64" fmla="*/ 2999111 w 6454103"/>
              <a:gd name="connsiteY64" fmla="*/ 3524598 h 6373171"/>
              <a:gd name="connsiteX65" fmla="*/ 3025295 w 6454103"/>
              <a:gd name="connsiteY65" fmla="*/ 3549150 h 6373171"/>
              <a:gd name="connsiteX66" fmla="*/ 3045336 w 6454103"/>
              <a:gd name="connsiteY66" fmla="*/ 3638084 h 6373171"/>
              <a:gd name="connsiteX67" fmla="*/ 2989014 w 6454103"/>
              <a:gd name="connsiteY67" fmla="*/ 3709769 h 6373171"/>
              <a:gd name="connsiteX68" fmla="*/ 2957101 w 6454103"/>
              <a:gd name="connsiteY68" fmla="*/ 3719955 h 6373171"/>
              <a:gd name="connsiteX69" fmla="*/ 2960436 w 6454103"/>
              <a:gd name="connsiteY69" fmla="*/ 3729208 h 6373171"/>
              <a:gd name="connsiteX70" fmla="*/ 2958098 w 6454103"/>
              <a:gd name="connsiteY70" fmla="*/ 3799407 h 6373171"/>
              <a:gd name="connsiteX71" fmla="*/ 2822152 w 6454103"/>
              <a:gd name="connsiteY71" fmla="*/ 3936124 h 6373171"/>
              <a:gd name="connsiteX72" fmla="*/ 2810418 w 6454103"/>
              <a:gd name="connsiteY72" fmla="*/ 3935982 h 6373171"/>
              <a:gd name="connsiteX73" fmla="*/ 2819731 w 6454103"/>
              <a:gd name="connsiteY73" fmla="*/ 3959608 h 6373171"/>
              <a:gd name="connsiteX74" fmla="*/ 2818088 w 6454103"/>
              <a:gd name="connsiteY74" fmla="*/ 4037577 h 6373171"/>
              <a:gd name="connsiteX75" fmla="*/ 2786058 w 6454103"/>
              <a:gd name="connsiteY75" fmla="*/ 4108681 h 6373171"/>
              <a:gd name="connsiteX76" fmla="*/ 2741072 w 6454103"/>
              <a:gd name="connsiteY76" fmla="*/ 4150675 h 6373171"/>
              <a:gd name="connsiteX77" fmla="*/ 2760682 w 6454103"/>
              <a:gd name="connsiteY77" fmla="*/ 4175228 h 6373171"/>
              <a:gd name="connsiteX78" fmla="*/ 2793532 w 6454103"/>
              <a:gd name="connsiteY78" fmla="*/ 4354153 h 6373171"/>
              <a:gd name="connsiteX79" fmla="*/ 2778191 w 6454103"/>
              <a:gd name="connsiteY79" fmla="*/ 4399569 h 6373171"/>
              <a:gd name="connsiteX80" fmla="*/ 2769309 w 6454103"/>
              <a:gd name="connsiteY80" fmla="*/ 4414658 h 6373171"/>
              <a:gd name="connsiteX81" fmla="*/ 2802022 w 6454103"/>
              <a:gd name="connsiteY81" fmla="*/ 4432616 h 6373171"/>
              <a:gd name="connsiteX82" fmla="*/ 2948240 w 6454103"/>
              <a:gd name="connsiteY82" fmla="*/ 4779305 h 6373171"/>
              <a:gd name="connsiteX83" fmla="*/ 2947426 w 6454103"/>
              <a:gd name="connsiteY83" fmla="*/ 4781676 h 6373171"/>
              <a:gd name="connsiteX84" fmla="*/ 2972287 w 6454103"/>
              <a:gd name="connsiteY84" fmla="*/ 4784737 h 6373171"/>
              <a:gd name="connsiteX85" fmla="*/ 3373176 w 6454103"/>
              <a:gd name="connsiteY85" fmla="*/ 5292001 h 6373171"/>
              <a:gd name="connsiteX86" fmla="*/ 3372849 w 6454103"/>
              <a:gd name="connsiteY86" fmla="*/ 5294693 h 6373171"/>
              <a:gd name="connsiteX87" fmla="*/ 3392843 w 6454103"/>
              <a:gd name="connsiteY87" fmla="*/ 5286020 h 6373171"/>
              <a:gd name="connsiteX88" fmla="*/ 3756007 w 6454103"/>
              <a:gd name="connsiteY88" fmla="*/ 5270672 h 6373171"/>
              <a:gd name="connsiteX89" fmla="*/ 4245574 w 6454103"/>
              <a:gd name="connsiteY89" fmla="*/ 5951446 h 6373171"/>
              <a:gd name="connsiteX90" fmla="*/ 3510923 w 6454103"/>
              <a:gd name="connsiteY90" fmla="*/ 6355696 h 6373171"/>
              <a:gd name="connsiteX91" fmla="*/ 3009095 w 6454103"/>
              <a:gd name="connsiteY91" fmla="*/ 5787066 h 6373171"/>
              <a:gd name="connsiteX92" fmla="*/ 3011376 w 6454103"/>
              <a:gd name="connsiteY92" fmla="*/ 5766201 h 6373171"/>
              <a:gd name="connsiteX93" fmla="*/ 2951640 w 6454103"/>
              <a:gd name="connsiteY93" fmla="*/ 5782844 h 6373171"/>
              <a:gd name="connsiteX94" fmla="*/ 2747964 w 6454103"/>
              <a:gd name="connsiteY94" fmla="*/ 5777850 h 6373171"/>
              <a:gd name="connsiteX95" fmla="*/ 2359508 w 6454103"/>
              <a:gd name="connsiteY95" fmla="*/ 5168215 h 6373171"/>
              <a:gd name="connsiteX96" fmla="*/ 2392284 w 6454103"/>
              <a:gd name="connsiteY96" fmla="*/ 5070439 h 6373171"/>
              <a:gd name="connsiteX97" fmla="*/ 2437980 w 6454103"/>
              <a:gd name="connsiteY97" fmla="*/ 4991627 h 6373171"/>
              <a:gd name="connsiteX98" fmla="*/ 2394904 w 6454103"/>
              <a:gd name="connsiteY98" fmla="*/ 4967980 h 6373171"/>
              <a:gd name="connsiteX99" fmla="*/ 2248686 w 6454103"/>
              <a:gd name="connsiteY99" fmla="*/ 4621290 h 6373171"/>
              <a:gd name="connsiteX100" fmla="*/ 2349326 w 6454103"/>
              <a:gd name="connsiteY100" fmla="*/ 4453695 h 6373171"/>
              <a:gd name="connsiteX101" fmla="*/ 2364299 w 6454103"/>
              <a:gd name="connsiteY101" fmla="*/ 4442988 h 6373171"/>
              <a:gd name="connsiteX102" fmla="*/ 2350380 w 6454103"/>
              <a:gd name="connsiteY102" fmla="*/ 4425558 h 6373171"/>
              <a:gd name="connsiteX103" fmla="*/ 2317530 w 6454103"/>
              <a:gd name="connsiteY103" fmla="*/ 4246634 h 6373171"/>
              <a:gd name="connsiteX104" fmla="*/ 2424097 w 6454103"/>
              <a:gd name="connsiteY104" fmla="*/ 4099201 h 6373171"/>
              <a:gd name="connsiteX105" fmla="*/ 2452356 w 6454103"/>
              <a:gd name="connsiteY105" fmla="*/ 4085460 h 6373171"/>
              <a:gd name="connsiteX106" fmla="*/ 2429787 w 6454103"/>
              <a:gd name="connsiteY106" fmla="*/ 4028207 h 6373171"/>
              <a:gd name="connsiteX107" fmla="*/ 2431431 w 6454103"/>
              <a:gd name="connsiteY107" fmla="*/ 3950239 h 6373171"/>
              <a:gd name="connsiteX108" fmla="*/ 2589362 w 6454103"/>
              <a:gd name="connsiteY108" fmla="*/ 3800468 h 6373171"/>
              <a:gd name="connsiteX109" fmla="*/ 2630511 w 6454103"/>
              <a:gd name="connsiteY109" fmla="*/ 3801488 h 6373171"/>
              <a:gd name="connsiteX110" fmla="*/ 2628413 w 6454103"/>
              <a:gd name="connsiteY110" fmla="*/ 3795665 h 6373171"/>
              <a:gd name="connsiteX111" fmla="*/ 2630751 w 6454103"/>
              <a:gd name="connsiteY111" fmla="*/ 3725466 h 6373171"/>
              <a:gd name="connsiteX112" fmla="*/ 2766697 w 6454103"/>
              <a:gd name="connsiteY112" fmla="*/ 3588749 h 6373171"/>
              <a:gd name="connsiteX113" fmla="*/ 2784670 w 6454103"/>
              <a:gd name="connsiteY113" fmla="*/ 3588966 h 6373171"/>
              <a:gd name="connsiteX114" fmla="*/ 2784616 w 6454103"/>
              <a:gd name="connsiteY114" fmla="*/ 3579193 h 6373171"/>
              <a:gd name="connsiteX115" fmla="*/ 2940630 w 6454103"/>
              <a:gd name="connsiteY115" fmla="*/ 3495064 h 6373171"/>
              <a:gd name="connsiteX116" fmla="*/ 2949941 w 6454103"/>
              <a:gd name="connsiteY116" fmla="*/ 3498959 h 6373171"/>
              <a:gd name="connsiteX117" fmla="*/ 2938831 w 6454103"/>
              <a:gd name="connsiteY117" fmla="*/ 3490279 h 6373171"/>
              <a:gd name="connsiteX118" fmla="*/ 2920667 w 6454103"/>
              <a:gd name="connsiteY118" fmla="*/ 3433970 h 6373171"/>
              <a:gd name="connsiteX119" fmla="*/ 2961271 w 6454103"/>
              <a:gd name="connsiteY119" fmla="*/ 3390934 h 6373171"/>
              <a:gd name="connsiteX120" fmla="*/ 1852456 w 6454103"/>
              <a:gd name="connsiteY120" fmla="*/ 3074803 h 6373171"/>
              <a:gd name="connsiteX121" fmla="*/ 1989210 w 6454103"/>
              <a:gd name="connsiteY121" fmla="*/ 3080124 h 6373171"/>
              <a:gd name="connsiteX122" fmla="*/ 2017805 w 6454103"/>
              <a:gd name="connsiteY122" fmla="*/ 3093151 h 6373171"/>
              <a:gd name="connsiteX123" fmla="*/ 2047555 w 6454103"/>
              <a:gd name="connsiteY123" fmla="*/ 3039279 h 6373171"/>
              <a:gd name="connsiteX124" fmla="*/ 2108699 w 6454103"/>
              <a:gd name="connsiteY124" fmla="*/ 2990873 h 6373171"/>
              <a:gd name="connsiteX125" fmla="*/ 2324757 w 6454103"/>
              <a:gd name="connsiteY125" fmla="*/ 3017184 h 6373171"/>
              <a:gd name="connsiteX126" fmla="*/ 2350188 w 6454103"/>
              <a:gd name="connsiteY126" fmla="*/ 3049551 h 6373171"/>
              <a:gd name="connsiteX127" fmla="*/ 2353339 w 6454103"/>
              <a:gd name="connsiteY127" fmla="*/ 3044223 h 6373171"/>
              <a:gd name="connsiteX128" fmla="*/ 2408936 w 6454103"/>
              <a:gd name="connsiteY128" fmla="*/ 3001302 h 6373171"/>
              <a:gd name="connsiteX129" fmla="*/ 2600926 w 6454103"/>
              <a:gd name="connsiteY129" fmla="*/ 3018984 h 6373171"/>
              <a:gd name="connsiteX130" fmla="*/ 2612210 w 6454103"/>
              <a:gd name="connsiteY130" fmla="*/ 3032975 h 6373171"/>
              <a:gd name="connsiteX131" fmla="*/ 2619708 w 6454103"/>
              <a:gd name="connsiteY131" fmla="*/ 3026708 h 6373171"/>
              <a:gd name="connsiteX132" fmla="*/ 2783950 w 6454103"/>
              <a:gd name="connsiteY132" fmla="*/ 3093361 h 6373171"/>
              <a:gd name="connsiteX133" fmla="*/ 2786880 w 6454103"/>
              <a:gd name="connsiteY133" fmla="*/ 3103019 h 6373171"/>
              <a:gd name="connsiteX134" fmla="*/ 2786492 w 6454103"/>
              <a:gd name="connsiteY134" fmla="*/ 3088926 h 6373171"/>
              <a:gd name="connsiteX135" fmla="*/ 2818322 w 6454103"/>
              <a:gd name="connsiteY135" fmla="*/ 3039051 h 6373171"/>
              <a:gd name="connsiteX136" fmla="*/ 2929026 w 6454103"/>
              <a:gd name="connsiteY136" fmla="*/ 3098291 h 6373171"/>
              <a:gd name="connsiteX137" fmla="*/ 2911221 w 6454103"/>
              <a:gd name="connsiteY137" fmla="*/ 3222580 h 6373171"/>
              <a:gd name="connsiteX138" fmla="*/ 2800517 w 6454103"/>
              <a:gd name="connsiteY138" fmla="*/ 3163341 h 6373171"/>
              <a:gd name="connsiteX139" fmla="*/ 2798444 w 6454103"/>
              <a:gd name="connsiteY139" fmla="*/ 3157253 h 6373171"/>
              <a:gd name="connsiteX140" fmla="*/ 2796202 w 6454103"/>
              <a:gd name="connsiteY140" fmla="*/ 3193077 h 6373171"/>
              <a:gd name="connsiteX141" fmla="*/ 2740421 w 6454103"/>
              <a:gd name="connsiteY141" fmla="*/ 3265184 h 6373171"/>
              <a:gd name="connsiteX142" fmla="*/ 2649285 w 6454103"/>
              <a:gd name="connsiteY142" fmla="*/ 3267444 h 6373171"/>
              <a:gd name="connsiteX143" fmla="*/ 2621102 w 6454103"/>
              <a:gd name="connsiteY143" fmla="*/ 3249335 h 6373171"/>
              <a:gd name="connsiteX144" fmla="*/ 2616095 w 6454103"/>
              <a:gd name="connsiteY144" fmla="*/ 3257801 h 6373171"/>
              <a:gd name="connsiteX145" fmla="*/ 2560497 w 6454103"/>
              <a:gd name="connsiteY145" fmla="*/ 3300723 h 6373171"/>
              <a:gd name="connsiteX146" fmla="*/ 2368508 w 6454103"/>
              <a:gd name="connsiteY146" fmla="*/ 3283040 h 6373171"/>
              <a:gd name="connsiteX147" fmla="*/ 2361141 w 6454103"/>
              <a:gd name="connsiteY147" fmla="*/ 3273906 h 6373171"/>
              <a:gd name="connsiteX148" fmla="*/ 2348864 w 6454103"/>
              <a:gd name="connsiteY148" fmla="*/ 3296136 h 6373171"/>
              <a:gd name="connsiteX149" fmla="*/ 2287720 w 6454103"/>
              <a:gd name="connsiteY149" fmla="*/ 3344543 h 6373171"/>
              <a:gd name="connsiteX150" fmla="*/ 2212508 w 6454103"/>
              <a:gd name="connsiteY150" fmla="*/ 3365157 h 6373171"/>
              <a:gd name="connsiteX151" fmla="*/ 2151479 w 6454103"/>
              <a:gd name="connsiteY151" fmla="*/ 3357237 h 6373171"/>
              <a:gd name="connsiteX152" fmla="*/ 2145048 w 6454103"/>
              <a:gd name="connsiteY152" fmla="*/ 3387993 h 6373171"/>
              <a:gd name="connsiteX153" fmla="*/ 2028065 w 6454103"/>
              <a:gd name="connsiteY153" fmla="*/ 3527307 h 6373171"/>
              <a:gd name="connsiteX154" fmla="*/ 1983285 w 6454103"/>
              <a:gd name="connsiteY154" fmla="*/ 3544418 h 6373171"/>
              <a:gd name="connsiteX155" fmla="*/ 1965996 w 6454103"/>
              <a:gd name="connsiteY155" fmla="*/ 3547185 h 6373171"/>
              <a:gd name="connsiteX156" fmla="*/ 1972996 w 6454103"/>
              <a:gd name="connsiteY156" fmla="*/ 3583840 h 6373171"/>
              <a:gd name="connsiteX157" fmla="*/ 1798930 w 6454103"/>
              <a:gd name="connsiteY157" fmla="*/ 3917417 h 6373171"/>
              <a:gd name="connsiteX158" fmla="*/ 1796585 w 6454103"/>
              <a:gd name="connsiteY158" fmla="*/ 3918301 h 6373171"/>
              <a:gd name="connsiteX159" fmla="*/ 1810064 w 6454103"/>
              <a:gd name="connsiteY159" fmla="*/ 3939413 h 6373171"/>
              <a:gd name="connsiteX160" fmla="*/ 1674481 w 6454103"/>
              <a:gd name="connsiteY160" fmla="*/ 4571589 h 6373171"/>
              <a:gd name="connsiteX161" fmla="*/ 1672198 w 6454103"/>
              <a:gd name="connsiteY161" fmla="*/ 4573052 h 6373171"/>
              <a:gd name="connsiteX162" fmla="*/ 1691621 w 6454103"/>
              <a:gd name="connsiteY162" fmla="*/ 4582938 h 6373171"/>
              <a:gd name="connsiteX163" fmla="*/ 1934823 w 6454103"/>
              <a:gd name="connsiteY163" fmla="*/ 4853079 h 6373171"/>
              <a:gd name="connsiteX164" fmla="*/ 1721999 w 6454103"/>
              <a:gd name="connsiteY164" fmla="*/ 5664150 h 6373171"/>
              <a:gd name="connsiteX165" fmla="*/ 942365 w 6454103"/>
              <a:gd name="connsiteY165" fmla="*/ 5355443 h 6373171"/>
              <a:gd name="connsiteX166" fmla="*/ 1060939 w 6454103"/>
              <a:gd name="connsiteY166" fmla="*/ 4606369 h 6373171"/>
              <a:gd name="connsiteX167" fmla="*/ 1078475 w 6454103"/>
              <a:gd name="connsiteY167" fmla="*/ 4594834 h 6373171"/>
              <a:gd name="connsiteX168" fmla="*/ 1027588 w 6454103"/>
              <a:gd name="connsiteY168" fmla="*/ 4559394 h 6373171"/>
              <a:gd name="connsiteX169" fmla="*/ 901675 w 6454103"/>
              <a:gd name="connsiteY169" fmla="*/ 4399222 h 6373171"/>
              <a:gd name="connsiteX170" fmla="*/ 1124085 w 6454103"/>
              <a:gd name="connsiteY170" fmla="*/ 3711410 h 6373171"/>
              <a:gd name="connsiteX171" fmla="*/ 1220330 w 6454103"/>
              <a:gd name="connsiteY171" fmla="*/ 3674379 h 6373171"/>
              <a:gd name="connsiteX172" fmla="*/ 1310190 w 6454103"/>
              <a:gd name="connsiteY172" fmla="*/ 3659390 h 6373171"/>
              <a:gd name="connsiteX173" fmla="*/ 1300973 w 6454103"/>
              <a:gd name="connsiteY173" fmla="*/ 3611122 h 6373171"/>
              <a:gd name="connsiteX174" fmla="*/ 1475038 w 6454103"/>
              <a:gd name="connsiteY174" fmla="*/ 3277544 h 6373171"/>
              <a:gd name="connsiteX175" fmla="*/ 1668336 w 6454103"/>
              <a:gd name="connsiteY175" fmla="*/ 3248340 h 6373171"/>
              <a:gd name="connsiteX176" fmla="*/ 1686128 w 6454103"/>
              <a:gd name="connsiteY176" fmla="*/ 3253060 h 6373171"/>
              <a:gd name="connsiteX177" fmla="*/ 1690694 w 6454103"/>
              <a:gd name="connsiteY177" fmla="*/ 3231227 h 6373171"/>
              <a:gd name="connsiteX178" fmla="*/ 1807677 w 6454103"/>
              <a:gd name="connsiteY178" fmla="*/ 3091914 h 6373171"/>
              <a:gd name="connsiteX179" fmla="*/ 1852456 w 6454103"/>
              <a:gd name="connsiteY179" fmla="*/ 3074803 h 6373171"/>
              <a:gd name="connsiteX180" fmla="*/ 5681433 w 6454103"/>
              <a:gd name="connsiteY180" fmla="*/ 1581620 h 6373171"/>
              <a:gd name="connsiteX181" fmla="*/ 5897923 w 6454103"/>
              <a:gd name="connsiteY181" fmla="*/ 1532306 h 6373171"/>
              <a:gd name="connsiteX182" fmla="*/ 6454103 w 6454103"/>
              <a:gd name="connsiteY182" fmla="*/ 2159836 h 6373171"/>
              <a:gd name="connsiteX183" fmla="*/ 6010013 w 6454103"/>
              <a:gd name="connsiteY183" fmla="*/ 2774617 h 6373171"/>
              <a:gd name="connsiteX184" fmla="*/ 5989158 w 6454103"/>
              <a:gd name="connsiteY184" fmla="*/ 2776989 h 6373171"/>
              <a:gd name="connsiteX185" fmla="*/ 6018554 w 6454103"/>
              <a:gd name="connsiteY185" fmla="*/ 2831590 h 6373171"/>
              <a:gd name="connsiteX186" fmla="*/ 6058559 w 6454103"/>
              <a:gd name="connsiteY186" fmla="*/ 3031362 h 6373171"/>
              <a:gd name="connsiteX187" fmla="*/ 5549492 w 6454103"/>
              <a:gd name="connsiteY187" fmla="*/ 3544591 h 6373171"/>
              <a:gd name="connsiteX188" fmla="*/ 5446897 w 6454103"/>
              <a:gd name="connsiteY188" fmla="*/ 3534164 h 6373171"/>
              <a:gd name="connsiteX189" fmla="*/ 5359954 w 6454103"/>
              <a:gd name="connsiteY189" fmla="*/ 3506955 h 6373171"/>
              <a:gd name="connsiteX190" fmla="*/ 5346379 w 6454103"/>
              <a:gd name="connsiteY190" fmla="*/ 3554183 h 6373171"/>
              <a:gd name="connsiteX191" fmla="*/ 5040425 w 6454103"/>
              <a:gd name="connsiteY191" fmla="*/ 3773193 h 6373171"/>
              <a:gd name="connsiteX192" fmla="*/ 4854774 w 6454103"/>
              <a:gd name="connsiteY192" fmla="*/ 3711952 h 6373171"/>
              <a:gd name="connsiteX193" fmla="*/ 4841031 w 6454103"/>
              <a:gd name="connsiteY193" fmla="*/ 3699706 h 6373171"/>
              <a:gd name="connsiteX194" fmla="*/ 4827097 w 6454103"/>
              <a:gd name="connsiteY194" fmla="*/ 3717123 h 6373171"/>
              <a:gd name="connsiteX195" fmla="*/ 4659808 w 6454103"/>
              <a:gd name="connsiteY195" fmla="*/ 3788588 h 6373171"/>
              <a:gd name="connsiteX196" fmla="*/ 4492517 w 6454103"/>
              <a:gd name="connsiteY196" fmla="*/ 3717123 h 6373171"/>
              <a:gd name="connsiteX197" fmla="*/ 4472888 w 6454103"/>
              <a:gd name="connsiteY197" fmla="*/ 3692586 h 6373171"/>
              <a:gd name="connsiteX198" fmla="*/ 4422015 w 6454103"/>
              <a:gd name="connsiteY198" fmla="*/ 3727215 h 6373171"/>
              <a:gd name="connsiteX199" fmla="*/ 4345600 w 6454103"/>
              <a:gd name="connsiteY199" fmla="*/ 3742790 h 6373171"/>
              <a:gd name="connsiteX200" fmla="*/ 4164713 w 6454103"/>
              <a:gd name="connsiteY200" fmla="*/ 3621739 h 6373171"/>
              <a:gd name="connsiteX201" fmla="*/ 4156642 w 6454103"/>
              <a:gd name="connsiteY201" fmla="*/ 3581376 h 6373171"/>
              <a:gd name="connsiteX202" fmla="*/ 4151424 w 6454103"/>
              <a:gd name="connsiteY202" fmla="*/ 3584706 h 6373171"/>
              <a:gd name="connsiteX203" fmla="*/ 4082436 w 6454103"/>
              <a:gd name="connsiteY203" fmla="*/ 3597892 h 6373171"/>
              <a:gd name="connsiteX204" fmla="*/ 3919125 w 6454103"/>
              <a:gd name="connsiteY204" fmla="*/ 3495409 h 6373171"/>
              <a:gd name="connsiteX205" fmla="*/ 3915377 w 6454103"/>
              <a:gd name="connsiteY205" fmla="*/ 3477830 h 6373171"/>
              <a:gd name="connsiteX206" fmla="*/ 3905856 w 6454103"/>
              <a:gd name="connsiteY206" fmla="*/ 3480036 h 6373171"/>
              <a:gd name="connsiteX207" fmla="*/ 3789420 w 6454103"/>
              <a:gd name="connsiteY207" fmla="*/ 3346392 h 6373171"/>
              <a:gd name="connsiteX208" fmla="*/ 3791168 w 6454103"/>
              <a:gd name="connsiteY208" fmla="*/ 3336452 h 6373171"/>
              <a:gd name="connsiteX209" fmla="*/ 3785149 w 6454103"/>
              <a:gd name="connsiteY209" fmla="*/ 3349201 h 6373171"/>
              <a:gd name="connsiteX210" fmla="*/ 3734226 w 6454103"/>
              <a:gd name="connsiteY210" fmla="*/ 3379325 h 6373171"/>
              <a:gd name="connsiteX211" fmla="*/ 3662208 w 6454103"/>
              <a:gd name="connsiteY211" fmla="*/ 3276474 h 6373171"/>
              <a:gd name="connsiteX212" fmla="*/ 3734225 w 6454103"/>
              <a:gd name="connsiteY212" fmla="*/ 3173623 h 6373171"/>
              <a:gd name="connsiteX213" fmla="*/ 3806243 w 6454103"/>
              <a:gd name="connsiteY213" fmla="*/ 3276474 h 6373171"/>
              <a:gd name="connsiteX214" fmla="*/ 3805343 w 6454103"/>
              <a:gd name="connsiteY214" fmla="*/ 3282841 h 6373171"/>
              <a:gd name="connsiteX215" fmla="*/ 3823523 w 6454103"/>
              <a:gd name="connsiteY215" fmla="*/ 3251891 h 6373171"/>
              <a:gd name="connsiteX216" fmla="*/ 3905856 w 6454103"/>
              <a:gd name="connsiteY216" fmla="*/ 3212748 h 6373171"/>
              <a:gd name="connsiteX217" fmla="*/ 3988189 w 6454103"/>
              <a:gd name="connsiteY217" fmla="*/ 3251891 h 6373171"/>
              <a:gd name="connsiteX218" fmla="*/ 4005156 w 6454103"/>
              <a:gd name="connsiteY218" fmla="*/ 3280776 h 6373171"/>
              <a:gd name="connsiteX219" fmla="*/ 4013446 w 6454103"/>
              <a:gd name="connsiteY219" fmla="*/ 3275484 h 6373171"/>
              <a:gd name="connsiteX220" fmla="*/ 4082436 w 6454103"/>
              <a:gd name="connsiteY220" fmla="*/ 3262298 h 6373171"/>
              <a:gd name="connsiteX221" fmla="*/ 4245745 w 6454103"/>
              <a:gd name="connsiteY221" fmla="*/ 3364781 h 6373171"/>
              <a:gd name="connsiteX222" fmla="*/ 4248193 w 6454103"/>
              <a:gd name="connsiteY222" fmla="*/ 3376257 h 6373171"/>
              <a:gd name="connsiteX223" fmla="*/ 4269186 w 6454103"/>
              <a:gd name="connsiteY223" fmla="*/ 3361968 h 6373171"/>
              <a:gd name="connsiteX224" fmla="*/ 4345601 w 6454103"/>
              <a:gd name="connsiteY224" fmla="*/ 3346392 h 6373171"/>
              <a:gd name="connsiteX225" fmla="*/ 4422015 w 6454103"/>
              <a:gd name="connsiteY225" fmla="*/ 3361968 h 6373171"/>
              <a:gd name="connsiteX226" fmla="*/ 4472888 w 6454103"/>
              <a:gd name="connsiteY226" fmla="*/ 3396596 h 6373171"/>
              <a:gd name="connsiteX227" fmla="*/ 4492517 w 6454103"/>
              <a:gd name="connsiteY227" fmla="*/ 3372059 h 6373171"/>
              <a:gd name="connsiteX228" fmla="*/ 4659807 w 6454103"/>
              <a:gd name="connsiteY228" fmla="*/ 3300594 h 6373171"/>
              <a:gd name="connsiteX229" fmla="*/ 4707487 w 6454103"/>
              <a:gd name="connsiteY229" fmla="*/ 3305551 h 6373171"/>
              <a:gd name="connsiteX230" fmla="*/ 4724163 w 6454103"/>
              <a:gd name="connsiteY230" fmla="*/ 3310890 h 6373171"/>
              <a:gd name="connsiteX231" fmla="*/ 4734472 w 6454103"/>
              <a:gd name="connsiteY231" fmla="*/ 3275025 h 6373171"/>
              <a:gd name="connsiteX232" fmla="*/ 5040425 w 6454103"/>
              <a:gd name="connsiteY232" fmla="*/ 3056015 h 6373171"/>
              <a:gd name="connsiteX233" fmla="*/ 5042917 w 6454103"/>
              <a:gd name="connsiteY233" fmla="*/ 3056286 h 6373171"/>
              <a:gd name="connsiteX234" fmla="*/ 5040425 w 6454103"/>
              <a:gd name="connsiteY234" fmla="*/ 3031362 h 6373171"/>
              <a:gd name="connsiteX235" fmla="*/ 5446898 w 6454103"/>
              <a:gd name="connsiteY235" fmla="*/ 2528560 h 6373171"/>
              <a:gd name="connsiteX236" fmla="*/ 5449595 w 6454103"/>
              <a:gd name="connsiteY236" fmla="*/ 2528286 h 6373171"/>
              <a:gd name="connsiteX237" fmla="*/ 5436730 w 6454103"/>
              <a:gd name="connsiteY237" fmla="*/ 2510694 h 6373171"/>
              <a:gd name="connsiteX238" fmla="*/ 5341743 w 6454103"/>
              <a:gd name="connsiteY238" fmla="*/ 2159836 h 6373171"/>
              <a:gd name="connsiteX239" fmla="*/ 5681433 w 6454103"/>
              <a:gd name="connsiteY239" fmla="*/ 1581620 h 6373171"/>
              <a:gd name="connsiteX240" fmla="*/ 1073368 w 6454103"/>
              <a:gd name="connsiteY240" fmla="*/ 1772551 h 6373171"/>
              <a:gd name="connsiteX241" fmla="*/ 1463229 w 6454103"/>
              <a:gd name="connsiteY241" fmla="*/ 1785944 h 6373171"/>
              <a:gd name="connsiteX242" fmla="*/ 1552141 w 6454103"/>
              <a:gd name="connsiteY242" fmla="*/ 1838184 h 6373171"/>
              <a:gd name="connsiteX243" fmla="*/ 1619831 w 6454103"/>
              <a:gd name="connsiteY243" fmla="*/ 1899155 h 6373171"/>
              <a:gd name="connsiteX244" fmla="*/ 1651856 w 6454103"/>
              <a:gd name="connsiteY244" fmla="*/ 1861883 h 6373171"/>
              <a:gd name="connsiteX245" fmla="*/ 2021250 w 6454103"/>
              <a:gd name="connsiteY245" fmla="*/ 1790326 h 6373171"/>
              <a:gd name="connsiteX246" fmla="*/ 2164481 w 6454103"/>
              <a:gd name="connsiteY246" fmla="*/ 1923373 h 6373171"/>
              <a:gd name="connsiteX247" fmla="*/ 2171869 w 6454103"/>
              <a:gd name="connsiteY247" fmla="*/ 1940233 h 6373171"/>
              <a:gd name="connsiteX248" fmla="*/ 2191795 w 6454103"/>
              <a:gd name="connsiteY248" fmla="*/ 1930209 h 6373171"/>
              <a:gd name="connsiteX249" fmla="*/ 2373647 w 6454103"/>
              <a:gd name="connsiteY249" fmla="*/ 1934975 h 6373171"/>
              <a:gd name="connsiteX250" fmla="*/ 2495927 w 6454103"/>
              <a:gd name="connsiteY250" fmla="*/ 2069663 h 6373171"/>
              <a:gd name="connsiteX251" fmla="*/ 2503543 w 6454103"/>
              <a:gd name="connsiteY251" fmla="*/ 2100149 h 6373171"/>
              <a:gd name="connsiteX252" fmla="*/ 2564220 w 6454103"/>
              <a:gd name="connsiteY252" fmla="*/ 2089875 h 6373171"/>
              <a:gd name="connsiteX253" fmla="*/ 2640172 w 6454103"/>
              <a:gd name="connsiteY253" fmla="*/ 2107567 h 6373171"/>
              <a:gd name="connsiteX254" fmla="*/ 2754144 w 6454103"/>
              <a:gd name="connsiteY254" fmla="*/ 2292997 h 6373171"/>
              <a:gd name="connsiteX255" fmla="*/ 2744657 w 6454103"/>
              <a:gd name="connsiteY255" fmla="*/ 2333051 h 6373171"/>
              <a:gd name="connsiteX256" fmla="*/ 2750788 w 6454103"/>
              <a:gd name="connsiteY256" fmla="*/ 2332198 h 6373171"/>
              <a:gd name="connsiteX257" fmla="*/ 2818994 w 6454103"/>
              <a:gd name="connsiteY257" fmla="*/ 2348967 h 6373171"/>
              <a:gd name="connsiteX258" fmla="*/ 2924727 w 6454103"/>
              <a:gd name="connsiteY258" fmla="*/ 2510192 h 6373171"/>
              <a:gd name="connsiteX259" fmla="*/ 2920808 w 6454103"/>
              <a:gd name="connsiteY259" fmla="*/ 2527734 h 6373171"/>
              <a:gd name="connsiteX260" fmla="*/ 2930381 w 6454103"/>
              <a:gd name="connsiteY260" fmla="*/ 2529697 h 6373171"/>
              <a:gd name="connsiteX261" fmla="*/ 2980518 w 6454103"/>
              <a:gd name="connsiteY261" fmla="*/ 2699710 h 6373171"/>
              <a:gd name="connsiteX262" fmla="*/ 2974786 w 6454103"/>
              <a:gd name="connsiteY262" fmla="*/ 2708016 h 6373171"/>
              <a:gd name="connsiteX263" fmla="*/ 2985571 w 6454103"/>
              <a:gd name="connsiteY263" fmla="*/ 2698936 h 6373171"/>
              <a:gd name="connsiteX264" fmla="*/ 3044417 w 6454103"/>
              <a:gd name="connsiteY264" fmla="*/ 2692779 h 6373171"/>
              <a:gd name="connsiteX265" fmla="*/ 3067011 w 6454103"/>
              <a:gd name="connsiteY265" fmla="*/ 2816287 h 6373171"/>
              <a:gd name="connsiteX266" fmla="*/ 2958679 w 6454103"/>
              <a:gd name="connsiteY266" fmla="*/ 2879761 h 6373171"/>
              <a:gd name="connsiteX267" fmla="*/ 2936084 w 6454103"/>
              <a:gd name="connsiteY267" fmla="*/ 2756253 h 6373171"/>
              <a:gd name="connsiteX268" fmla="*/ 2939556 w 6454103"/>
              <a:gd name="connsiteY268" fmla="*/ 2750840 h 6373171"/>
              <a:gd name="connsiteX269" fmla="*/ 2910131 w 6454103"/>
              <a:gd name="connsiteY269" fmla="*/ 2771397 h 6373171"/>
              <a:gd name="connsiteX270" fmla="*/ 2818975 w 6454103"/>
              <a:gd name="connsiteY270" fmla="*/ 2772661 h 6373171"/>
              <a:gd name="connsiteX271" fmla="*/ 2760450 w 6454103"/>
              <a:gd name="connsiteY271" fmla="*/ 2702763 h 6373171"/>
              <a:gd name="connsiteX272" fmla="*/ 2757066 w 6454103"/>
              <a:gd name="connsiteY272" fmla="*/ 2669435 h 6373171"/>
              <a:gd name="connsiteX273" fmla="*/ 2747325 w 6454103"/>
              <a:gd name="connsiteY273" fmla="*/ 2670790 h 6373171"/>
              <a:gd name="connsiteX274" fmla="*/ 2679117 w 6454103"/>
              <a:gd name="connsiteY274" fmla="*/ 2654021 h 6373171"/>
              <a:gd name="connsiteX275" fmla="*/ 2573385 w 6454103"/>
              <a:gd name="connsiteY275" fmla="*/ 2492796 h 6373171"/>
              <a:gd name="connsiteX276" fmla="*/ 2575944 w 6454103"/>
              <a:gd name="connsiteY276" fmla="*/ 2481345 h 6373171"/>
              <a:gd name="connsiteX277" fmla="*/ 2550906 w 6454103"/>
              <a:gd name="connsiteY277" fmla="*/ 2485583 h 6373171"/>
              <a:gd name="connsiteX278" fmla="*/ 2474953 w 6454103"/>
              <a:gd name="connsiteY278" fmla="*/ 2467892 h 6373171"/>
              <a:gd name="connsiteX279" fmla="*/ 2411984 w 6454103"/>
              <a:gd name="connsiteY279" fmla="*/ 2421884 h 6373171"/>
              <a:gd name="connsiteX280" fmla="*/ 2380173 w 6454103"/>
              <a:gd name="connsiteY280" fmla="*/ 2369203 h 6373171"/>
              <a:gd name="connsiteX281" fmla="*/ 2352104 w 6454103"/>
              <a:gd name="connsiteY281" fmla="*/ 2383326 h 6373171"/>
              <a:gd name="connsiteX282" fmla="*/ 2170251 w 6454103"/>
              <a:gd name="connsiteY282" fmla="*/ 2378560 h 6373171"/>
              <a:gd name="connsiteX283" fmla="*/ 2128975 w 6454103"/>
              <a:gd name="connsiteY283" fmla="*/ 2354181 h 6373171"/>
              <a:gd name="connsiteX284" fmla="*/ 2116043 w 6454103"/>
              <a:gd name="connsiteY284" fmla="*/ 2342377 h 6373171"/>
              <a:gd name="connsiteX285" fmla="*/ 2091723 w 6454103"/>
              <a:gd name="connsiteY285" fmla="*/ 2370682 h 6373171"/>
              <a:gd name="connsiteX286" fmla="*/ 1722329 w 6454103"/>
              <a:gd name="connsiteY286" fmla="*/ 2442238 h 6373171"/>
              <a:gd name="connsiteX287" fmla="*/ 1720177 w 6454103"/>
              <a:gd name="connsiteY287" fmla="*/ 2440953 h 6373171"/>
              <a:gd name="connsiteX288" fmla="*/ 1712053 w 6454103"/>
              <a:gd name="connsiteY288" fmla="*/ 2464648 h 6373171"/>
              <a:gd name="connsiteX289" fmla="*/ 1133002 w 6454103"/>
              <a:gd name="connsiteY289" fmla="*/ 2752274 h 6373171"/>
              <a:gd name="connsiteX290" fmla="*/ 1130435 w 6454103"/>
              <a:gd name="connsiteY290" fmla="*/ 2751399 h 6373171"/>
              <a:gd name="connsiteX291" fmla="*/ 1134797 w 6454103"/>
              <a:gd name="connsiteY291" fmla="*/ 2772752 h 6373171"/>
              <a:gd name="connsiteX292" fmla="*/ 1074901 w 6454103"/>
              <a:gd name="connsiteY292" fmla="*/ 3131272 h 6373171"/>
              <a:gd name="connsiteX293" fmla="*/ 307779 w 6454103"/>
              <a:gd name="connsiteY293" fmla="*/ 3469877 h 6373171"/>
              <a:gd name="connsiteX294" fmla="*/ 63770 w 6454103"/>
              <a:gd name="connsiteY294" fmla="*/ 2667637 h 6373171"/>
              <a:gd name="connsiteX295" fmla="*/ 723689 w 6454103"/>
              <a:gd name="connsiteY295" fmla="*/ 2293901 h 6373171"/>
              <a:gd name="connsiteX296" fmla="*/ 743635 w 6454103"/>
              <a:gd name="connsiteY296" fmla="*/ 2300437 h 6373171"/>
              <a:gd name="connsiteX297" fmla="*/ 739672 w 6454103"/>
              <a:gd name="connsiteY297" fmla="*/ 2238553 h 6373171"/>
              <a:gd name="connsiteX298" fmla="*/ 786574 w 6454103"/>
              <a:gd name="connsiteY298" fmla="*/ 2040287 h 6373171"/>
              <a:gd name="connsiteX299" fmla="*/ 1073368 w 6454103"/>
              <a:gd name="connsiteY299" fmla="*/ 1772551 h 6373171"/>
              <a:gd name="connsiteX300" fmla="*/ 3856584 w 6454103"/>
              <a:gd name="connsiteY300" fmla="*/ 45757 h 6373171"/>
              <a:gd name="connsiteX301" fmla="*/ 3935300 w 6454103"/>
              <a:gd name="connsiteY301" fmla="*/ 18692 h 6373171"/>
              <a:gd name="connsiteX302" fmla="*/ 4496181 w 6454103"/>
              <a:gd name="connsiteY302" fmla="*/ 146419 h 6373171"/>
              <a:gd name="connsiteX303" fmla="*/ 4706453 w 6454103"/>
              <a:gd name="connsiteY303" fmla="*/ 875086 h 6373171"/>
              <a:gd name="connsiteX304" fmla="*/ 4695464 w 6454103"/>
              <a:gd name="connsiteY304" fmla="*/ 892969 h 6373171"/>
              <a:gd name="connsiteX305" fmla="*/ 4756577 w 6454103"/>
              <a:gd name="connsiteY305" fmla="*/ 903485 h 6373171"/>
              <a:gd name="connsiteX306" fmla="*/ 4938531 w 6454103"/>
              <a:gd name="connsiteY306" fmla="*/ 995146 h 6373171"/>
              <a:gd name="connsiteX307" fmla="*/ 5028788 w 6454103"/>
              <a:gd name="connsiteY307" fmla="*/ 1712367 h 6373171"/>
              <a:gd name="connsiteX308" fmla="*/ 4957329 w 6454103"/>
              <a:gd name="connsiteY308" fmla="*/ 1786718 h 6373171"/>
              <a:gd name="connsiteX309" fmla="*/ 4882306 w 6454103"/>
              <a:gd name="connsiteY309" fmla="*/ 1838399 h 6373171"/>
              <a:gd name="connsiteX310" fmla="*/ 4911122 w 6454103"/>
              <a:gd name="connsiteY310" fmla="*/ 1878203 h 6373171"/>
              <a:gd name="connsiteX311" fmla="*/ 4894942 w 6454103"/>
              <a:gd name="connsiteY311" fmla="*/ 2254117 h 6373171"/>
              <a:gd name="connsiteX312" fmla="*/ 4732271 w 6454103"/>
              <a:gd name="connsiteY312" fmla="*/ 2362536 h 6373171"/>
              <a:gd name="connsiteX313" fmla="*/ 4714156 w 6454103"/>
              <a:gd name="connsiteY313" fmla="*/ 2365807 h 6373171"/>
              <a:gd name="connsiteX314" fmla="*/ 4719278 w 6454103"/>
              <a:gd name="connsiteY314" fmla="*/ 2387516 h 6373171"/>
              <a:gd name="connsiteX315" fmla="*/ 4672414 w 6454103"/>
              <a:gd name="connsiteY315" fmla="*/ 2563290 h 6373171"/>
              <a:gd name="connsiteX316" fmla="*/ 4513011 w 6454103"/>
              <a:gd name="connsiteY316" fmla="*/ 2650950 h 6373171"/>
              <a:gd name="connsiteX317" fmla="*/ 4481591 w 6454103"/>
              <a:gd name="connsiteY317" fmla="*/ 2651278 h 6373171"/>
              <a:gd name="connsiteX318" fmla="*/ 4477493 w 6454103"/>
              <a:gd name="connsiteY318" fmla="*/ 2712682 h 6373171"/>
              <a:gd name="connsiteX319" fmla="*/ 4442647 w 6454103"/>
              <a:gd name="connsiteY319" fmla="*/ 2782450 h 6373171"/>
              <a:gd name="connsiteX320" fmla="*/ 4235820 w 6454103"/>
              <a:gd name="connsiteY320" fmla="*/ 2850245 h 6373171"/>
              <a:gd name="connsiteX321" fmla="*/ 4199064 w 6454103"/>
              <a:gd name="connsiteY321" fmla="*/ 2831716 h 6373171"/>
              <a:gd name="connsiteX322" fmla="*/ 4198469 w 6454103"/>
              <a:gd name="connsiteY322" fmla="*/ 2837877 h 6373171"/>
              <a:gd name="connsiteX323" fmla="*/ 4166320 w 6454103"/>
              <a:gd name="connsiteY323" fmla="*/ 2900325 h 6373171"/>
              <a:gd name="connsiteX324" fmla="*/ 3984949 w 6454103"/>
              <a:gd name="connsiteY324" fmla="*/ 2965728 h 6373171"/>
              <a:gd name="connsiteX325" fmla="*/ 3968797 w 6454103"/>
              <a:gd name="connsiteY325" fmla="*/ 2957842 h 6373171"/>
              <a:gd name="connsiteX326" fmla="*/ 3964664 w 6454103"/>
              <a:gd name="connsiteY326" fmla="*/ 2966699 h 6373171"/>
              <a:gd name="connsiteX327" fmla="*/ 3787656 w 6454103"/>
              <a:gd name="connsiteY327" fmla="*/ 2975984 h 6373171"/>
              <a:gd name="connsiteX328" fmla="*/ 3780908 w 6454103"/>
              <a:gd name="connsiteY328" fmla="*/ 2968480 h 6373171"/>
              <a:gd name="connsiteX329" fmla="*/ 3787235 w 6454103"/>
              <a:gd name="connsiteY329" fmla="*/ 2981079 h 6373171"/>
              <a:gd name="connsiteX330" fmla="*/ 3779559 w 6454103"/>
              <a:gd name="connsiteY330" fmla="*/ 3039745 h 6373171"/>
              <a:gd name="connsiteX331" fmla="*/ 3654180 w 6454103"/>
              <a:gd name="connsiteY331" fmla="*/ 3033041 h 6373171"/>
              <a:gd name="connsiteX332" fmla="*/ 3617598 w 6454103"/>
              <a:gd name="connsiteY332" fmla="*/ 2912930 h 6373171"/>
              <a:gd name="connsiteX333" fmla="*/ 3742977 w 6454103"/>
              <a:gd name="connsiteY333" fmla="*/ 2919634 h 6373171"/>
              <a:gd name="connsiteX334" fmla="*/ 3747435 w 6454103"/>
              <a:gd name="connsiteY334" fmla="*/ 2924268 h 6373171"/>
              <a:gd name="connsiteX335" fmla="*/ 3734275 w 6454103"/>
              <a:gd name="connsiteY335" fmla="*/ 2890874 h 6373171"/>
              <a:gd name="connsiteX336" fmla="*/ 3754213 w 6454103"/>
              <a:gd name="connsiteY336" fmla="*/ 2801917 h 6373171"/>
              <a:gd name="connsiteX337" fmla="*/ 3835791 w 6454103"/>
              <a:gd name="connsiteY337" fmla="*/ 2761223 h 6373171"/>
              <a:gd name="connsiteX338" fmla="*/ 3868994 w 6454103"/>
              <a:gd name="connsiteY338" fmla="*/ 2765671 h 6373171"/>
              <a:gd name="connsiteX339" fmla="*/ 3869938 w 6454103"/>
              <a:gd name="connsiteY339" fmla="*/ 2755881 h 6373171"/>
              <a:gd name="connsiteX340" fmla="*/ 3902088 w 6454103"/>
              <a:gd name="connsiteY340" fmla="*/ 2693433 h 6373171"/>
              <a:gd name="connsiteX341" fmla="*/ 4083458 w 6454103"/>
              <a:gd name="connsiteY341" fmla="*/ 2628030 h 6373171"/>
              <a:gd name="connsiteX342" fmla="*/ 4094003 w 6454103"/>
              <a:gd name="connsiteY342" fmla="*/ 2633178 h 6373171"/>
              <a:gd name="connsiteX343" fmla="*/ 4095694 w 6454103"/>
              <a:gd name="connsiteY343" fmla="*/ 2607840 h 6373171"/>
              <a:gd name="connsiteX344" fmla="*/ 4130540 w 6454103"/>
              <a:gd name="connsiteY344" fmla="*/ 2538071 h 6373171"/>
              <a:gd name="connsiteX345" fmla="*/ 4189913 w 6454103"/>
              <a:gd name="connsiteY345" fmla="*/ 2487509 h 6373171"/>
              <a:gd name="connsiteX346" fmla="*/ 4248541 w 6454103"/>
              <a:gd name="connsiteY346" fmla="*/ 2468801 h 6373171"/>
              <a:gd name="connsiteX347" fmla="*/ 4241322 w 6454103"/>
              <a:gd name="connsiteY347" fmla="*/ 2438219 h 6373171"/>
              <a:gd name="connsiteX348" fmla="*/ 4288188 w 6454103"/>
              <a:gd name="connsiteY348" fmla="*/ 2262444 h 6373171"/>
              <a:gd name="connsiteX349" fmla="*/ 4321486 w 6454103"/>
              <a:gd name="connsiteY349" fmla="*/ 2227959 h 6373171"/>
              <a:gd name="connsiteX350" fmla="*/ 4335969 w 6454103"/>
              <a:gd name="connsiteY350" fmla="*/ 2218121 h 6373171"/>
              <a:gd name="connsiteX351" fmla="*/ 4314086 w 6454103"/>
              <a:gd name="connsiteY351" fmla="*/ 2187893 h 6373171"/>
              <a:gd name="connsiteX352" fmla="*/ 4330267 w 6454103"/>
              <a:gd name="connsiteY352" fmla="*/ 1811979 h 6373171"/>
              <a:gd name="connsiteX353" fmla="*/ 4332016 w 6454103"/>
              <a:gd name="connsiteY353" fmla="*/ 1810185 h 6373171"/>
              <a:gd name="connsiteX354" fmla="*/ 4310856 w 6454103"/>
              <a:gd name="connsiteY354" fmla="*/ 1796781 h 6373171"/>
              <a:gd name="connsiteX355" fmla="*/ 4165560 w 6454103"/>
              <a:gd name="connsiteY355" fmla="*/ 1166766 h 6373171"/>
              <a:gd name="connsiteX356" fmla="*/ 4167007 w 6454103"/>
              <a:gd name="connsiteY356" fmla="*/ 1164474 h 6373171"/>
              <a:gd name="connsiteX357" fmla="*/ 4145224 w 6454103"/>
              <a:gd name="connsiteY357" fmla="*/ 1163757 h 6373171"/>
              <a:gd name="connsiteX358" fmla="*/ 3810415 w 6454103"/>
              <a:gd name="connsiteY358" fmla="*/ 1022243 h 6373171"/>
              <a:gd name="connsiteX359" fmla="*/ 3659207 w 6454103"/>
              <a:gd name="connsiteY359" fmla="*/ 197461 h 6373171"/>
              <a:gd name="connsiteX360" fmla="*/ 3856584 w 6454103"/>
              <a:gd name="connsiteY360" fmla="*/ 45757 h 6373171"/>
              <a:gd name="connsiteX361" fmla="*/ 1591389 w 6454103"/>
              <a:gd name="connsiteY361" fmla="*/ 276277 h 6373171"/>
              <a:gd name="connsiteX362" fmla="*/ 1712840 w 6454103"/>
              <a:gd name="connsiteY362" fmla="*/ 239243 h 6373171"/>
              <a:gd name="connsiteX363" fmla="*/ 2405725 w 6454103"/>
              <a:gd name="connsiteY363" fmla="*/ 547597 h 6373171"/>
              <a:gd name="connsiteX364" fmla="*/ 2412330 w 6454103"/>
              <a:gd name="connsiteY364" fmla="*/ 567520 h 6373171"/>
              <a:gd name="connsiteX365" fmla="*/ 2459729 w 6454103"/>
              <a:gd name="connsiteY365" fmla="*/ 527536 h 6373171"/>
              <a:gd name="connsiteX366" fmla="*/ 2647026 w 6454103"/>
              <a:gd name="connsiteY366" fmla="*/ 447353 h 6373171"/>
              <a:gd name="connsiteX367" fmla="*/ 3253870 w 6454103"/>
              <a:gd name="connsiteY367" fmla="*/ 840156 h 6373171"/>
              <a:gd name="connsiteX368" fmla="*/ 3264736 w 6454103"/>
              <a:gd name="connsiteY368" fmla="*/ 942704 h 6373171"/>
              <a:gd name="connsiteX369" fmla="*/ 3255965 w 6454103"/>
              <a:gd name="connsiteY369" fmla="*/ 1033383 h 6373171"/>
              <a:gd name="connsiteX370" fmla="*/ 3304974 w 6454103"/>
              <a:gd name="connsiteY370" fmla="*/ 1036969 h 6373171"/>
              <a:gd name="connsiteX371" fmla="*/ 3582154 w 6454103"/>
              <a:gd name="connsiteY371" fmla="*/ 1291417 h 6373171"/>
              <a:gd name="connsiteX372" fmla="*/ 3560349 w 6454103"/>
              <a:gd name="connsiteY372" fmla="*/ 1485688 h 6373171"/>
              <a:gd name="connsiteX373" fmla="*/ 3551187 w 6454103"/>
              <a:gd name="connsiteY373" fmla="*/ 1501653 h 6373171"/>
              <a:gd name="connsiteX374" fmla="*/ 3571095 w 6454103"/>
              <a:gd name="connsiteY374" fmla="*/ 1511713 h 6373171"/>
              <a:gd name="connsiteX375" fmla="*/ 3675395 w 6454103"/>
              <a:gd name="connsiteY375" fmla="*/ 1660758 h 6373171"/>
              <a:gd name="connsiteX376" fmla="*/ 3639814 w 6454103"/>
              <a:gd name="connsiteY376" fmla="*/ 1839160 h 6373171"/>
              <a:gd name="connsiteX377" fmla="*/ 3619831 w 6454103"/>
              <a:gd name="connsiteY377" fmla="*/ 1863410 h 6373171"/>
              <a:gd name="connsiteX378" fmla="*/ 3664171 w 6454103"/>
              <a:gd name="connsiteY378" fmla="*/ 1906086 h 6373171"/>
              <a:gd name="connsiteX379" fmla="*/ 3695108 w 6454103"/>
              <a:gd name="connsiteY379" fmla="*/ 1977673 h 6373171"/>
              <a:gd name="connsiteX380" fmla="*/ 3613790 w 6454103"/>
              <a:gd name="connsiteY380" fmla="*/ 2179566 h 6373171"/>
              <a:gd name="connsiteX381" fmla="*/ 3575946 w 6454103"/>
              <a:gd name="connsiteY381" fmla="*/ 2195756 h 6373171"/>
              <a:gd name="connsiteX382" fmla="*/ 3580276 w 6454103"/>
              <a:gd name="connsiteY382" fmla="*/ 2200178 h 6373171"/>
              <a:gd name="connsiteX383" fmla="*/ 3607351 w 6454103"/>
              <a:gd name="connsiteY383" fmla="*/ 2264988 h 6373171"/>
              <a:gd name="connsiteX384" fmla="*/ 3540595 w 6454103"/>
              <a:gd name="connsiteY384" fmla="*/ 2445865 h 6373171"/>
              <a:gd name="connsiteX385" fmla="*/ 3524160 w 6454103"/>
              <a:gd name="connsiteY385" fmla="*/ 2453144 h 6373171"/>
              <a:gd name="connsiteX386" fmla="*/ 3528275 w 6454103"/>
              <a:gd name="connsiteY386" fmla="*/ 2462009 h 6373171"/>
              <a:gd name="connsiteX387" fmla="*/ 3421395 w 6454103"/>
              <a:gd name="connsiteY387" fmla="*/ 2603411 h 6373171"/>
              <a:gd name="connsiteX388" fmla="*/ 3411307 w 6454103"/>
              <a:gd name="connsiteY388" fmla="*/ 2603742 h 6373171"/>
              <a:gd name="connsiteX389" fmla="*/ 3425021 w 6454103"/>
              <a:gd name="connsiteY389" fmla="*/ 2607014 h 6373171"/>
              <a:gd name="connsiteX390" fmla="*/ 3464962 w 6454103"/>
              <a:gd name="connsiteY390" fmla="*/ 2650665 h 6373171"/>
              <a:gd name="connsiteX391" fmla="*/ 3379095 w 6454103"/>
              <a:gd name="connsiteY391" fmla="*/ 2742272 h 6373171"/>
              <a:gd name="connsiteX392" fmla="*/ 3263646 w 6454103"/>
              <a:gd name="connsiteY392" fmla="*/ 2692914 h 6373171"/>
              <a:gd name="connsiteX393" fmla="*/ 3349512 w 6454103"/>
              <a:gd name="connsiteY393" fmla="*/ 2601307 h 6373171"/>
              <a:gd name="connsiteX394" fmla="*/ 3355928 w 6454103"/>
              <a:gd name="connsiteY394" fmla="*/ 2600880 h 6373171"/>
              <a:gd name="connsiteX395" fmla="*/ 3321904 w 6454103"/>
              <a:gd name="connsiteY395" fmla="*/ 2589445 h 6373171"/>
              <a:gd name="connsiteX396" fmla="*/ 3266685 w 6454103"/>
              <a:gd name="connsiteY396" fmla="*/ 2516907 h 6373171"/>
              <a:gd name="connsiteX397" fmla="*/ 3288084 w 6454103"/>
              <a:gd name="connsiteY397" fmla="*/ 2428289 h 6373171"/>
              <a:gd name="connsiteX398" fmla="*/ 3312868 w 6454103"/>
              <a:gd name="connsiteY398" fmla="*/ 2405752 h 6373171"/>
              <a:gd name="connsiteX399" fmla="*/ 3305986 w 6454103"/>
              <a:gd name="connsiteY399" fmla="*/ 2398725 h 6373171"/>
              <a:gd name="connsiteX400" fmla="*/ 3278911 w 6454103"/>
              <a:gd name="connsiteY400" fmla="*/ 2333915 h 6373171"/>
              <a:gd name="connsiteX401" fmla="*/ 3345668 w 6454103"/>
              <a:gd name="connsiteY401" fmla="*/ 2153038 h 6373171"/>
              <a:gd name="connsiteX402" fmla="*/ 3356396 w 6454103"/>
              <a:gd name="connsiteY402" fmla="*/ 2148286 h 6373171"/>
              <a:gd name="connsiteX403" fmla="*/ 3338100 w 6454103"/>
              <a:gd name="connsiteY403" fmla="*/ 2130675 h 6373171"/>
              <a:gd name="connsiteX404" fmla="*/ 3307161 w 6454103"/>
              <a:gd name="connsiteY404" fmla="*/ 2059088 h 6373171"/>
              <a:gd name="connsiteX405" fmla="*/ 3306711 w 6454103"/>
              <a:gd name="connsiteY405" fmla="*/ 1981104 h 6373171"/>
              <a:gd name="connsiteX406" fmla="*/ 3330152 w 6454103"/>
              <a:gd name="connsiteY406" fmla="*/ 1924203 h 6373171"/>
              <a:gd name="connsiteX407" fmla="*/ 3302106 w 6454103"/>
              <a:gd name="connsiteY407" fmla="*/ 1910032 h 6373171"/>
              <a:gd name="connsiteX408" fmla="*/ 3197805 w 6454103"/>
              <a:gd name="connsiteY408" fmla="*/ 1760986 h 6373171"/>
              <a:gd name="connsiteX409" fmla="*/ 3192864 w 6454103"/>
              <a:gd name="connsiteY409" fmla="*/ 1713305 h 6373171"/>
              <a:gd name="connsiteX410" fmla="*/ 3194664 w 6454103"/>
              <a:gd name="connsiteY410" fmla="*/ 1695889 h 6373171"/>
              <a:gd name="connsiteX411" fmla="*/ 3157446 w 6454103"/>
              <a:gd name="connsiteY411" fmla="*/ 1693166 h 6373171"/>
              <a:gd name="connsiteX412" fmla="*/ 2880266 w 6454103"/>
              <a:gd name="connsiteY412" fmla="*/ 1438717 h 6373171"/>
              <a:gd name="connsiteX413" fmla="*/ 2880020 w 6454103"/>
              <a:gd name="connsiteY413" fmla="*/ 1436223 h 6373171"/>
              <a:gd name="connsiteX414" fmla="*/ 2856139 w 6454103"/>
              <a:gd name="connsiteY414" fmla="*/ 1443781 h 6373171"/>
              <a:gd name="connsiteX415" fmla="*/ 2280572 w 6454103"/>
              <a:gd name="connsiteY415" fmla="*/ 1149244 h 6373171"/>
              <a:gd name="connsiteX416" fmla="*/ 2279750 w 6454103"/>
              <a:gd name="connsiteY416" fmla="*/ 1146660 h 6373171"/>
              <a:gd name="connsiteX417" fmla="*/ 2265175 w 6454103"/>
              <a:gd name="connsiteY417" fmla="*/ 1162864 h 6373171"/>
              <a:gd name="connsiteX418" fmla="*/ 1941306 w 6454103"/>
              <a:gd name="connsiteY418" fmla="*/ 1327888 h 6373171"/>
              <a:gd name="connsiteX419" fmla="*/ 1212922 w 6454103"/>
              <a:gd name="connsiteY419" fmla="*/ 912453 h 6373171"/>
              <a:gd name="connsiteX420" fmla="*/ 1591389 w 6454103"/>
              <a:gd name="connsiteY420" fmla="*/ 276277 h 637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Lst>
            <a:rect l="l" t="t" r="r" b="b"/>
            <a:pathLst>
              <a:path w="6454103" h="6373171">
                <a:moveTo>
                  <a:pt x="3431147" y="3431193"/>
                </a:moveTo>
                <a:cubicBezTo>
                  <a:pt x="3467049" y="3417292"/>
                  <a:pt x="3503193" y="3421726"/>
                  <a:pt x="3521419" y="3445340"/>
                </a:cubicBezTo>
                <a:cubicBezTo>
                  <a:pt x="3545723" y="3476826"/>
                  <a:pt x="3528972" y="3530487"/>
                  <a:pt x="3484006" y="3565195"/>
                </a:cubicBezTo>
                <a:lnTo>
                  <a:pt x="3478416" y="3568373"/>
                </a:lnTo>
                <a:lnTo>
                  <a:pt x="3514025" y="3563853"/>
                </a:lnTo>
                <a:cubicBezTo>
                  <a:pt x="3546044" y="3565755"/>
                  <a:pt x="3575672" y="3579658"/>
                  <a:pt x="3595318" y="3605111"/>
                </a:cubicBezTo>
                <a:cubicBezTo>
                  <a:pt x="3614965" y="3630564"/>
                  <a:pt x="3620909" y="3662748"/>
                  <a:pt x="3614640" y="3694204"/>
                </a:cubicBezTo>
                <a:lnTo>
                  <a:pt x="3602141" y="3725285"/>
                </a:lnTo>
                <a:lnTo>
                  <a:pt x="3611396" y="3728614"/>
                </a:lnTo>
                <a:cubicBezTo>
                  <a:pt x="3631075" y="3740212"/>
                  <a:pt x="3649036" y="3755798"/>
                  <a:pt x="3663989" y="3775170"/>
                </a:cubicBezTo>
                <a:cubicBezTo>
                  <a:pt x="3708846" y="3833285"/>
                  <a:pt x="3713883" y="3908969"/>
                  <a:pt x="3682648" y="3967067"/>
                </a:cubicBezTo>
                <a:lnTo>
                  <a:pt x="3675059" y="3976017"/>
                </a:lnTo>
                <a:lnTo>
                  <a:pt x="3699198" y="3983904"/>
                </a:lnTo>
                <a:cubicBezTo>
                  <a:pt x="3721488" y="3996368"/>
                  <a:pt x="3741657" y="4013421"/>
                  <a:pt x="3758219" y="4034878"/>
                </a:cubicBezTo>
                <a:cubicBezTo>
                  <a:pt x="3774782" y="4056335"/>
                  <a:pt x="3786169" y="4080164"/>
                  <a:pt x="3792580" y="4104885"/>
                </a:cubicBezTo>
                <a:lnTo>
                  <a:pt x="3796253" y="4166316"/>
                </a:lnTo>
                <a:lnTo>
                  <a:pt x="3827671" y="4166862"/>
                </a:lnTo>
                <a:cubicBezTo>
                  <a:pt x="3888785" y="4173774"/>
                  <a:pt x="3946543" y="4203907"/>
                  <a:pt x="3986462" y="4255624"/>
                </a:cubicBezTo>
                <a:cubicBezTo>
                  <a:pt x="3996442" y="4268553"/>
                  <a:pt x="4004834" y="4282219"/>
                  <a:pt x="4011671" y="4296397"/>
                </a:cubicBezTo>
                <a:lnTo>
                  <a:pt x="4017634" y="4312859"/>
                </a:lnTo>
                <a:lnTo>
                  <a:pt x="4052324" y="4299105"/>
                </a:lnTo>
                <a:cubicBezTo>
                  <a:pt x="4185007" y="4260368"/>
                  <a:pt x="4328601" y="4298604"/>
                  <a:pt x="4412641" y="4407481"/>
                </a:cubicBezTo>
                <a:lnTo>
                  <a:pt x="4413948" y="4409619"/>
                </a:lnTo>
                <a:lnTo>
                  <a:pt x="4432156" y="4392417"/>
                </a:lnTo>
                <a:cubicBezTo>
                  <a:pt x="4628490" y="4240872"/>
                  <a:pt x="4898919" y="4252570"/>
                  <a:pt x="5078544" y="4406960"/>
                </a:cubicBezTo>
                <a:lnTo>
                  <a:pt x="5080410" y="4408928"/>
                </a:lnTo>
                <a:lnTo>
                  <a:pt x="5086475" y="4387995"/>
                </a:lnTo>
                <a:cubicBezTo>
                  <a:pt x="5129115" y="4279326"/>
                  <a:pt x="5203296" y="4177832"/>
                  <a:pt x="5306178" y="4098420"/>
                </a:cubicBezTo>
                <a:cubicBezTo>
                  <a:pt x="5580531" y="3886653"/>
                  <a:pt x="5955090" y="3912102"/>
                  <a:pt x="6142779" y="4155261"/>
                </a:cubicBezTo>
                <a:cubicBezTo>
                  <a:pt x="6330467" y="4398420"/>
                  <a:pt x="6260211" y="4767210"/>
                  <a:pt x="5985859" y="4978976"/>
                </a:cubicBezTo>
                <a:cubicBezTo>
                  <a:pt x="5745800" y="5164271"/>
                  <a:pt x="5429021" y="5167949"/>
                  <a:pt x="5227841" y="5003076"/>
                </a:cubicBezTo>
                <a:lnTo>
                  <a:pt x="5213220" y="4988016"/>
                </a:lnTo>
                <a:lnTo>
                  <a:pt x="5187959" y="5044649"/>
                </a:lnTo>
                <a:cubicBezTo>
                  <a:pt x="5155093" y="5102559"/>
                  <a:pt x="5110357" y="5155085"/>
                  <a:pt x="5054261" y="5198383"/>
                </a:cubicBezTo>
                <a:cubicBezTo>
                  <a:pt x="4829880" y="5371578"/>
                  <a:pt x="4508720" y="5331557"/>
                  <a:pt x="4336931" y="5108996"/>
                </a:cubicBezTo>
                <a:cubicBezTo>
                  <a:pt x="4315458" y="5081176"/>
                  <a:pt x="4297334" y="5051821"/>
                  <a:pt x="4282497" y="5021410"/>
                </a:cubicBezTo>
                <a:lnTo>
                  <a:pt x="4250911" y="4935959"/>
                </a:lnTo>
                <a:lnTo>
                  <a:pt x="4205230" y="4954071"/>
                </a:lnTo>
                <a:cubicBezTo>
                  <a:pt x="4072547" y="4992808"/>
                  <a:pt x="3928954" y="4954572"/>
                  <a:pt x="3844915" y="4845695"/>
                </a:cubicBezTo>
                <a:cubicBezTo>
                  <a:pt x="3802895" y="4791256"/>
                  <a:pt x="3781731" y="4726888"/>
                  <a:pt x="3779956" y="4661312"/>
                </a:cubicBezTo>
                <a:lnTo>
                  <a:pt x="3781253" y="4642950"/>
                </a:lnTo>
                <a:lnTo>
                  <a:pt x="3758951" y="4642561"/>
                </a:lnTo>
                <a:cubicBezTo>
                  <a:pt x="3697838" y="4635650"/>
                  <a:pt x="3640079" y="4605517"/>
                  <a:pt x="3600161" y="4553801"/>
                </a:cubicBezTo>
                <a:cubicBezTo>
                  <a:pt x="3560241" y="4502084"/>
                  <a:pt x="3545721" y="4438577"/>
                  <a:pt x="3554514" y="4377705"/>
                </a:cubicBezTo>
                <a:lnTo>
                  <a:pt x="3561944" y="4347173"/>
                </a:lnTo>
                <a:lnTo>
                  <a:pt x="3503447" y="4328061"/>
                </a:lnTo>
                <a:cubicBezTo>
                  <a:pt x="3481157" y="4315596"/>
                  <a:pt x="3460988" y="4298544"/>
                  <a:pt x="3444426" y="4277087"/>
                </a:cubicBezTo>
                <a:cubicBezTo>
                  <a:pt x="3394740" y="4212716"/>
                  <a:pt x="3391622" y="4126987"/>
                  <a:pt x="3429725" y="4059929"/>
                </a:cubicBezTo>
                <a:lnTo>
                  <a:pt x="3456744" y="4028877"/>
                </a:lnTo>
                <a:lnTo>
                  <a:pt x="3450921" y="4026781"/>
                </a:lnTo>
                <a:cubicBezTo>
                  <a:pt x="3431243" y="4015185"/>
                  <a:pt x="3413281" y="3999598"/>
                  <a:pt x="3398329" y="3980226"/>
                </a:cubicBezTo>
                <a:cubicBezTo>
                  <a:pt x="3353470" y="3922110"/>
                  <a:pt x="3348434" y="3846427"/>
                  <a:pt x="3379669" y="3788328"/>
                </a:cubicBezTo>
                <a:lnTo>
                  <a:pt x="3391294" y="3774620"/>
                </a:lnTo>
                <a:lnTo>
                  <a:pt x="3383730" y="3768431"/>
                </a:lnTo>
                <a:cubicBezTo>
                  <a:pt x="3344438" y="3717525"/>
                  <a:pt x="3359950" y="3639699"/>
                  <a:pt x="3418379" y="3594599"/>
                </a:cubicBezTo>
                <a:lnTo>
                  <a:pt x="3427316" y="3589909"/>
                </a:lnTo>
                <a:lnTo>
                  <a:pt x="3413546" y="3592935"/>
                </a:lnTo>
                <a:cubicBezTo>
                  <a:pt x="3390849" y="3593990"/>
                  <a:pt x="3370735" y="3586771"/>
                  <a:pt x="3358584" y="3571030"/>
                </a:cubicBezTo>
                <a:cubicBezTo>
                  <a:pt x="3334281" y="3539544"/>
                  <a:pt x="3351031" y="3485883"/>
                  <a:pt x="3395997" y="3451175"/>
                </a:cubicBezTo>
                <a:cubicBezTo>
                  <a:pt x="3407238" y="3442498"/>
                  <a:pt x="3419179" y="3435827"/>
                  <a:pt x="3431147" y="3431193"/>
                </a:cubicBezTo>
                <a:close/>
                <a:moveTo>
                  <a:pt x="2961271" y="3390934"/>
                </a:moveTo>
                <a:cubicBezTo>
                  <a:pt x="2982298" y="3382323"/>
                  <a:pt x="3009155" y="3380125"/>
                  <a:pt x="3036858" y="3386383"/>
                </a:cubicBezTo>
                <a:cubicBezTo>
                  <a:pt x="3092266" y="3398898"/>
                  <a:pt x="3130078" y="3440495"/>
                  <a:pt x="3121314" y="3479291"/>
                </a:cubicBezTo>
                <a:cubicBezTo>
                  <a:pt x="3112551" y="3518088"/>
                  <a:pt x="3060530" y="3539394"/>
                  <a:pt x="3005123" y="3526878"/>
                </a:cubicBezTo>
                <a:lnTo>
                  <a:pt x="2999111" y="3524598"/>
                </a:lnTo>
                <a:lnTo>
                  <a:pt x="3025295" y="3549150"/>
                </a:lnTo>
                <a:cubicBezTo>
                  <a:pt x="3044242" y="3575031"/>
                  <a:pt x="3052420" y="3606721"/>
                  <a:pt x="3045336" y="3638084"/>
                </a:cubicBezTo>
                <a:cubicBezTo>
                  <a:pt x="3038252" y="3669447"/>
                  <a:pt x="3017247" y="3694545"/>
                  <a:pt x="2989014" y="3709769"/>
                </a:cubicBezTo>
                <a:lnTo>
                  <a:pt x="2957101" y="3719955"/>
                </a:lnTo>
                <a:lnTo>
                  <a:pt x="2960436" y="3729208"/>
                </a:lnTo>
                <a:cubicBezTo>
                  <a:pt x="2964047" y="3751762"/>
                  <a:pt x="2963490" y="3775537"/>
                  <a:pt x="2958098" y="3799407"/>
                </a:cubicBezTo>
                <a:cubicBezTo>
                  <a:pt x="2941923" y="3871017"/>
                  <a:pt x="2886825" y="3923148"/>
                  <a:pt x="2822152" y="3936124"/>
                </a:cubicBezTo>
                <a:lnTo>
                  <a:pt x="2810418" y="3935982"/>
                </a:lnTo>
                <a:lnTo>
                  <a:pt x="2819731" y="3959608"/>
                </a:lnTo>
                <a:cubicBezTo>
                  <a:pt x="2824340" y="3984727"/>
                  <a:pt x="2824060" y="4011138"/>
                  <a:pt x="2818088" y="4037577"/>
                </a:cubicBezTo>
                <a:cubicBezTo>
                  <a:pt x="2812116" y="4064016"/>
                  <a:pt x="2801017" y="4087982"/>
                  <a:pt x="2786058" y="4108681"/>
                </a:cubicBezTo>
                <a:lnTo>
                  <a:pt x="2741072" y="4150675"/>
                </a:lnTo>
                <a:lnTo>
                  <a:pt x="2760682" y="4175228"/>
                </a:lnTo>
                <a:cubicBezTo>
                  <a:pt x="2794318" y="4226718"/>
                  <a:pt x="2807926" y="4290427"/>
                  <a:pt x="2793532" y="4354153"/>
                </a:cubicBezTo>
                <a:cubicBezTo>
                  <a:pt x="2789933" y="4370084"/>
                  <a:pt x="2784755" y="4385263"/>
                  <a:pt x="2778191" y="4399569"/>
                </a:cubicBezTo>
                <a:lnTo>
                  <a:pt x="2769309" y="4414658"/>
                </a:lnTo>
                <a:lnTo>
                  <a:pt x="2802022" y="4432616"/>
                </a:lnTo>
                <a:cubicBezTo>
                  <a:pt x="2916456" y="4510142"/>
                  <a:pt x="2978543" y="4645146"/>
                  <a:pt x="2948240" y="4779305"/>
                </a:cubicBezTo>
                <a:lnTo>
                  <a:pt x="2947426" y="4781676"/>
                </a:lnTo>
                <a:lnTo>
                  <a:pt x="2972287" y="4784737"/>
                </a:lnTo>
                <a:cubicBezTo>
                  <a:pt x="3214210" y="4839382"/>
                  <a:pt x="3377605" y="5055184"/>
                  <a:pt x="3373176" y="5292001"/>
                </a:cubicBezTo>
                <a:lnTo>
                  <a:pt x="3372849" y="5294693"/>
                </a:lnTo>
                <a:lnTo>
                  <a:pt x="3392843" y="5286020"/>
                </a:lnTo>
                <a:cubicBezTo>
                  <a:pt x="3503749" y="5249591"/>
                  <a:pt x="3629235" y="5242036"/>
                  <a:pt x="3756007" y="5270672"/>
                </a:cubicBezTo>
                <a:cubicBezTo>
                  <a:pt x="4094065" y="5347032"/>
                  <a:pt x="4313252" y="5651825"/>
                  <a:pt x="4245574" y="5951446"/>
                </a:cubicBezTo>
                <a:cubicBezTo>
                  <a:pt x="4177896" y="6251068"/>
                  <a:pt x="3848981" y="6432056"/>
                  <a:pt x="3510923" y="6355696"/>
                </a:cubicBezTo>
                <a:cubicBezTo>
                  <a:pt x="3215122" y="6288881"/>
                  <a:pt x="3010332" y="6047172"/>
                  <a:pt x="3009095" y="5787066"/>
                </a:cubicBezTo>
                <a:lnTo>
                  <a:pt x="3011376" y="5766201"/>
                </a:lnTo>
                <a:lnTo>
                  <a:pt x="2951640" y="5782844"/>
                </a:lnTo>
                <a:cubicBezTo>
                  <a:pt x="2886072" y="5794443"/>
                  <a:pt x="2817084" y="5793463"/>
                  <a:pt x="2747964" y="5777850"/>
                </a:cubicBezTo>
                <a:cubicBezTo>
                  <a:pt x="2471480" y="5715398"/>
                  <a:pt x="2297563" y="5442455"/>
                  <a:pt x="2359508" y="5168215"/>
                </a:cubicBezTo>
                <a:cubicBezTo>
                  <a:pt x="2367251" y="5133935"/>
                  <a:pt x="2378313" y="5101257"/>
                  <a:pt x="2392284" y="5070439"/>
                </a:cubicBezTo>
                <a:lnTo>
                  <a:pt x="2437980" y="4991627"/>
                </a:lnTo>
                <a:lnTo>
                  <a:pt x="2394904" y="4967980"/>
                </a:lnTo>
                <a:cubicBezTo>
                  <a:pt x="2280469" y="4890453"/>
                  <a:pt x="2218382" y="4755449"/>
                  <a:pt x="2248686" y="4621290"/>
                </a:cubicBezTo>
                <a:cubicBezTo>
                  <a:pt x="2263837" y="4554211"/>
                  <a:pt x="2299936" y="4496869"/>
                  <a:pt x="2349326" y="4453695"/>
                </a:cubicBezTo>
                <a:lnTo>
                  <a:pt x="2364299" y="4442988"/>
                </a:lnTo>
                <a:lnTo>
                  <a:pt x="2350380" y="4425558"/>
                </a:lnTo>
                <a:cubicBezTo>
                  <a:pt x="2316743" y="4374069"/>
                  <a:pt x="2303136" y="4310359"/>
                  <a:pt x="2317530" y="4246634"/>
                </a:cubicBezTo>
                <a:cubicBezTo>
                  <a:pt x="2331924" y="4182908"/>
                  <a:pt x="2371594" y="4131234"/>
                  <a:pt x="2424097" y="4099201"/>
                </a:cubicBezTo>
                <a:lnTo>
                  <a:pt x="2452356" y="4085460"/>
                </a:lnTo>
                <a:lnTo>
                  <a:pt x="2429787" y="4028207"/>
                </a:lnTo>
                <a:cubicBezTo>
                  <a:pt x="2425179" y="4003088"/>
                  <a:pt x="2425459" y="3976678"/>
                  <a:pt x="2431431" y="3950239"/>
                </a:cubicBezTo>
                <a:cubicBezTo>
                  <a:pt x="2449347" y="3870921"/>
                  <a:pt x="2513407" y="3813864"/>
                  <a:pt x="2589362" y="3800468"/>
                </a:cubicBezTo>
                <a:lnTo>
                  <a:pt x="2630511" y="3801488"/>
                </a:lnTo>
                <a:lnTo>
                  <a:pt x="2628413" y="3795665"/>
                </a:lnTo>
                <a:cubicBezTo>
                  <a:pt x="2624802" y="3773111"/>
                  <a:pt x="2625359" y="3749336"/>
                  <a:pt x="2630751" y="3725466"/>
                </a:cubicBezTo>
                <a:cubicBezTo>
                  <a:pt x="2646926" y="3653856"/>
                  <a:pt x="2702024" y="3601725"/>
                  <a:pt x="2766697" y="3588749"/>
                </a:cubicBezTo>
                <a:lnTo>
                  <a:pt x="2784670" y="3588966"/>
                </a:lnTo>
                <a:lnTo>
                  <a:pt x="2784616" y="3579193"/>
                </a:lnTo>
                <a:cubicBezTo>
                  <a:pt x="2798785" y="3516467"/>
                  <a:pt x="2868634" y="3478801"/>
                  <a:pt x="2940630" y="3495064"/>
                </a:cubicBezTo>
                <a:lnTo>
                  <a:pt x="2949941" y="3498959"/>
                </a:lnTo>
                <a:lnTo>
                  <a:pt x="2938831" y="3490279"/>
                </a:lnTo>
                <a:cubicBezTo>
                  <a:pt x="2923548" y="3473466"/>
                  <a:pt x="2916286" y="3453367"/>
                  <a:pt x="2920667" y="3433970"/>
                </a:cubicBezTo>
                <a:cubicBezTo>
                  <a:pt x="2925049" y="3414571"/>
                  <a:pt x="2940245" y="3399546"/>
                  <a:pt x="2961271" y="3390934"/>
                </a:cubicBezTo>
                <a:close/>
                <a:moveTo>
                  <a:pt x="1852456" y="3074803"/>
                </a:moveTo>
                <a:cubicBezTo>
                  <a:pt x="1898083" y="3062637"/>
                  <a:pt x="1945605" y="3065079"/>
                  <a:pt x="1989210" y="3080124"/>
                </a:cubicBezTo>
                <a:lnTo>
                  <a:pt x="2017805" y="3093151"/>
                </a:lnTo>
                <a:lnTo>
                  <a:pt x="2047555" y="3039279"/>
                </a:lnTo>
                <a:cubicBezTo>
                  <a:pt x="2063981" y="3019724"/>
                  <a:pt x="2084515" y="3003114"/>
                  <a:pt x="2108699" y="2990873"/>
                </a:cubicBezTo>
                <a:cubicBezTo>
                  <a:pt x="2181250" y="2954149"/>
                  <a:pt x="2266041" y="2967174"/>
                  <a:pt x="2324757" y="3017184"/>
                </a:cubicBezTo>
                <a:lnTo>
                  <a:pt x="2350188" y="3049551"/>
                </a:lnTo>
                <a:lnTo>
                  <a:pt x="2353339" y="3044223"/>
                </a:lnTo>
                <a:cubicBezTo>
                  <a:pt x="2368422" y="3027072"/>
                  <a:pt x="2387103" y="3012354"/>
                  <a:pt x="2408936" y="3001302"/>
                </a:cubicBezTo>
                <a:cubicBezTo>
                  <a:pt x="2474437" y="2968147"/>
                  <a:pt x="2549721" y="2977402"/>
                  <a:pt x="2600926" y="3018984"/>
                </a:cubicBezTo>
                <a:lnTo>
                  <a:pt x="2612210" y="3032975"/>
                </a:lnTo>
                <a:lnTo>
                  <a:pt x="2619708" y="3026708"/>
                </a:lnTo>
                <a:cubicBezTo>
                  <a:pt x="2677083" y="2997666"/>
                  <a:pt x="2750616" y="3027507"/>
                  <a:pt x="2783950" y="3093361"/>
                </a:cubicBezTo>
                <a:lnTo>
                  <a:pt x="2786880" y="3103019"/>
                </a:lnTo>
                <a:lnTo>
                  <a:pt x="2786492" y="3088926"/>
                </a:lnTo>
                <a:cubicBezTo>
                  <a:pt x="2789714" y="3066435"/>
                  <a:pt x="2800579" y="3048032"/>
                  <a:pt x="2818322" y="3039051"/>
                </a:cubicBezTo>
                <a:cubicBezTo>
                  <a:pt x="2853809" y="3021088"/>
                  <a:pt x="2903373" y="3047611"/>
                  <a:pt x="2929026" y="3098291"/>
                </a:cubicBezTo>
                <a:cubicBezTo>
                  <a:pt x="2954679" y="3148972"/>
                  <a:pt x="2946707" y="3204618"/>
                  <a:pt x="2911221" y="3222580"/>
                </a:cubicBezTo>
                <a:cubicBezTo>
                  <a:pt x="2875734" y="3240543"/>
                  <a:pt x="2826170" y="3214021"/>
                  <a:pt x="2800517" y="3163341"/>
                </a:cubicBezTo>
                <a:lnTo>
                  <a:pt x="2798444" y="3157253"/>
                </a:lnTo>
                <a:lnTo>
                  <a:pt x="2796202" y="3193077"/>
                </a:lnTo>
                <a:cubicBezTo>
                  <a:pt x="2788324" y="3224171"/>
                  <a:pt x="2769108" y="3250664"/>
                  <a:pt x="2740421" y="3265184"/>
                </a:cubicBezTo>
                <a:cubicBezTo>
                  <a:pt x="2711734" y="3279705"/>
                  <a:pt x="2679007" y="3279505"/>
                  <a:pt x="2649285" y="3267444"/>
                </a:cubicBezTo>
                <a:lnTo>
                  <a:pt x="2621102" y="3249335"/>
                </a:lnTo>
                <a:lnTo>
                  <a:pt x="2616095" y="3257801"/>
                </a:lnTo>
                <a:cubicBezTo>
                  <a:pt x="2601010" y="3274953"/>
                  <a:pt x="2582331" y="3289670"/>
                  <a:pt x="2560497" y="3300723"/>
                </a:cubicBezTo>
                <a:cubicBezTo>
                  <a:pt x="2494996" y="3333877"/>
                  <a:pt x="2419712" y="3324622"/>
                  <a:pt x="2368508" y="3283040"/>
                </a:cubicBezTo>
                <a:lnTo>
                  <a:pt x="2361141" y="3273906"/>
                </a:lnTo>
                <a:lnTo>
                  <a:pt x="2348864" y="3296136"/>
                </a:lnTo>
                <a:cubicBezTo>
                  <a:pt x="2332439" y="3315692"/>
                  <a:pt x="2311903" y="3332302"/>
                  <a:pt x="2287720" y="3344543"/>
                </a:cubicBezTo>
                <a:cubicBezTo>
                  <a:pt x="2263536" y="3356785"/>
                  <a:pt x="2237993" y="3363498"/>
                  <a:pt x="2212508" y="3365157"/>
                </a:cubicBezTo>
                <a:lnTo>
                  <a:pt x="2151479" y="3357237"/>
                </a:lnTo>
                <a:lnTo>
                  <a:pt x="2145048" y="3387993"/>
                </a:lnTo>
                <a:cubicBezTo>
                  <a:pt x="2126790" y="3446725"/>
                  <a:pt x="2086353" y="3497802"/>
                  <a:pt x="2028065" y="3527307"/>
                </a:cubicBezTo>
                <a:cubicBezTo>
                  <a:pt x="2013492" y="3534683"/>
                  <a:pt x="1998494" y="3540362"/>
                  <a:pt x="1983285" y="3544418"/>
                </a:cubicBezTo>
                <a:lnTo>
                  <a:pt x="1965996" y="3547185"/>
                </a:lnTo>
                <a:lnTo>
                  <a:pt x="1972996" y="3583840"/>
                </a:lnTo>
                <a:cubicBezTo>
                  <a:pt x="1986147" y="3721435"/>
                  <a:pt x="1921644" y="3855302"/>
                  <a:pt x="1798930" y="3917417"/>
                </a:cubicBezTo>
                <a:lnTo>
                  <a:pt x="1796585" y="3918301"/>
                </a:lnTo>
                <a:lnTo>
                  <a:pt x="1810064" y="3939413"/>
                </a:lnTo>
                <a:cubicBezTo>
                  <a:pt x="1922074" y="4160697"/>
                  <a:pt x="1859836" y="4424127"/>
                  <a:pt x="1674481" y="4571589"/>
                </a:cubicBezTo>
                <a:lnTo>
                  <a:pt x="1672198" y="4573052"/>
                </a:lnTo>
                <a:lnTo>
                  <a:pt x="1691621" y="4582938"/>
                </a:lnTo>
                <a:cubicBezTo>
                  <a:pt x="1790358" y="4645213"/>
                  <a:pt x="1876129" y="4737122"/>
                  <a:pt x="1934823" y="4853079"/>
                </a:cubicBezTo>
                <a:cubicBezTo>
                  <a:pt x="2091344" y="5162297"/>
                  <a:pt x="1996059" y="5525426"/>
                  <a:pt x="1721999" y="5664150"/>
                </a:cubicBezTo>
                <a:cubicBezTo>
                  <a:pt x="1447939" y="5802874"/>
                  <a:pt x="1098885" y="5664660"/>
                  <a:pt x="942365" y="5355443"/>
                </a:cubicBezTo>
                <a:cubicBezTo>
                  <a:pt x="805409" y="5084877"/>
                  <a:pt x="861242" y="4773036"/>
                  <a:pt x="1060939" y="4606369"/>
                </a:cubicBezTo>
                <a:lnTo>
                  <a:pt x="1078475" y="4594834"/>
                </a:lnTo>
                <a:lnTo>
                  <a:pt x="1027588" y="4559394"/>
                </a:lnTo>
                <a:cubicBezTo>
                  <a:pt x="976875" y="4516244"/>
                  <a:pt x="933678" y="4462446"/>
                  <a:pt x="901675" y="4399222"/>
                </a:cubicBezTo>
                <a:cubicBezTo>
                  <a:pt x="773664" y="4146326"/>
                  <a:pt x="873241" y="3838382"/>
                  <a:pt x="1124085" y="3711410"/>
                </a:cubicBezTo>
                <a:cubicBezTo>
                  <a:pt x="1155440" y="3695538"/>
                  <a:pt x="1187675" y="3683245"/>
                  <a:pt x="1220330" y="3674379"/>
                </a:cubicBezTo>
                <a:lnTo>
                  <a:pt x="1310190" y="3659390"/>
                </a:lnTo>
                <a:lnTo>
                  <a:pt x="1300973" y="3611122"/>
                </a:lnTo>
                <a:cubicBezTo>
                  <a:pt x="1287822" y="3473526"/>
                  <a:pt x="1352325" y="3339659"/>
                  <a:pt x="1475038" y="3277544"/>
                </a:cubicBezTo>
                <a:cubicBezTo>
                  <a:pt x="1536395" y="3246486"/>
                  <a:pt x="1603591" y="3237778"/>
                  <a:pt x="1668336" y="3248340"/>
                </a:cubicBezTo>
                <a:lnTo>
                  <a:pt x="1686128" y="3253060"/>
                </a:lnTo>
                <a:lnTo>
                  <a:pt x="1690694" y="3231227"/>
                </a:lnTo>
                <a:cubicBezTo>
                  <a:pt x="1708952" y="3172496"/>
                  <a:pt x="1749389" y="3121418"/>
                  <a:pt x="1807677" y="3091914"/>
                </a:cubicBezTo>
                <a:cubicBezTo>
                  <a:pt x="1822249" y="3084538"/>
                  <a:pt x="1837247" y="3078859"/>
                  <a:pt x="1852456" y="3074803"/>
                </a:cubicBezTo>
                <a:close/>
                <a:moveTo>
                  <a:pt x="5681433" y="1581620"/>
                </a:moveTo>
                <a:cubicBezTo>
                  <a:pt x="5747973" y="1549866"/>
                  <a:pt x="5821131" y="1532306"/>
                  <a:pt x="5897923" y="1532306"/>
                </a:cubicBezTo>
                <a:cubicBezTo>
                  <a:pt x="6205093" y="1532306"/>
                  <a:pt x="6454103" y="1813261"/>
                  <a:pt x="6454103" y="2159836"/>
                </a:cubicBezTo>
                <a:cubicBezTo>
                  <a:pt x="6454103" y="2463089"/>
                  <a:pt x="6263455" y="2716102"/>
                  <a:pt x="6010013" y="2774617"/>
                </a:cubicBezTo>
                <a:lnTo>
                  <a:pt x="5989158" y="2776989"/>
                </a:lnTo>
                <a:lnTo>
                  <a:pt x="6018554" y="2831590"/>
                </a:lnTo>
                <a:cubicBezTo>
                  <a:pt x="6044314" y="2892992"/>
                  <a:pt x="6058559" y="2960500"/>
                  <a:pt x="6058559" y="3031362"/>
                </a:cubicBezTo>
                <a:cubicBezTo>
                  <a:pt x="6058559" y="3314811"/>
                  <a:pt x="5830641" y="3544591"/>
                  <a:pt x="5549492" y="3544591"/>
                </a:cubicBezTo>
                <a:cubicBezTo>
                  <a:pt x="5514349" y="3544591"/>
                  <a:pt x="5480037" y="3541001"/>
                  <a:pt x="5446897" y="3534164"/>
                </a:cubicBezTo>
                <a:lnTo>
                  <a:pt x="5359954" y="3506955"/>
                </a:lnTo>
                <a:lnTo>
                  <a:pt x="5346379" y="3554183"/>
                </a:lnTo>
                <a:cubicBezTo>
                  <a:pt x="5295971" y="3682886"/>
                  <a:pt x="5177964" y="3773193"/>
                  <a:pt x="5040425" y="3773193"/>
                </a:cubicBezTo>
                <a:cubicBezTo>
                  <a:pt x="4971656" y="3773193"/>
                  <a:pt x="4907769" y="3750616"/>
                  <a:pt x="4854774" y="3711952"/>
                </a:cubicBezTo>
                <a:lnTo>
                  <a:pt x="4841031" y="3699706"/>
                </a:lnTo>
                <a:lnTo>
                  <a:pt x="4827097" y="3717123"/>
                </a:lnTo>
                <a:cubicBezTo>
                  <a:pt x="4784284" y="3761278"/>
                  <a:pt x="4725138" y="3788588"/>
                  <a:pt x="4659808" y="3788588"/>
                </a:cubicBezTo>
                <a:cubicBezTo>
                  <a:pt x="4594477" y="3788588"/>
                  <a:pt x="4535331" y="3761278"/>
                  <a:pt x="4492517" y="3717123"/>
                </a:cubicBezTo>
                <a:lnTo>
                  <a:pt x="4472888" y="3692586"/>
                </a:lnTo>
                <a:lnTo>
                  <a:pt x="4422015" y="3727215"/>
                </a:lnTo>
                <a:cubicBezTo>
                  <a:pt x="4398528" y="3737244"/>
                  <a:pt x="4372706" y="3742790"/>
                  <a:pt x="4345600" y="3742790"/>
                </a:cubicBezTo>
                <a:cubicBezTo>
                  <a:pt x="4264284" y="3742790"/>
                  <a:pt x="4194515" y="3692876"/>
                  <a:pt x="4164713" y="3621739"/>
                </a:cubicBezTo>
                <a:lnTo>
                  <a:pt x="4156642" y="3581376"/>
                </a:lnTo>
                <a:lnTo>
                  <a:pt x="4151424" y="3584706"/>
                </a:lnTo>
                <a:cubicBezTo>
                  <a:pt x="4130220" y="3593197"/>
                  <a:pt x="4106906" y="3597892"/>
                  <a:pt x="4082436" y="3597892"/>
                </a:cubicBezTo>
                <a:cubicBezTo>
                  <a:pt x="4009021" y="3597892"/>
                  <a:pt x="3946032" y="3555634"/>
                  <a:pt x="3919125" y="3495409"/>
                </a:cubicBezTo>
                <a:lnTo>
                  <a:pt x="3915377" y="3477830"/>
                </a:lnTo>
                <a:lnTo>
                  <a:pt x="3905856" y="3480036"/>
                </a:lnTo>
                <a:cubicBezTo>
                  <a:pt x="3841550" y="3480036"/>
                  <a:pt x="3789420" y="3420202"/>
                  <a:pt x="3789420" y="3346392"/>
                </a:cubicBezTo>
                <a:lnTo>
                  <a:pt x="3791168" y="3336452"/>
                </a:lnTo>
                <a:lnTo>
                  <a:pt x="3785149" y="3349201"/>
                </a:lnTo>
                <a:cubicBezTo>
                  <a:pt x="3772117" y="3367813"/>
                  <a:pt x="3754112" y="3379325"/>
                  <a:pt x="3734226" y="3379325"/>
                </a:cubicBezTo>
                <a:cubicBezTo>
                  <a:pt x="3694452" y="3379325"/>
                  <a:pt x="3662208" y="3333277"/>
                  <a:pt x="3662208" y="3276474"/>
                </a:cubicBezTo>
                <a:cubicBezTo>
                  <a:pt x="3662208" y="3219671"/>
                  <a:pt x="3694452" y="3173623"/>
                  <a:pt x="3734225" y="3173623"/>
                </a:cubicBezTo>
                <a:cubicBezTo>
                  <a:pt x="3773999" y="3173623"/>
                  <a:pt x="3806243" y="3219671"/>
                  <a:pt x="3806243" y="3276474"/>
                </a:cubicBezTo>
                <a:lnTo>
                  <a:pt x="3805343" y="3282841"/>
                </a:lnTo>
                <a:lnTo>
                  <a:pt x="3823523" y="3251891"/>
                </a:lnTo>
                <a:cubicBezTo>
                  <a:pt x="3844594" y="3227707"/>
                  <a:pt x="3873703" y="3212748"/>
                  <a:pt x="3905856" y="3212748"/>
                </a:cubicBezTo>
                <a:cubicBezTo>
                  <a:pt x="3938009" y="3212748"/>
                  <a:pt x="3967118" y="3227707"/>
                  <a:pt x="3988189" y="3251891"/>
                </a:cubicBezTo>
                <a:lnTo>
                  <a:pt x="4005156" y="3280776"/>
                </a:lnTo>
                <a:lnTo>
                  <a:pt x="4013446" y="3275484"/>
                </a:lnTo>
                <a:cubicBezTo>
                  <a:pt x="4034651" y="3266993"/>
                  <a:pt x="4057964" y="3262298"/>
                  <a:pt x="4082436" y="3262298"/>
                </a:cubicBezTo>
                <a:cubicBezTo>
                  <a:pt x="4155850" y="3262298"/>
                  <a:pt x="4218839" y="3304556"/>
                  <a:pt x="4245745" y="3364781"/>
                </a:cubicBezTo>
                <a:lnTo>
                  <a:pt x="4248193" y="3376257"/>
                </a:lnTo>
                <a:lnTo>
                  <a:pt x="4269186" y="3361968"/>
                </a:lnTo>
                <a:cubicBezTo>
                  <a:pt x="4292672" y="3351938"/>
                  <a:pt x="4318495" y="3346392"/>
                  <a:pt x="4345601" y="3346392"/>
                </a:cubicBezTo>
                <a:cubicBezTo>
                  <a:pt x="4372706" y="3346392"/>
                  <a:pt x="4398528" y="3351938"/>
                  <a:pt x="4422015" y="3361968"/>
                </a:cubicBezTo>
                <a:lnTo>
                  <a:pt x="4472888" y="3396596"/>
                </a:lnTo>
                <a:lnTo>
                  <a:pt x="4492517" y="3372059"/>
                </a:lnTo>
                <a:cubicBezTo>
                  <a:pt x="4535331" y="3327904"/>
                  <a:pt x="4594476" y="3300594"/>
                  <a:pt x="4659807" y="3300594"/>
                </a:cubicBezTo>
                <a:cubicBezTo>
                  <a:pt x="4676140" y="3300594"/>
                  <a:pt x="4692086" y="3302301"/>
                  <a:pt x="4707487" y="3305551"/>
                </a:cubicBezTo>
                <a:lnTo>
                  <a:pt x="4724163" y="3310890"/>
                </a:lnTo>
                <a:lnTo>
                  <a:pt x="4734472" y="3275025"/>
                </a:lnTo>
                <a:cubicBezTo>
                  <a:pt x="4784879" y="3146322"/>
                  <a:pt x="4902887" y="3056015"/>
                  <a:pt x="5040425" y="3056015"/>
                </a:cubicBezTo>
                <a:lnTo>
                  <a:pt x="5042917" y="3056286"/>
                </a:lnTo>
                <a:lnTo>
                  <a:pt x="5040425" y="3031362"/>
                </a:lnTo>
                <a:cubicBezTo>
                  <a:pt x="5040425" y="2783344"/>
                  <a:pt x="5214924" y="2576417"/>
                  <a:pt x="5446898" y="2528560"/>
                </a:cubicBezTo>
                <a:lnTo>
                  <a:pt x="5449595" y="2528286"/>
                </a:lnTo>
                <a:lnTo>
                  <a:pt x="5436730" y="2510694"/>
                </a:lnTo>
                <a:cubicBezTo>
                  <a:pt x="5376760" y="2410540"/>
                  <a:pt x="5341744" y="2289802"/>
                  <a:pt x="5341743" y="2159836"/>
                </a:cubicBezTo>
                <a:cubicBezTo>
                  <a:pt x="5341744" y="1899905"/>
                  <a:pt x="5481812" y="1676885"/>
                  <a:pt x="5681433" y="1581620"/>
                </a:cubicBezTo>
                <a:close/>
                <a:moveTo>
                  <a:pt x="1073368" y="1772551"/>
                </a:moveTo>
                <a:cubicBezTo>
                  <a:pt x="1195818" y="1726524"/>
                  <a:pt x="1335447" y="1727352"/>
                  <a:pt x="1463229" y="1785944"/>
                </a:cubicBezTo>
                <a:cubicBezTo>
                  <a:pt x="1495174" y="1800592"/>
                  <a:pt x="1524867" y="1818157"/>
                  <a:pt x="1552141" y="1838184"/>
                </a:cubicBezTo>
                <a:lnTo>
                  <a:pt x="1619831" y="1899155"/>
                </a:lnTo>
                <a:lnTo>
                  <a:pt x="1651856" y="1861883"/>
                </a:lnTo>
                <a:cubicBezTo>
                  <a:pt x="1751320" y="1765903"/>
                  <a:pt x="1896228" y="1733000"/>
                  <a:pt x="2021250" y="1790326"/>
                </a:cubicBezTo>
                <a:cubicBezTo>
                  <a:pt x="2083761" y="1818989"/>
                  <a:pt x="2132424" y="1866139"/>
                  <a:pt x="2164481" y="1923373"/>
                </a:cubicBezTo>
                <a:lnTo>
                  <a:pt x="2171869" y="1940233"/>
                </a:lnTo>
                <a:lnTo>
                  <a:pt x="2191795" y="1930209"/>
                </a:lnTo>
                <a:cubicBezTo>
                  <a:pt x="2249116" y="1907917"/>
                  <a:pt x="2314263" y="1907745"/>
                  <a:pt x="2373647" y="1934975"/>
                </a:cubicBezTo>
                <a:cubicBezTo>
                  <a:pt x="2433033" y="1962205"/>
                  <a:pt x="2475414" y="2011681"/>
                  <a:pt x="2495927" y="2069663"/>
                </a:cubicBezTo>
                <a:lnTo>
                  <a:pt x="2503543" y="2100149"/>
                </a:lnTo>
                <a:lnTo>
                  <a:pt x="2564220" y="2089875"/>
                </a:lnTo>
                <a:cubicBezTo>
                  <a:pt x="2589749" y="2090548"/>
                  <a:pt x="2615534" y="2096269"/>
                  <a:pt x="2640172" y="2107567"/>
                </a:cubicBezTo>
                <a:cubicBezTo>
                  <a:pt x="2714088" y="2141460"/>
                  <a:pt x="2756704" y="2215912"/>
                  <a:pt x="2754144" y="2292997"/>
                </a:cubicBezTo>
                <a:lnTo>
                  <a:pt x="2744657" y="2333051"/>
                </a:lnTo>
                <a:lnTo>
                  <a:pt x="2750788" y="2332198"/>
                </a:lnTo>
                <a:cubicBezTo>
                  <a:pt x="2773601" y="2333318"/>
                  <a:pt x="2796750" y="2338767"/>
                  <a:pt x="2818994" y="2348967"/>
                </a:cubicBezTo>
                <a:cubicBezTo>
                  <a:pt x="2885728" y="2379567"/>
                  <a:pt x="2925372" y="2444233"/>
                  <a:pt x="2924727" y="2510192"/>
                </a:cubicBezTo>
                <a:lnTo>
                  <a:pt x="2920808" y="2527734"/>
                </a:lnTo>
                <a:lnTo>
                  <a:pt x="2930381" y="2529697"/>
                </a:lnTo>
                <a:cubicBezTo>
                  <a:pt x="2988836" y="2556500"/>
                  <a:pt x="3011282" y="2632617"/>
                  <a:pt x="2980518" y="2699710"/>
                </a:cubicBezTo>
                <a:lnTo>
                  <a:pt x="2974786" y="2708016"/>
                </a:lnTo>
                <a:lnTo>
                  <a:pt x="2985571" y="2698936"/>
                </a:lnTo>
                <a:cubicBezTo>
                  <a:pt x="3005175" y="2687450"/>
                  <a:pt x="3026340" y="2684490"/>
                  <a:pt x="3044417" y="2692779"/>
                </a:cubicBezTo>
                <a:cubicBezTo>
                  <a:pt x="3080571" y="2709356"/>
                  <a:pt x="3090687" y="2764653"/>
                  <a:pt x="3067011" y="2816287"/>
                </a:cubicBezTo>
                <a:cubicBezTo>
                  <a:pt x="3043336" y="2867921"/>
                  <a:pt x="2994834" y="2896339"/>
                  <a:pt x="2958679" y="2879761"/>
                </a:cubicBezTo>
                <a:cubicBezTo>
                  <a:pt x="2922525" y="2863183"/>
                  <a:pt x="2912408" y="2807887"/>
                  <a:pt x="2936084" y="2756253"/>
                </a:cubicBezTo>
                <a:lnTo>
                  <a:pt x="2939556" y="2750840"/>
                </a:lnTo>
                <a:lnTo>
                  <a:pt x="2910131" y="2771397"/>
                </a:lnTo>
                <a:cubicBezTo>
                  <a:pt x="2880898" y="2784597"/>
                  <a:pt x="2848202" y="2786062"/>
                  <a:pt x="2818975" y="2772661"/>
                </a:cubicBezTo>
                <a:cubicBezTo>
                  <a:pt x="2789749" y="2759259"/>
                  <a:pt x="2769523" y="2733528"/>
                  <a:pt x="2760450" y="2702763"/>
                </a:cubicBezTo>
                <a:lnTo>
                  <a:pt x="2757066" y="2669435"/>
                </a:lnTo>
                <a:lnTo>
                  <a:pt x="2747325" y="2670790"/>
                </a:lnTo>
                <a:cubicBezTo>
                  <a:pt x="2724510" y="2669670"/>
                  <a:pt x="2701362" y="2664221"/>
                  <a:pt x="2679117" y="2654021"/>
                </a:cubicBezTo>
                <a:cubicBezTo>
                  <a:pt x="2612385" y="2623422"/>
                  <a:pt x="2572741" y="2558755"/>
                  <a:pt x="2573385" y="2492796"/>
                </a:cubicBezTo>
                <a:lnTo>
                  <a:pt x="2575944" y="2481345"/>
                </a:lnTo>
                <a:lnTo>
                  <a:pt x="2550906" y="2485583"/>
                </a:lnTo>
                <a:cubicBezTo>
                  <a:pt x="2525376" y="2484911"/>
                  <a:pt x="2499591" y="2479189"/>
                  <a:pt x="2474953" y="2467892"/>
                </a:cubicBezTo>
                <a:cubicBezTo>
                  <a:pt x="2450313" y="2456594"/>
                  <a:pt x="2429153" y="2440790"/>
                  <a:pt x="2411984" y="2421884"/>
                </a:cubicBezTo>
                <a:lnTo>
                  <a:pt x="2380173" y="2369203"/>
                </a:lnTo>
                <a:lnTo>
                  <a:pt x="2352104" y="2383326"/>
                </a:lnTo>
                <a:cubicBezTo>
                  <a:pt x="2294782" y="2405617"/>
                  <a:pt x="2229636" y="2405790"/>
                  <a:pt x="2170251" y="2378560"/>
                </a:cubicBezTo>
                <a:cubicBezTo>
                  <a:pt x="2155404" y="2371752"/>
                  <a:pt x="2141620" y="2363554"/>
                  <a:pt x="2128975" y="2354181"/>
                </a:cubicBezTo>
                <a:lnTo>
                  <a:pt x="2116043" y="2342377"/>
                </a:lnTo>
                <a:lnTo>
                  <a:pt x="2091723" y="2370682"/>
                </a:lnTo>
                <a:cubicBezTo>
                  <a:pt x="1992259" y="2466662"/>
                  <a:pt x="1847351" y="2499565"/>
                  <a:pt x="1722329" y="2442238"/>
                </a:cubicBezTo>
                <a:lnTo>
                  <a:pt x="1720177" y="2440953"/>
                </a:lnTo>
                <a:lnTo>
                  <a:pt x="1712053" y="2464648"/>
                </a:lnTo>
                <a:cubicBezTo>
                  <a:pt x="1608678" y="2690096"/>
                  <a:pt x="1363811" y="2805460"/>
                  <a:pt x="1133002" y="2752274"/>
                </a:cubicBezTo>
                <a:lnTo>
                  <a:pt x="1130435" y="2751399"/>
                </a:lnTo>
                <a:lnTo>
                  <a:pt x="1134797" y="2772752"/>
                </a:lnTo>
                <a:cubicBezTo>
                  <a:pt x="1147565" y="2888787"/>
                  <a:pt x="1129072" y="3013133"/>
                  <a:pt x="1074901" y="3131272"/>
                </a:cubicBezTo>
                <a:cubicBezTo>
                  <a:pt x="930448" y="3446307"/>
                  <a:pt x="586995" y="3597906"/>
                  <a:pt x="307779" y="3469877"/>
                </a:cubicBezTo>
                <a:cubicBezTo>
                  <a:pt x="28563" y="3341848"/>
                  <a:pt x="-80684" y="2982672"/>
                  <a:pt x="63770" y="2667637"/>
                </a:cubicBezTo>
                <a:cubicBezTo>
                  <a:pt x="190167" y="2391981"/>
                  <a:pt x="468922" y="2241456"/>
                  <a:pt x="723689" y="2293901"/>
                </a:cubicBezTo>
                <a:lnTo>
                  <a:pt x="743635" y="2300437"/>
                </a:lnTo>
                <a:lnTo>
                  <a:pt x="739672" y="2238553"/>
                </a:lnTo>
                <a:cubicBezTo>
                  <a:pt x="741849" y="2172002"/>
                  <a:pt x="757038" y="2104700"/>
                  <a:pt x="786574" y="2040287"/>
                </a:cubicBezTo>
                <a:cubicBezTo>
                  <a:pt x="845645" y="1911460"/>
                  <a:pt x="950918" y="1818578"/>
                  <a:pt x="1073368" y="1772551"/>
                </a:cubicBezTo>
                <a:close/>
                <a:moveTo>
                  <a:pt x="3856584" y="45757"/>
                </a:moveTo>
                <a:cubicBezTo>
                  <a:pt x="3881982" y="34763"/>
                  <a:pt x="3908300" y="25736"/>
                  <a:pt x="3935300" y="18692"/>
                </a:cubicBezTo>
                <a:cubicBezTo>
                  <a:pt x="4115299" y="-28271"/>
                  <a:pt x="4325632" y="12880"/>
                  <a:pt x="4496181" y="146419"/>
                </a:cubicBezTo>
                <a:cubicBezTo>
                  <a:pt x="4734950" y="333373"/>
                  <a:pt x="4816627" y="639463"/>
                  <a:pt x="4706453" y="875086"/>
                </a:cubicBezTo>
                <a:lnTo>
                  <a:pt x="4695464" y="892969"/>
                </a:lnTo>
                <a:lnTo>
                  <a:pt x="4756577" y="903485"/>
                </a:lnTo>
                <a:cubicBezTo>
                  <a:pt x="4820803" y="921057"/>
                  <a:pt x="4882738" y="951460"/>
                  <a:pt x="4938531" y="995146"/>
                </a:cubicBezTo>
                <a:cubicBezTo>
                  <a:pt x="5161707" y="1169891"/>
                  <a:pt x="5202116" y="1491002"/>
                  <a:pt x="5028788" y="1712367"/>
                </a:cubicBezTo>
                <a:cubicBezTo>
                  <a:pt x="5007123" y="1740038"/>
                  <a:pt x="4983143" y="1764840"/>
                  <a:pt x="4957329" y="1786718"/>
                </a:cubicBezTo>
                <a:lnTo>
                  <a:pt x="4882306" y="1838399"/>
                </a:lnTo>
                <a:lnTo>
                  <a:pt x="4911122" y="1878203"/>
                </a:lnTo>
                <a:cubicBezTo>
                  <a:pt x="4981382" y="1997238"/>
                  <a:pt x="4979734" y="2145825"/>
                  <a:pt x="4894942" y="2254117"/>
                </a:cubicBezTo>
                <a:cubicBezTo>
                  <a:pt x="4852546" y="2308263"/>
                  <a:pt x="4795384" y="2344646"/>
                  <a:pt x="4732271" y="2362536"/>
                </a:cubicBezTo>
                <a:lnTo>
                  <a:pt x="4714156" y="2365807"/>
                </a:lnTo>
                <a:lnTo>
                  <a:pt x="4719278" y="2387516"/>
                </a:lnTo>
                <a:cubicBezTo>
                  <a:pt x="4727650" y="2448447"/>
                  <a:pt x="4712690" y="2511852"/>
                  <a:pt x="4672414" y="2563290"/>
                </a:cubicBezTo>
                <a:cubicBezTo>
                  <a:pt x="4632137" y="2614729"/>
                  <a:pt x="4574172" y="2644461"/>
                  <a:pt x="4513011" y="2650950"/>
                </a:cubicBezTo>
                <a:lnTo>
                  <a:pt x="4481591" y="2651278"/>
                </a:lnTo>
                <a:lnTo>
                  <a:pt x="4477493" y="2712682"/>
                </a:lnTo>
                <a:cubicBezTo>
                  <a:pt x="4470910" y="2737358"/>
                  <a:pt x="4459357" y="2761108"/>
                  <a:pt x="4442647" y="2782450"/>
                </a:cubicBezTo>
                <a:cubicBezTo>
                  <a:pt x="4392516" y="2846474"/>
                  <a:pt x="4310203" y="2870636"/>
                  <a:pt x="4235820" y="2850245"/>
                </a:cubicBezTo>
                <a:lnTo>
                  <a:pt x="4199064" y="2831716"/>
                </a:lnTo>
                <a:lnTo>
                  <a:pt x="4198469" y="2837877"/>
                </a:lnTo>
                <a:cubicBezTo>
                  <a:pt x="4192082" y="2859807"/>
                  <a:pt x="4181406" y="2881058"/>
                  <a:pt x="4166320" y="2900325"/>
                </a:cubicBezTo>
                <a:cubicBezTo>
                  <a:pt x="4121060" y="2958129"/>
                  <a:pt x="4048955" y="2981672"/>
                  <a:pt x="3984949" y="2965728"/>
                </a:cubicBezTo>
                <a:lnTo>
                  <a:pt x="3968797" y="2957842"/>
                </a:lnTo>
                <a:lnTo>
                  <a:pt x="3964664" y="2966699"/>
                </a:lnTo>
                <a:cubicBezTo>
                  <a:pt x="3925020" y="3017330"/>
                  <a:pt x="3845771" y="3021488"/>
                  <a:pt x="3787656" y="2975984"/>
                </a:cubicBezTo>
                <a:lnTo>
                  <a:pt x="3780908" y="2968480"/>
                </a:lnTo>
                <a:lnTo>
                  <a:pt x="3787235" y="2981079"/>
                </a:lnTo>
                <a:cubicBezTo>
                  <a:pt x="3793855" y="3002814"/>
                  <a:pt x="3791819" y="3024087"/>
                  <a:pt x="3779559" y="3039745"/>
                </a:cubicBezTo>
                <a:cubicBezTo>
                  <a:pt x="3755039" y="3071061"/>
                  <a:pt x="3698904" y="3068060"/>
                  <a:pt x="3654180" y="3033041"/>
                </a:cubicBezTo>
                <a:cubicBezTo>
                  <a:pt x="3609456" y="2998022"/>
                  <a:pt x="3593078" y="2944247"/>
                  <a:pt x="3617598" y="2912930"/>
                </a:cubicBezTo>
                <a:cubicBezTo>
                  <a:pt x="3642119" y="2881614"/>
                  <a:pt x="3698253" y="2884615"/>
                  <a:pt x="3742977" y="2919634"/>
                </a:cubicBezTo>
                <a:lnTo>
                  <a:pt x="3747435" y="2924268"/>
                </a:lnTo>
                <a:lnTo>
                  <a:pt x="3734275" y="2890874"/>
                </a:lnTo>
                <a:cubicBezTo>
                  <a:pt x="3728223" y="2859374"/>
                  <a:pt x="3734391" y="2827233"/>
                  <a:pt x="3754213" y="2801917"/>
                </a:cubicBezTo>
                <a:cubicBezTo>
                  <a:pt x="3774036" y="2776601"/>
                  <a:pt x="3803759" y="2762903"/>
                  <a:pt x="3835791" y="2761223"/>
                </a:cubicBezTo>
                <a:lnTo>
                  <a:pt x="3868994" y="2765671"/>
                </a:lnTo>
                <a:lnTo>
                  <a:pt x="3869938" y="2755881"/>
                </a:lnTo>
                <a:cubicBezTo>
                  <a:pt x="3876325" y="2733951"/>
                  <a:pt x="3887001" y="2712701"/>
                  <a:pt x="3902088" y="2693433"/>
                </a:cubicBezTo>
                <a:cubicBezTo>
                  <a:pt x="3947347" y="2635630"/>
                  <a:pt x="4019452" y="2612086"/>
                  <a:pt x="4083458" y="2628030"/>
                </a:cubicBezTo>
                <a:lnTo>
                  <a:pt x="4094003" y="2633178"/>
                </a:lnTo>
                <a:lnTo>
                  <a:pt x="4095694" y="2607840"/>
                </a:lnTo>
                <a:cubicBezTo>
                  <a:pt x="4102277" y="2583164"/>
                  <a:pt x="4113829" y="2559413"/>
                  <a:pt x="4130540" y="2538071"/>
                </a:cubicBezTo>
                <a:cubicBezTo>
                  <a:pt x="4147250" y="2516730"/>
                  <a:pt x="4167536" y="2499817"/>
                  <a:pt x="4189913" y="2487509"/>
                </a:cubicBezTo>
                <a:lnTo>
                  <a:pt x="4248541" y="2468801"/>
                </a:lnTo>
                <a:lnTo>
                  <a:pt x="4241322" y="2438219"/>
                </a:lnTo>
                <a:cubicBezTo>
                  <a:pt x="4232951" y="2377288"/>
                  <a:pt x="4247912" y="2313883"/>
                  <a:pt x="4288188" y="2262444"/>
                </a:cubicBezTo>
                <a:cubicBezTo>
                  <a:pt x="4298257" y="2249584"/>
                  <a:pt x="4309432" y="2238081"/>
                  <a:pt x="4321486" y="2227959"/>
                </a:cubicBezTo>
                <a:lnTo>
                  <a:pt x="4335969" y="2218121"/>
                </a:lnTo>
                <a:lnTo>
                  <a:pt x="4314086" y="2187893"/>
                </a:lnTo>
                <a:cubicBezTo>
                  <a:pt x="4243827" y="2068859"/>
                  <a:pt x="4245475" y="1920271"/>
                  <a:pt x="4330267" y="1811979"/>
                </a:cubicBezTo>
                <a:lnTo>
                  <a:pt x="4332016" y="1810185"/>
                </a:lnTo>
                <a:lnTo>
                  <a:pt x="4310856" y="1796781"/>
                </a:lnTo>
                <a:cubicBezTo>
                  <a:pt x="4115577" y="1643879"/>
                  <a:pt x="4060229" y="1378916"/>
                  <a:pt x="4165560" y="1166766"/>
                </a:cubicBezTo>
                <a:lnTo>
                  <a:pt x="4167007" y="1164474"/>
                </a:lnTo>
                <a:lnTo>
                  <a:pt x="4145224" y="1163757"/>
                </a:lnTo>
                <a:cubicBezTo>
                  <a:pt x="4029397" y="1149230"/>
                  <a:pt x="3912744" y="1102366"/>
                  <a:pt x="3810415" y="1022243"/>
                </a:cubicBezTo>
                <a:cubicBezTo>
                  <a:pt x="3537536" y="808581"/>
                  <a:pt x="3469838" y="439313"/>
                  <a:pt x="3659207" y="197461"/>
                </a:cubicBezTo>
                <a:cubicBezTo>
                  <a:pt x="3712467" y="129440"/>
                  <a:pt x="3780389" y="78742"/>
                  <a:pt x="3856584" y="45757"/>
                </a:cubicBezTo>
                <a:close/>
                <a:moveTo>
                  <a:pt x="1591389" y="276277"/>
                </a:moveTo>
                <a:cubicBezTo>
                  <a:pt x="1629846" y="260636"/>
                  <a:pt x="1670442" y="248141"/>
                  <a:pt x="1712840" y="239243"/>
                </a:cubicBezTo>
                <a:cubicBezTo>
                  <a:pt x="2009628" y="176959"/>
                  <a:pt x="2296404" y="311576"/>
                  <a:pt x="2405725" y="547597"/>
                </a:cubicBezTo>
                <a:lnTo>
                  <a:pt x="2412330" y="567520"/>
                </a:lnTo>
                <a:lnTo>
                  <a:pt x="2459729" y="527536"/>
                </a:lnTo>
                <a:cubicBezTo>
                  <a:pt x="2514531" y="489714"/>
                  <a:pt x="2577674" y="461908"/>
                  <a:pt x="2647026" y="447353"/>
                </a:cubicBezTo>
                <a:cubicBezTo>
                  <a:pt x="2924431" y="389136"/>
                  <a:pt x="3196125" y="565000"/>
                  <a:pt x="3253870" y="840156"/>
                </a:cubicBezTo>
                <a:cubicBezTo>
                  <a:pt x="3261088" y="874549"/>
                  <a:pt x="3264621" y="908867"/>
                  <a:pt x="3264736" y="942704"/>
                </a:cubicBezTo>
                <a:lnTo>
                  <a:pt x="3255965" y="1033383"/>
                </a:lnTo>
                <a:lnTo>
                  <a:pt x="3304974" y="1036969"/>
                </a:lnTo>
                <a:cubicBezTo>
                  <a:pt x="3441286" y="1059867"/>
                  <a:pt x="3553905" y="1156811"/>
                  <a:pt x="3582154" y="1291417"/>
                </a:cubicBezTo>
                <a:cubicBezTo>
                  <a:pt x="3596279" y="1358720"/>
                  <a:pt x="3587304" y="1425882"/>
                  <a:pt x="3560349" y="1485688"/>
                </a:cubicBezTo>
                <a:lnTo>
                  <a:pt x="3551187" y="1501653"/>
                </a:lnTo>
                <a:lnTo>
                  <a:pt x="3571095" y="1511713"/>
                </a:lnTo>
                <a:cubicBezTo>
                  <a:pt x="3623101" y="1544545"/>
                  <a:pt x="3661978" y="1596821"/>
                  <a:pt x="3675395" y="1660758"/>
                </a:cubicBezTo>
                <a:cubicBezTo>
                  <a:pt x="3688814" y="1724696"/>
                  <a:pt x="3674234" y="1788190"/>
                  <a:pt x="3639814" y="1839160"/>
                </a:cubicBezTo>
                <a:lnTo>
                  <a:pt x="3619831" y="1863410"/>
                </a:lnTo>
                <a:lnTo>
                  <a:pt x="3664171" y="1906086"/>
                </a:lnTo>
                <a:cubicBezTo>
                  <a:pt x="3678810" y="1927013"/>
                  <a:pt x="3689541" y="1951145"/>
                  <a:pt x="3695108" y="1977673"/>
                </a:cubicBezTo>
                <a:cubicBezTo>
                  <a:pt x="3711810" y="2057255"/>
                  <a:pt x="3677290" y="2135789"/>
                  <a:pt x="3613790" y="2179566"/>
                </a:cubicBezTo>
                <a:lnTo>
                  <a:pt x="3575946" y="2195756"/>
                </a:lnTo>
                <a:lnTo>
                  <a:pt x="3580276" y="2200178"/>
                </a:lnTo>
                <a:cubicBezTo>
                  <a:pt x="3592941" y="2219186"/>
                  <a:pt x="3602325" y="2241038"/>
                  <a:pt x="3607351" y="2264988"/>
                </a:cubicBezTo>
                <a:cubicBezTo>
                  <a:pt x="3622429" y="2336837"/>
                  <a:pt x="3594009" y="2407163"/>
                  <a:pt x="3540595" y="2445865"/>
                </a:cubicBezTo>
                <a:lnTo>
                  <a:pt x="3524160" y="2453144"/>
                </a:lnTo>
                <a:lnTo>
                  <a:pt x="3528275" y="2462009"/>
                </a:lnTo>
                <a:cubicBezTo>
                  <a:pt x="3541483" y="2524944"/>
                  <a:pt x="3493631" y="2588252"/>
                  <a:pt x="3421395" y="2603411"/>
                </a:cubicBezTo>
                <a:lnTo>
                  <a:pt x="3411307" y="2603742"/>
                </a:lnTo>
                <a:lnTo>
                  <a:pt x="3425021" y="2607014"/>
                </a:lnTo>
                <a:cubicBezTo>
                  <a:pt x="3445913" y="2615946"/>
                  <a:pt x="3460877" y="2631203"/>
                  <a:pt x="3464962" y="2650665"/>
                </a:cubicBezTo>
                <a:cubicBezTo>
                  <a:pt x="3473131" y="2689591"/>
                  <a:pt x="3434687" y="2730605"/>
                  <a:pt x="3379095" y="2742272"/>
                </a:cubicBezTo>
                <a:cubicBezTo>
                  <a:pt x="3323503" y="2753938"/>
                  <a:pt x="3271814" y="2731840"/>
                  <a:pt x="3263646" y="2692914"/>
                </a:cubicBezTo>
                <a:cubicBezTo>
                  <a:pt x="3255476" y="2653988"/>
                  <a:pt x="3293920" y="2612974"/>
                  <a:pt x="3349512" y="2601307"/>
                </a:cubicBezTo>
                <a:lnTo>
                  <a:pt x="3355928" y="2600880"/>
                </a:lnTo>
                <a:lnTo>
                  <a:pt x="3321904" y="2589445"/>
                </a:lnTo>
                <a:cubicBezTo>
                  <a:pt x="3293908" y="2573790"/>
                  <a:pt x="3273289" y="2548374"/>
                  <a:pt x="3266685" y="2516907"/>
                </a:cubicBezTo>
                <a:cubicBezTo>
                  <a:pt x="3260082" y="2485440"/>
                  <a:pt x="3268743" y="2453878"/>
                  <a:pt x="3288084" y="2428289"/>
                </a:cubicBezTo>
                <a:lnTo>
                  <a:pt x="3312868" y="2405752"/>
                </a:lnTo>
                <a:lnTo>
                  <a:pt x="3305986" y="2398725"/>
                </a:lnTo>
                <a:cubicBezTo>
                  <a:pt x="3293321" y="2379716"/>
                  <a:pt x="3283938" y="2357865"/>
                  <a:pt x="3278911" y="2333915"/>
                </a:cubicBezTo>
                <a:cubicBezTo>
                  <a:pt x="3263833" y="2262066"/>
                  <a:pt x="3292253" y="2191740"/>
                  <a:pt x="3345668" y="2153038"/>
                </a:cubicBezTo>
                <a:lnTo>
                  <a:pt x="3356396" y="2148286"/>
                </a:lnTo>
                <a:lnTo>
                  <a:pt x="3338100" y="2130675"/>
                </a:lnTo>
                <a:cubicBezTo>
                  <a:pt x="3323460" y="2109749"/>
                  <a:pt x="3312729" y="2085616"/>
                  <a:pt x="3307161" y="2059088"/>
                </a:cubicBezTo>
                <a:cubicBezTo>
                  <a:pt x="3301594" y="2032561"/>
                  <a:pt x="3301718" y="2006150"/>
                  <a:pt x="3306711" y="1981104"/>
                </a:cubicBezTo>
                <a:lnTo>
                  <a:pt x="3330152" y="1924203"/>
                </a:lnTo>
                <a:lnTo>
                  <a:pt x="3302106" y="1910032"/>
                </a:lnTo>
                <a:cubicBezTo>
                  <a:pt x="3250099" y="1877200"/>
                  <a:pt x="3211223" y="1824925"/>
                  <a:pt x="3197805" y="1760986"/>
                </a:cubicBezTo>
                <a:cubicBezTo>
                  <a:pt x="3194451" y="1745002"/>
                  <a:pt x="3192846" y="1729045"/>
                  <a:pt x="3192864" y="1713305"/>
                </a:cubicBezTo>
                <a:lnTo>
                  <a:pt x="3194664" y="1695889"/>
                </a:lnTo>
                <a:lnTo>
                  <a:pt x="3157446" y="1693166"/>
                </a:lnTo>
                <a:cubicBezTo>
                  <a:pt x="3021134" y="1670267"/>
                  <a:pt x="2908515" y="1573323"/>
                  <a:pt x="2880266" y="1438717"/>
                </a:cubicBezTo>
                <a:lnTo>
                  <a:pt x="2880020" y="1436223"/>
                </a:lnTo>
                <a:lnTo>
                  <a:pt x="2856139" y="1443781"/>
                </a:lnTo>
                <a:cubicBezTo>
                  <a:pt x="2613409" y="1494721"/>
                  <a:pt x="2375053" y="1366442"/>
                  <a:pt x="2280572" y="1149244"/>
                </a:cubicBezTo>
                <a:lnTo>
                  <a:pt x="2279750" y="1146660"/>
                </a:lnTo>
                <a:lnTo>
                  <a:pt x="2265175" y="1162864"/>
                </a:lnTo>
                <a:cubicBezTo>
                  <a:pt x="2179473" y="1242126"/>
                  <a:pt x="2068502" y="1301195"/>
                  <a:pt x="1941306" y="1327888"/>
                </a:cubicBezTo>
                <a:cubicBezTo>
                  <a:pt x="1602120" y="1399070"/>
                  <a:pt x="1276011" y="1213074"/>
                  <a:pt x="1212922" y="912453"/>
                </a:cubicBezTo>
                <a:cubicBezTo>
                  <a:pt x="1157719" y="649410"/>
                  <a:pt x="1322182" y="385765"/>
                  <a:pt x="1591389" y="276277"/>
                </a:cubicBezTo>
                <a:close/>
              </a:path>
            </a:pathLst>
          </a:custGeom>
          <a:gradFill flip="none" rotWithShape="1">
            <a:gsLst>
              <a:gs pos="73000">
                <a:srgbClr val="FF0000"/>
              </a:gs>
              <a:gs pos="15000">
                <a:schemeClr val="accent2">
                  <a:lumMod val="12000"/>
                </a:schemeClr>
              </a:gs>
              <a:gs pos="52000">
                <a:srgbClr val="C00000"/>
              </a:gs>
            </a:gsLst>
            <a:path path="circle">
              <a:fillToRect l="50000" t="50000" r="50000" b="50000"/>
            </a:path>
            <a:tileRect/>
          </a:gradFill>
          <a:ln>
            <a:solidFill>
              <a:srgbClr val="003300">
                <a:alpha val="46000"/>
              </a:srgbClr>
            </a:solidFill>
            <a:prstDash val="lgDash"/>
          </a:ln>
          <a:scene3d>
            <a:camera prst="orthographicFront"/>
            <a:lightRig rig="flat" dir="t"/>
          </a:scene3d>
          <a:sp3d>
            <a:bevelT w="20955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3" name="2 Forma libre"/>
          <p:cNvSpPr/>
          <p:nvPr/>
        </p:nvSpPr>
        <p:spPr>
          <a:xfrm>
            <a:off x="-57313" y="0"/>
            <a:ext cx="9221442"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prstClr val="white"/>
              </a:solidFill>
            </a:endParaRPr>
          </a:p>
        </p:txBody>
      </p:sp>
      <p:sp>
        <p:nvSpPr>
          <p:cNvPr id="4" name="3 Forma libre"/>
          <p:cNvSpPr/>
          <p:nvPr/>
        </p:nvSpPr>
        <p:spPr>
          <a:xfrm rot="10800000">
            <a:off x="-40224" y="5542017"/>
            <a:ext cx="9204352"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prstClr val="white"/>
              </a:solidFill>
            </a:endParaRPr>
          </a:p>
        </p:txBody>
      </p:sp>
      <p:sp>
        <p:nvSpPr>
          <p:cNvPr id="9" name="8 Rectángulo"/>
          <p:cNvSpPr/>
          <p:nvPr/>
        </p:nvSpPr>
        <p:spPr>
          <a:xfrm>
            <a:off x="-44158" y="0"/>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3261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500" fill="hold"/>
                                        <p:tgtEl>
                                          <p:spTgt spid="5"/>
                                        </p:tgtEl>
                                        <p:attrNameLst>
                                          <p:attrName>ppt_w</p:attrName>
                                        </p:attrNameLst>
                                      </p:cBhvr>
                                      <p:tavLst>
                                        <p:tav tm="0">
                                          <p:val>
                                            <p:strVal val="4*#ppt_w"/>
                                          </p:val>
                                        </p:tav>
                                        <p:tav tm="100000">
                                          <p:val>
                                            <p:strVal val="#ppt_w"/>
                                          </p:val>
                                        </p:tav>
                                      </p:tavLst>
                                    </p:anim>
                                    <p:anim calcmode="lin" valueType="num">
                                      <p:cBhvr>
                                        <p:cTn id="11" dur="2500" fill="hold"/>
                                        <p:tgtEl>
                                          <p:spTgt spid="5"/>
                                        </p:tgtEl>
                                        <p:attrNameLst>
                                          <p:attrName>ppt_h</p:attrName>
                                        </p:attrNameLst>
                                      </p:cBhvr>
                                      <p:tavLst>
                                        <p:tav tm="0">
                                          <p:val>
                                            <p:strVal val="4*#ppt_h"/>
                                          </p:val>
                                        </p:tav>
                                        <p:tav tm="100000">
                                          <p:val>
                                            <p:strVal val="#ppt_h"/>
                                          </p:val>
                                        </p:tav>
                                      </p:tavLst>
                                    </p:anim>
                                  </p:childTnLst>
                                </p:cTn>
                              </p:par>
                              <p:par>
                                <p:cTn id="12" presetID="23" presetClass="entr" presetSubtype="52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p:val>
                                            <p:fltVal val="0"/>
                                          </p:val>
                                        </p:tav>
                                        <p:tav tm="100000">
                                          <p:val>
                                            <p:strVal val="#ppt_w"/>
                                          </p:val>
                                        </p:tav>
                                      </p:tavLst>
                                    </p:anim>
                                    <p:anim calcmode="lin" valueType="num">
                                      <p:cBhvr>
                                        <p:cTn id="15" dur="2500" fill="hold"/>
                                        <p:tgtEl>
                                          <p:spTgt spid="6"/>
                                        </p:tgtEl>
                                        <p:attrNameLst>
                                          <p:attrName>ppt_h</p:attrName>
                                        </p:attrNameLst>
                                      </p:cBhvr>
                                      <p:tavLst>
                                        <p:tav tm="0">
                                          <p:val>
                                            <p:fltVal val="0"/>
                                          </p:val>
                                        </p:tav>
                                        <p:tav tm="100000">
                                          <p:val>
                                            <p:strVal val="#ppt_h"/>
                                          </p:val>
                                        </p:tav>
                                      </p:tavLst>
                                    </p:anim>
                                    <p:anim calcmode="lin" valueType="num">
                                      <p:cBhvr>
                                        <p:cTn id="16" dur="2500" fill="hold"/>
                                        <p:tgtEl>
                                          <p:spTgt spid="6"/>
                                        </p:tgtEl>
                                        <p:attrNameLst>
                                          <p:attrName>ppt_x</p:attrName>
                                        </p:attrNameLst>
                                      </p:cBhvr>
                                      <p:tavLst>
                                        <p:tav tm="0">
                                          <p:val>
                                            <p:fltVal val="0.5"/>
                                          </p:val>
                                        </p:tav>
                                        <p:tav tm="100000">
                                          <p:val>
                                            <p:strVal val="#ppt_x"/>
                                          </p:val>
                                        </p:tav>
                                      </p:tavLst>
                                    </p:anim>
                                    <p:anim calcmode="lin" valueType="num">
                                      <p:cBhvr>
                                        <p:cTn id="17" dur="2500" fill="hold"/>
                                        <p:tgtEl>
                                          <p:spTgt spid="6"/>
                                        </p:tgtEl>
                                        <p:attrNameLst>
                                          <p:attrName>ppt_y</p:attrName>
                                        </p:attrNameLst>
                                      </p:cBhvr>
                                      <p:tavLst>
                                        <p:tav tm="0">
                                          <p:val>
                                            <p:fltVal val="0.5"/>
                                          </p:val>
                                        </p:tav>
                                        <p:tav tm="100000">
                                          <p:val>
                                            <p:strVal val="#ppt_y"/>
                                          </p:val>
                                        </p:tav>
                                      </p:tavLst>
                                    </p:anim>
                                  </p:childTnLst>
                                </p:cTn>
                              </p:par>
                              <p:par>
                                <p:cTn id="18" presetID="8" presetClass="emph" presetSubtype="0" fill="hold" grpId="1" nodeType="withEffect">
                                  <p:stCondLst>
                                    <p:cond delay="0"/>
                                  </p:stCondLst>
                                  <p:childTnLst>
                                    <p:animRot by="21600000">
                                      <p:cBhvr>
                                        <p:cTn id="19" dur="2500" fill="hold"/>
                                        <p:tgtEl>
                                          <p:spTgt spid="6"/>
                                        </p:tgtEl>
                                        <p:attrNameLst>
                                          <p:attrName>r</p:attrName>
                                        </p:attrNameLst>
                                      </p:cBhvr>
                                    </p:animRot>
                                  </p:childTnLst>
                                </p:cTn>
                              </p:par>
                            </p:childTnLst>
                          </p:cTn>
                        </p:par>
                        <p:par>
                          <p:cTn id="20" fill="hold">
                            <p:stCondLst>
                              <p:cond delay="2500"/>
                            </p:stCondLst>
                            <p:childTnLst>
                              <p:par>
                                <p:cTn id="21" presetID="23" presetClass="exit" presetSubtype="544" fill="hold" grpId="2" nodeType="after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fltVal val="0"/>
                                          </p:val>
                                        </p:tav>
                                      </p:tavLst>
                                    </p:anim>
                                    <p:anim calcmode="lin" valueType="num">
                                      <p:cBhvr>
                                        <p:cTn id="24" dur="3000"/>
                                        <p:tgtEl>
                                          <p:spTgt spid="6"/>
                                        </p:tgtEl>
                                        <p:attrNameLst>
                                          <p:attrName>ppt_x</p:attrName>
                                        </p:attrNameLst>
                                      </p:cBhvr>
                                      <p:tavLst>
                                        <p:tav tm="0">
                                          <p:val>
                                            <p:strVal val="ppt_x"/>
                                          </p:val>
                                        </p:tav>
                                        <p:tav tm="100000">
                                          <p:val>
                                            <p:fltVal val="0.5"/>
                                          </p:val>
                                        </p:tav>
                                      </p:tavLst>
                                    </p:anim>
                                    <p:anim calcmode="lin" valueType="num">
                                      <p:cBhvr>
                                        <p:cTn id="25" dur="3000"/>
                                        <p:tgtEl>
                                          <p:spTgt spid="6"/>
                                        </p:tgtEl>
                                        <p:attrNameLst>
                                          <p:attrName>ppt_y</p:attrName>
                                        </p:attrNameLst>
                                      </p:cBhvr>
                                      <p:tavLst>
                                        <p:tav tm="0">
                                          <p:val>
                                            <p:strVal val="ppt_y"/>
                                          </p:val>
                                        </p:tav>
                                        <p:tav tm="100000">
                                          <p:val>
                                            <p:fltVal val="0.5"/>
                                          </p:val>
                                        </p:tav>
                                      </p:tavLst>
                                    </p:anim>
                                    <p:set>
                                      <p:cBhvr>
                                        <p:cTn id="26" dur="1" fill="hold">
                                          <p:stCondLst>
                                            <p:cond delay="2999"/>
                                          </p:stCondLst>
                                        </p:cTn>
                                        <p:tgtEl>
                                          <p:spTgt spid="6"/>
                                        </p:tgtEl>
                                        <p:attrNameLst>
                                          <p:attrName>style.visibility</p:attrName>
                                        </p:attrNameLst>
                                      </p:cBhvr>
                                      <p:to>
                                        <p:strVal val="hidden"/>
                                      </p:to>
                                    </p:set>
                                  </p:childTnLst>
                                </p:cTn>
                              </p:par>
                              <p:par>
                                <p:cTn id="27" presetID="23" presetClass="exit" presetSubtype="16" fill="hold" grpId="1" nodeType="withEffect">
                                  <p:stCondLst>
                                    <p:cond delay="0"/>
                                  </p:stCondLst>
                                  <p:childTnLst>
                                    <p:anim calcmode="lin" valueType="num">
                                      <p:cBhvr>
                                        <p:cTn id="28" dur="3000"/>
                                        <p:tgtEl>
                                          <p:spTgt spid="5"/>
                                        </p:tgtEl>
                                        <p:attrNameLst>
                                          <p:attrName>ppt_w</p:attrName>
                                        </p:attrNameLst>
                                      </p:cBhvr>
                                      <p:tavLst>
                                        <p:tav tm="0">
                                          <p:val>
                                            <p:strVal val="ppt_w"/>
                                          </p:val>
                                        </p:tav>
                                        <p:tav tm="100000">
                                          <p:val>
                                            <p:strVal val="4*ppt_w"/>
                                          </p:val>
                                        </p:tav>
                                      </p:tavLst>
                                    </p:anim>
                                    <p:anim calcmode="lin" valueType="num">
                                      <p:cBhvr>
                                        <p:cTn id="29" dur="3000"/>
                                        <p:tgtEl>
                                          <p:spTgt spid="5"/>
                                        </p:tgtEl>
                                        <p:attrNameLst>
                                          <p:attrName>ppt_h</p:attrName>
                                        </p:attrNameLst>
                                      </p:cBhvr>
                                      <p:tavLst>
                                        <p:tav tm="0">
                                          <p:val>
                                            <p:strVal val="ppt_h"/>
                                          </p:val>
                                        </p:tav>
                                        <p:tav tm="100000">
                                          <p:val>
                                            <p:strVal val="4*ppt_h"/>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strVal val="4/3*#ppt_w"/>
                                          </p:val>
                                        </p:tav>
                                        <p:tav tm="100000">
                                          <p:val>
                                            <p:strVal val="#ppt_w"/>
                                          </p:val>
                                        </p:tav>
                                      </p:tavLst>
                                    </p:anim>
                                    <p:anim calcmode="lin" valueType="num">
                                      <p:cBhvr>
                                        <p:cTn id="34" dur="30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ROPIEDADES DE LA MANZANAnut"/>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6" name="5 Rectángulo"/>
          <p:cNvSpPr/>
          <p:nvPr/>
        </p:nvSpPr>
        <p:spPr>
          <a:xfrm>
            <a:off x="683568" y="836712"/>
            <a:ext cx="5976664" cy="4862870"/>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000" dirty="0">
              <a:solidFill>
                <a:schemeClr val="bg1"/>
              </a:solidFill>
              <a:latin typeface="Hobo Std" pitchFamily="34" charset="0"/>
            </a:endParaRPr>
          </a:p>
          <a:p>
            <a:pPr algn="ctr"/>
            <a:r>
              <a:rPr lang="es-ES" sz="1400" dirty="0" smtClean="0">
                <a:solidFill>
                  <a:schemeClr val="bg1"/>
                </a:solidFill>
                <a:latin typeface="Hobo Std" pitchFamily="34" charset="0"/>
              </a:rPr>
              <a:t>10</a:t>
            </a:r>
            <a:r>
              <a:rPr lang="es-ES" sz="1400" dirty="0">
                <a:solidFill>
                  <a:schemeClr val="bg1"/>
                </a:solidFill>
                <a:latin typeface="Hobo Std" pitchFamily="34" charset="0"/>
              </a:rPr>
              <a:t>. Debido a sus poderosos beneficios anti-inflamatorios</a:t>
            </a:r>
            <a:r>
              <a:rPr lang="es-ES" sz="1400" dirty="0" smtClean="0">
                <a:solidFill>
                  <a:schemeClr val="bg1"/>
                </a:solidFill>
                <a:latin typeface="Hobo Std" pitchFamily="34" charset="0"/>
              </a:rPr>
              <a:t>,</a:t>
            </a:r>
          </a:p>
          <a:p>
            <a:pPr algn="ctr"/>
            <a:r>
              <a:rPr lang="es-ES" sz="1400" dirty="0" smtClean="0">
                <a:solidFill>
                  <a:schemeClr val="bg1"/>
                </a:solidFill>
                <a:latin typeface="Hobo Std" pitchFamily="34" charset="0"/>
              </a:rPr>
              <a:t> </a:t>
            </a:r>
            <a:r>
              <a:rPr lang="es-ES" sz="1400" dirty="0">
                <a:solidFill>
                  <a:schemeClr val="bg1"/>
                </a:solidFill>
                <a:latin typeface="Hobo Std" pitchFamily="34" charset="0"/>
              </a:rPr>
              <a:t>las cerezas pueden actuar en reducir el dolor. Son muy aconsejadas para el dolor de tendones y músculos que sufren por sobrecarga los </a:t>
            </a:r>
            <a:r>
              <a:rPr lang="es-ES" sz="1400" dirty="0" smtClean="0">
                <a:solidFill>
                  <a:schemeClr val="bg1"/>
                </a:solidFill>
                <a:latin typeface="Hobo Std" pitchFamily="34" charset="0"/>
              </a:rPr>
              <a:t>deportistas después </a:t>
            </a:r>
            <a:r>
              <a:rPr lang="es-ES" sz="1400" dirty="0">
                <a:solidFill>
                  <a:schemeClr val="bg1"/>
                </a:solidFill>
                <a:latin typeface="Hobo Std" pitchFamily="34" charset="0"/>
              </a:rPr>
              <a:t>de los entrenamientos. Las cerezas son por tanto un buen remedio para una rápida recuperación muscular. Las cerezas y las guindas, entre otros frutos rojos, por su riqueza en antocianinas antioxidantes, se proponen como unas frutas idóneas para acelerar la recuperación muscular de los atletas tras una dura sesión. Los resultados llegan de la mano de </a:t>
            </a:r>
            <a:r>
              <a:rPr lang="es-ES" sz="1400" dirty="0" smtClean="0">
                <a:solidFill>
                  <a:schemeClr val="bg1"/>
                </a:solidFill>
                <a:latin typeface="Hobo Std" pitchFamily="34" charset="0"/>
              </a:rPr>
              <a:t>grandes investigadores que realizaron  el siguiente estudio: Varios </a:t>
            </a:r>
            <a:r>
              <a:rPr lang="es-ES" sz="1400" dirty="0">
                <a:solidFill>
                  <a:schemeClr val="bg1"/>
                </a:solidFill>
                <a:latin typeface="Hobo Std" pitchFamily="34" charset="0"/>
              </a:rPr>
              <a:t>atletas recibieron un complemento antioxidante a base de zumo de cereza ácida dos veces al día, una semana antes y dos días después de un intenso entrenamiento. La recuperación de los atletas después de tomar este complemento fue significativamente más rápida, en comparación con quienes tomaron otros productos sin el mismo contenido de </a:t>
            </a:r>
            <a:r>
              <a:rPr lang="es-ES" sz="1400" dirty="0" err="1">
                <a:solidFill>
                  <a:schemeClr val="bg1"/>
                </a:solidFill>
                <a:latin typeface="Hobo Std" pitchFamily="34" charset="0"/>
              </a:rPr>
              <a:t>fitoquímicos</a:t>
            </a:r>
            <a:r>
              <a:rPr lang="es-ES" sz="1400" dirty="0">
                <a:solidFill>
                  <a:schemeClr val="bg1"/>
                </a:solidFill>
                <a:latin typeface="Hobo Std" pitchFamily="34" charset="0"/>
              </a:rPr>
              <a:t> del zumo de cereza. Por ello, comer frutos rojos ricos en antioxidantes puede disminuir el daño oxidativo en los músculos y permitir </a:t>
            </a:r>
            <a:endParaRPr lang="es-ES" sz="1400" dirty="0" smtClean="0">
              <a:solidFill>
                <a:schemeClr val="bg1"/>
              </a:solidFill>
              <a:latin typeface="Hobo Std" pitchFamily="34" charset="0"/>
            </a:endParaRPr>
          </a:p>
          <a:p>
            <a:pPr algn="ctr"/>
            <a:r>
              <a:rPr lang="es-ES" sz="1400" dirty="0" smtClean="0">
                <a:solidFill>
                  <a:schemeClr val="bg1"/>
                </a:solidFill>
                <a:latin typeface="Hobo Std" pitchFamily="34" charset="0"/>
              </a:rPr>
              <a:t>una </a:t>
            </a:r>
            <a:r>
              <a:rPr lang="es-ES" sz="1400" dirty="0">
                <a:solidFill>
                  <a:schemeClr val="bg1"/>
                </a:solidFill>
                <a:latin typeface="Hobo Std" pitchFamily="34" charset="0"/>
              </a:rPr>
              <a:t>recuperación más rápida.</a:t>
            </a:r>
          </a:p>
          <a:p>
            <a:pPr algn="ctr"/>
            <a:endParaRPr lang="es-ES" sz="1400" dirty="0">
              <a:solidFill>
                <a:schemeClr val="bg1"/>
              </a:solidFill>
              <a:latin typeface="Hobo Std" pitchFamily="34" charset="0"/>
            </a:endParaRPr>
          </a:p>
        </p:txBody>
      </p:sp>
    </p:spTree>
    <p:extLst>
      <p:ext uri="{BB962C8B-B14F-4D97-AF65-F5344CB8AC3E}">
        <p14:creationId xmlns:p14="http://schemas.microsoft.com/office/powerpoint/2010/main" val="60606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26 Rectángulo"/>
          <p:cNvSpPr/>
          <p:nvPr/>
        </p:nvSpPr>
        <p:spPr>
          <a:xfrm rot="10800000" flipH="1">
            <a:off x="4572000" y="3398888"/>
            <a:ext cx="4572000" cy="3429000"/>
          </a:xfrm>
          <a:prstGeom prst="rect">
            <a:avLst/>
          </a:prstGeom>
          <a:gradFill>
            <a:gsLst>
              <a:gs pos="63000">
                <a:srgbClr val="C00000">
                  <a:lumMod val="80000"/>
                </a:srgbClr>
              </a:gs>
              <a:gs pos="29000">
                <a:srgbClr val="AF0000">
                  <a:lumMod val="86000"/>
                </a:srgbClr>
              </a:gs>
              <a:gs pos="97917">
                <a:schemeClr val="tx1"/>
              </a:gs>
              <a:gs pos="0">
                <a:schemeClr val="tx1"/>
              </a:gs>
              <a:gs pos="75000">
                <a:srgbClr val="C00000">
                  <a:lumMod val="49000"/>
                </a:srgbClr>
              </a:gs>
              <a:gs pos="50000">
                <a:srgbClr val="CC0000"/>
              </a:gs>
              <a:gs pos="56000">
                <a:srgbClr val="A60614"/>
              </a:gs>
              <a:gs pos="44000">
                <a:srgbClr val="B50B2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26 Rectángulo"/>
          <p:cNvSpPr/>
          <p:nvPr/>
        </p:nvSpPr>
        <p:spPr>
          <a:xfrm rot="10800000">
            <a:off x="0" y="3409232"/>
            <a:ext cx="4572000" cy="3429000"/>
          </a:xfrm>
          <a:prstGeom prst="rect">
            <a:avLst/>
          </a:prstGeom>
          <a:gradFill flip="none" rotWithShape="1">
            <a:gsLst>
              <a:gs pos="63000">
                <a:srgbClr val="C00000">
                  <a:lumMod val="80000"/>
                </a:srgbClr>
              </a:gs>
              <a:gs pos="29000">
                <a:srgbClr val="AF0000">
                  <a:lumMod val="86000"/>
                </a:srgbClr>
              </a:gs>
              <a:gs pos="97917">
                <a:schemeClr val="tx1"/>
              </a:gs>
              <a:gs pos="0">
                <a:schemeClr val="tx1"/>
              </a:gs>
              <a:gs pos="75000">
                <a:srgbClr val="C00000">
                  <a:lumMod val="49000"/>
                </a:srgbClr>
              </a:gs>
              <a:gs pos="50000">
                <a:srgbClr val="CC0000"/>
              </a:gs>
              <a:gs pos="56000">
                <a:srgbClr val="A60614"/>
              </a:gs>
              <a:gs pos="44000">
                <a:srgbClr val="B50B27"/>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26 Rectángulo"/>
          <p:cNvSpPr/>
          <p:nvPr/>
        </p:nvSpPr>
        <p:spPr>
          <a:xfrm flipH="1">
            <a:off x="0" y="9441"/>
            <a:ext cx="4572000" cy="3429000"/>
          </a:xfrm>
          <a:prstGeom prst="rect">
            <a:avLst/>
          </a:prstGeom>
          <a:gradFill>
            <a:gsLst>
              <a:gs pos="63000">
                <a:srgbClr val="C00000">
                  <a:lumMod val="80000"/>
                </a:srgbClr>
              </a:gs>
              <a:gs pos="29000">
                <a:srgbClr val="AF0000">
                  <a:lumMod val="86000"/>
                </a:srgbClr>
              </a:gs>
              <a:gs pos="97917">
                <a:schemeClr val="tx1"/>
              </a:gs>
              <a:gs pos="0">
                <a:schemeClr val="tx1"/>
              </a:gs>
              <a:gs pos="75000">
                <a:srgbClr val="C00000">
                  <a:lumMod val="49000"/>
                </a:srgbClr>
              </a:gs>
              <a:gs pos="50000">
                <a:srgbClr val="CC0000"/>
              </a:gs>
              <a:gs pos="56000">
                <a:srgbClr val="A60614"/>
              </a:gs>
              <a:gs pos="44000">
                <a:srgbClr val="B50B2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26 Rectángulo"/>
          <p:cNvSpPr/>
          <p:nvPr/>
        </p:nvSpPr>
        <p:spPr>
          <a:xfrm>
            <a:off x="4572000" y="0"/>
            <a:ext cx="4572000" cy="3429000"/>
          </a:xfrm>
          <a:prstGeom prst="rect">
            <a:avLst/>
          </a:prstGeom>
          <a:gradFill>
            <a:gsLst>
              <a:gs pos="63000">
                <a:srgbClr val="C00000">
                  <a:lumMod val="80000"/>
                </a:srgbClr>
              </a:gs>
              <a:gs pos="29000">
                <a:srgbClr val="AF0000">
                  <a:lumMod val="86000"/>
                </a:srgbClr>
              </a:gs>
              <a:gs pos="97917">
                <a:schemeClr val="tx1"/>
              </a:gs>
              <a:gs pos="0">
                <a:schemeClr val="tx1"/>
              </a:gs>
              <a:gs pos="75000">
                <a:srgbClr val="C00000">
                  <a:lumMod val="49000"/>
                </a:srgbClr>
              </a:gs>
              <a:gs pos="50000">
                <a:srgbClr val="CC0000"/>
              </a:gs>
              <a:gs pos="56000">
                <a:srgbClr val="A60614"/>
              </a:gs>
              <a:gs pos="44000">
                <a:srgbClr val="B50B2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pic>
        <p:nvPicPr>
          <p:cNvPr id="11" name="10 Imagen" descr="Diapositiva37"/>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32680" y="356971"/>
            <a:ext cx="9165079" cy="6079710"/>
          </a:xfrm>
          <a:prstGeom prst="rect">
            <a:avLst/>
          </a:prstGeom>
          <a:noFill/>
          <a:ln>
            <a:noFill/>
          </a:ln>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853470">
            <a:off x="3605310" y="3124065"/>
            <a:ext cx="5208162" cy="3721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46530" flipH="1">
            <a:off x="292942" y="3105127"/>
            <a:ext cx="5208162" cy="3721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025653">
            <a:off x="288238" y="124353"/>
            <a:ext cx="5208162" cy="3721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3574347" flipH="1">
            <a:off x="3593708" y="112312"/>
            <a:ext cx="5208162" cy="3721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Forma libre"/>
          <p:cNvSpPr/>
          <p:nvPr/>
        </p:nvSpPr>
        <p:spPr>
          <a:xfrm>
            <a:off x="-90305" y="0"/>
            <a:ext cx="9258625"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Forma libre"/>
          <p:cNvSpPr/>
          <p:nvPr/>
        </p:nvSpPr>
        <p:spPr>
          <a:xfrm rot="10800000">
            <a:off x="-57313" y="5524108"/>
            <a:ext cx="9258625"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Rectángulo"/>
          <p:cNvSpPr/>
          <p:nvPr/>
        </p:nvSpPr>
        <p:spPr>
          <a:xfrm>
            <a:off x="-33538" y="-82555"/>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27597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1+#ppt_w/2"/>
                                          </p:val>
                                        </p:tav>
                                        <p:tav tm="100000">
                                          <p:val>
                                            <p:strVal val="#ppt_x"/>
                                          </p:val>
                                        </p:tav>
                                      </p:tavLst>
                                    </p:anim>
                                    <p:anim calcmode="lin" valueType="num">
                                      <p:cBhvr additive="base">
                                        <p:cTn id="19" dur="3000" fill="hold"/>
                                        <p:tgtEl>
                                          <p:spTgt spid="3"/>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3000" fill="hold"/>
                                        <p:tgtEl>
                                          <p:spTgt spid="2"/>
                                        </p:tgtEl>
                                        <p:attrNameLst>
                                          <p:attrName>ppt_x</p:attrName>
                                        </p:attrNameLst>
                                      </p:cBhvr>
                                      <p:tavLst>
                                        <p:tav tm="0">
                                          <p:val>
                                            <p:strVal val="0-#ppt_w/2"/>
                                          </p:val>
                                        </p:tav>
                                        <p:tav tm="100000">
                                          <p:val>
                                            <p:strVal val="#ppt_x"/>
                                          </p:val>
                                        </p:tav>
                                      </p:tavLst>
                                    </p:anim>
                                    <p:anim calcmode="lin" valueType="num">
                                      <p:cBhvr additive="base">
                                        <p:cTn id="23" dur="3000" fill="hold"/>
                                        <p:tgtEl>
                                          <p:spTgt spid="2"/>
                                        </p:tgtEl>
                                        <p:attrNameLst>
                                          <p:attrName>ppt_y</p:attrName>
                                        </p:attrNameLst>
                                      </p:cBhvr>
                                      <p:tavLst>
                                        <p:tav tm="0">
                                          <p:val>
                                            <p:strVal val="0-#ppt_h/2"/>
                                          </p:val>
                                        </p:tav>
                                        <p:tav tm="100000">
                                          <p:val>
                                            <p:strVal val="#ppt_y"/>
                                          </p:val>
                                        </p:tav>
                                      </p:tavLst>
                                    </p:anim>
                                  </p:childTnLst>
                                </p:cTn>
                              </p:par>
                              <p:par>
                                <p:cTn id="24" presetID="2" presetClass="exit" presetSubtype="6" fill="hold" nodeType="withEffect">
                                  <p:stCondLst>
                                    <p:cond delay="0"/>
                                  </p:stCondLst>
                                  <p:childTnLst>
                                    <p:anim calcmode="lin" valueType="num">
                                      <p:cBhvr additive="base">
                                        <p:cTn id="25" dur="6250"/>
                                        <p:tgtEl>
                                          <p:spTgt spid="4"/>
                                        </p:tgtEl>
                                        <p:attrNameLst>
                                          <p:attrName>ppt_x</p:attrName>
                                        </p:attrNameLst>
                                      </p:cBhvr>
                                      <p:tavLst>
                                        <p:tav tm="0">
                                          <p:val>
                                            <p:strVal val="ppt_x"/>
                                          </p:val>
                                        </p:tav>
                                        <p:tav tm="100000">
                                          <p:val>
                                            <p:strVal val="1+ppt_w/2"/>
                                          </p:val>
                                        </p:tav>
                                      </p:tavLst>
                                    </p:anim>
                                    <p:anim calcmode="lin" valueType="num">
                                      <p:cBhvr additive="base">
                                        <p:cTn id="26" dur="6250"/>
                                        <p:tgtEl>
                                          <p:spTgt spid="4"/>
                                        </p:tgtEl>
                                        <p:attrNameLst>
                                          <p:attrName>ppt_y</p:attrName>
                                        </p:attrNameLst>
                                      </p:cBhvr>
                                      <p:tavLst>
                                        <p:tav tm="0">
                                          <p:val>
                                            <p:strVal val="ppt_y"/>
                                          </p:val>
                                        </p:tav>
                                        <p:tav tm="100000">
                                          <p:val>
                                            <p:strVal val="1+ppt_h/2"/>
                                          </p:val>
                                        </p:tav>
                                      </p:tavLst>
                                    </p:anim>
                                    <p:set>
                                      <p:cBhvr>
                                        <p:cTn id="27" dur="1" fill="hold">
                                          <p:stCondLst>
                                            <p:cond delay="6249"/>
                                          </p:stCondLst>
                                        </p:cTn>
                                        <p:tgtEl>
                                          <p:spTgt spid="4"/>
                                        </p:tgtEl>
                                        <p:attrNameLst>
                                          <p:attrName>style.visibility</p:attrName>
                                        </p:attrNameLst>
                                      </p:cBhvr>
                                      <p:to>
                                        <p:strVal val="hidden"/>
                                      </p:to>
                                    </p:set>
                                  </p:childTnLst>
                                </p:cTn>
                              </p:par>
                              <p:par>
                                <p:cTn id="28" presetID="2" presetClass="exit" presetSubtype="12" fill="hold" nodeType="withEffect">
                                  <p:stCondLst>
                                    <p:cond delay="0"/>
                                  </p:stCondLst>
                                  <p:childTnLst>
                                    <p:anim calcmode="lin" valueType="num">
                                      <p:cBhvr additive="base">
                                        <p:cTn id="29" dur="6250"/>
                                        <p:tgtEl>
                                          <p:spTgt spid="5"/>
                                        </p:tgtEl>
                                        <p:attrNameLst>
                                          <p:attrName>ppt_x</p:attrName>
                                        </p:attrNameLst>
                                      </p:cBhvr>
                                      <p:tavLst>
                                        <p:tav tm="0">
                                          <p:val>
                                            <p:strVal val="ppt_x"/>
                                          </p:val>
                                        </p:tav>
                                        <p:tav tm="100000">
                                          <p:val>
                                            <p:strVal val="0-ppt_w/2"/>
                                          </p:val>
                                        </p:tav>
                                      </p:tavLst>
                                    </p:anim>
                                    <p:anim calcmode="lin" valueType="num">
                                      <p:cBhvr additive="base">
                                        <p:cTn id="30" dur="6250"/>
                                        <p:tgtEl>
                                          <p:spTgt spid="5"/>
                                        </p:tgtEl>
                                        <p:attrNameLst>
                                          <p:attrName>ppt_y</p:attrName>
                                        </p:attrNameLst>
                                      </p:cBhvr>
                                      <p:tavLst>
                                        <p:tav tm="0">
                                          <p:val>
                                            <p:strVal val="ppt_y"/>
                                          </p:val>
                                        </p:tav>
                                        <p:tav tm="100000">
                                          <p:val>
                                            <p:strVal val="1+ppt_h/2"/>
                                          </p:val>
                                        </p:tav>
                                      </p:tavLst>
                                    </p:anim>
                                    <p:set>
                                      <p:cBhvr>
                                        <p:cTn id="31" dur="1" fill="hold">
                                          <p:stCondLst>
                                            <p:cond delay="6249"/>
                                          </p:stCondLst>
                                        </p:cTn>
                                        <p:tgtEl>
                                          <p:spTgt spid="5"/>
                                        </p:tgtEl>
                                        <p:attrNameLst>
                                          <p:attrName>style.visibility</p:attrName>
                                        </p:attrNameLst>
                                      </p:cBhvr>
                                      <p:to>
                                        <p:strVal val="hidden"/>
                                      </p:to>
                                    </p:set>
                                  </p:childTnLst>
                                </p:cTn>
                              </p:par>
                              <p:par>
                                <p:cTn id="32" presetID="2" presetClass="exit" presetSubtype="3" fill="hold" nodeType="withEffect">
                                  <p:stCondLst>
                                    <p:cond delay="0"/>
                                  </p:stCondLst>
                                  <p:childTnLst>
                                    <p:anim calcmode="lin" valueType="num">
                                      <p:cBhvr additive="base">
                                        <p:cTn id="33" dur="6250"/>
                                        <p:tgtEl>
                                          <p:spTgt spid="3"/>
                                        </p:tgtEl>
                                        <p:attrNameLst>
                                          <p:attrName>ppt_x</p:attrName>
                                        </p:attrNameLst>
                                      </p:cBhvr>
                                      <p:tavLst>
                                        <p:tav tm="0">
                                          <p:val>
                                            <p:strVal val="ppt_x"/>
                                          </p:val>
                                        </p:tav>
                                        <p:tav tm="100000">
                                          <p:val>
                                            <p:strVal val="1+ppt_w/2"/>
                                          </p:val>
                                        </p:tav>
                                      </p:tavLst>
                                    </p:anim>
                                    <p:anim calcmode="lin" valueType="num">
                                      <p:cBhvr additive="base">
                                        <p:cTn id="34" dur="6250"/>
                                        <p:tgtEl>
                                          <p:spTgt spid="3"/>
                                        </p:tgtEl>
                                        <p:attrNameLst>
                                          <p:attrName>ppt_y</p:attrName>
                                        </p:attrNameLst>
                                      </p:cBhvr>
                                      <p:tavLst>
                                        <p:tav tm="0">
                                          <p:val>
                                            <p:strVal val="ppt_y"/>
                                          </p:val>
                                        </p:tav>
                                        <p:tav tm="100000">
                                          <p:val>
                                            <p:strVal val="0-ppt_h/2"/>
                                          </p:val>
                                        </p:tav>
                                      </p:tavLst>
                                    </p:anim>
                                    <p:set>
                                      <p:cBhvr>
                                        <p:cTn id="35" dur="1" fill="hold">
                                          <p:stCondLst>
                                            <p:cond delay="6249"/>
                                          </p:stCondLst>
                                        </p:cTn>
                                        <p:tgtEl>
                                          <p:spTgt spid="3"/>
                                        </p:tgtEl>
                                        <p:attrNameLst>
                                          <p:attrName>style.visibility</p:attrName>
                                        </p:attrNameLst>
                                      </p:cBhvr>
                                      <p:to>
                                        <p:strVal val="hidden"/>
                                      </p:to>
                                    </p:set>
                                  </p:childTnLst>
                                </p:cTn>
                              </p:par>
                              <p:par>
                                <p:cTn id="36" presetID="2" presetClass="exit" presetSubtype="9" fill="hold" nodeType="withEffect">
                                  <p:stCondLst>
                                    <p:cond delay="0"/>
                                  </p:stCondLst>
                                  <p:childTnLst>
                                    <p:anim calcmode="lin" valueType="num">
                                      <p:cBhvr additive="base">
                                        <p:cTn id="37" dur="6250"/>
                                        <p:tgtEl>
                                          <p:spTgt spid="2"/>
                                        </p:tgtEl>
                                        <p:attrNameLst>
                                          <p:attrName>ppt_x</p:attrName>
                                        </p:attrNameLst>
                                      </p:cBhvr>
                                      <p:tavLst>
                                        <p:tav tm="0">
                                          <p:val>
                                            <p:strVal val="ppt_x"/>
                                          </p:val>
                                        </p:tav>
                                        <p:tav tm="100000">
                                          <p:val>
                                            <p:strVal val="0-ppt_w/2"/>
                                          </p:val>
                                        </p:tav>
                                      </p:tavLst>
                                    </p:anim>
                                    <p:anim calcmode="lin" valueType="num">
                                      <p:cBhvr additive="base">
                                        <p:cTn id="38" dur="6250"/>
                                        <p:tgtEl>
                                          <p:spTgt spid="2"/>
                                        </p:tgtEl>
                                        <p:attrNameLst>
                                          <p:attrName>ppt_y</p:attrName>
                                        </p:attrNameLst>
                                      </p:cBhvr>
                                      <p:tavLst>
                                        <p:tav tm="0">
                                          <p:val>
                                            <p:strVal val="ppt_y"/>
                                          </p:val>
                                        </p:tav>
                                        <p:tav tm="100000">
                                          <p:val>
                                            <p:strVal val="0-ppt_h/2"/>
                                          </p:val>
                                        </p:tav>
                                      </p:tavLst>
                                    </p:anim>
                                    <p:set>
                                      <p:cBhvr>
                                        <p:cTn id="39" dur="1" fill="hold">
                                          <p:stCondLst>
                                            <p:cond delay="6249"/>
                                          </p:stCondLst>
                                        </p:cTn>
                                        <p:tgtEl>
                                          <p:spTgt spid="2"/>
                                        </p:tgtEl>
                                        <p:attrNameLst>
                                          <p:attrName>style.visibility</p:attrName>
                                        </p:attrNameLst>
                                      </p:cBhvr>
                                      <p:to>
                                        <p:strVal val="hidden"/>
                                      </p:to>
                                    </p:set>
                                  </p:childTnLst>
                                </p:cTn>
                              </p:par>
                              <p:par>
                                <p:cTn id="40" presetID="23" presetClass="entr" presetSubtype="1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500" fill="hold"/>
                                        <p:tgtEl>
                                          <p:spTgt spid="11"/>
                                        </p:tgtEl>
                                        <p:attrNameLst>
                                          <p:attrName>ppt_w</p:attrName>
                                        </p:attrNameLst>
                                      </p:cBhvr>
                                      <p:tavLst>
                                        <p:tav tm="0">
                                          <p:val>
                                            <p:fltVal val="0"/>
                                          </p:val>
                                        </p:tav>
                                        <p:tav tm="100000">
                                          <p:val>
                                            <p:strVal val="#ppt_w"/>
                                          </p:val>
                                        </p:tav>
                                      </p:tavLst>
                                    </p:anim>
                                    <p:anim calcmode="lin" valueType="num">
                                      <p:cBhvr>
                                        <p:cTn id="43" dur="3500" fill="hold"/>
                                        <p:tgtEl>
                                          <p:spTgt spid="11"/>
                                        </p:tgtEl>
                                        <p:attrNameLst>
                                          <p:attrName>ppt_h</p:attrName>
                                        </p:attrNameLst>
                                      </p:cBhvr>
                                      <p:tavLst>
                                        <p:tav tm="0">
                                          <p:val>
                                            <p:fltVal val="0"/>
                                          </p:val>
                                        </p:tav>
                                        <p:tav tm="100000">
                                          <p:val>
                                            <p:strVal val="#ppt_h"/>
                                          </p:val>
                                        </p:tav>
                                      </p:tavLst>
                                    </p:anim>
                                  </p:childTnLst>
                                </p:cTn>
                              </p:par>
                              <p:par>
                                <p:cTn id="44" presetID="4" presetClass="entr" presetSubtype="3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box(out)">
                                      <p:cBhvr>
                                        <p:cTn id="46" dur="3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7610" y="8657"/>
            <a:ext cx="4590393" cy="6873066"/>
          </a:xfrm>
          <a:prstGeom prst="rect">
            <a:avLst/>
          </a:prstGeom>
          <a:gradFill flip="none" rotWithShape="1">
            <a:gsLst>
              <a:gs pos="37000">
                <a:srgbClr val="92D050">
                  <a:lumMod val="50000"/>
                </a:srgbClr>
              </a:gs>
              <a:gs pos="67000">
                <a:srgbClr val="92D050">
                  <a:lumMod val="77000"/>
                </a:srgbClr>
              </a:gs>
              <a:gs pos="17000">
                <a:schemeClr val="accent3">
                  <a:lumMod val="22000"/>
                </a:schemeClr>
              </a:gs>
              <a:gs pos="53000">
                <a:srgbClr val="FFFF00">
                  <a:lumMod val="74000"/>
                </a:srgbClr>
              </a:gs>
              <a:gs pos="85000">
                <a:schemeClr val="accent3">
                  <a:lumMod val="3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4543342" y="-7533"/>
            <a:ext cx="4590393" cy="6873066"/>
          </a:xfrm>
          <a:prstGeom prst="rect">
            <a:avLst/>
          </a:prstGeom>
          <a:gradFill flip="none" rotWithShape="1">
            <a:gsLst>
              <a:gs pos="37000">
                <a:srgbClr val="92D050">
                  <a:lumMod val="50000"/>
                </a:srgbClr>
              </a:gs>
              <a:gs pos="67000">
                <a:srgbClr val="92D050">
                  <a:lumMod val="77000"/>
                </a:srgbClr>
              </a:gs>
              <a:gs pos="17000">
                <a:schemeClr val="accent3">
                  <a:lumMod val="22000"/>
                </a:schemeClr>
              </a:gs>
              <a:gs pos="53000">
                <a:srgbClr val="FFFF00">
                  <a:lumMod val="74000"/>
                </a:srgbClr>
              </a:gs>
              <a:gs pos="85000">
                <a:schemeClr val="accent3">
                  <a:lumMod val="3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LOS BENEFICIOS DE COMER CEREZASSSSSSSSSS"/>
          <p:cNvPicPr>
            <a:picLocks noGrp="1" noChangeAspect="1"/>
          </p:cNvPicPr>
          <p:nvPr isPhoto="1"/>
        </p:nvPicPr>
        <p:blipFill rotWithShape="1">
          <a:blip r:embed="rId2">
            <a:lum/>
            <a:extLst>
              <a:ext uri="{28A0092B-C50C-407E-A947-70E740481C1C}">
                <a14:useLocalDpi xmlns:a14="http://schemas.microsoft.com/office/drawing/2010/main" val="0"/>
              </a:ext>
            </a:extLst>
          </a:blip>
          <a:srcRect t="5799" b="4089"/>
          <a:stretch/>
        </p:blipFill>
        <p:spPr>
          <a:xfrm>
            <a:off x="-36512" y="390144"/>
            <a:ext cx="9168743" cy="6179906"/>
          </a:xfrm>
          <a:prstGeom prst="rect">
            <a:avLst/>
          </a:prstGeom>
          <a:noFill/>
          <a:ln>
            <a:noFill/>
          </a:ln>
        </p:spPr>
      </p:pic>
      <p:pic>
        <p:nvPicPr>
          <p:cNvPr id="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5366"/>
          <a:stretch/>
        </p:blipFill>
        <p:spPr bwMode="auto">
          <a:xfrm>
            <a:off x="1835696" y="765514"/>
            <a:ext cx="5544616" cy="5543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4805"/>
          <a:stretch/>
        </p:blipFill>
        <p:spPr bwMode="auto">
          <a:xfrm>
            <a:off x="1922680" y="765515"/>
            <a:ext cx="5370647" cy="5565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Forma libre"/>
          <p:cNvSpPr/>
          <p:nvPr/>
        </p:nvSpPr>
        <p:spPr>
          <a:xfrm>
            <a:off x="-52798" y="-213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Forma libre"/>
          <p:cNvSpPr/>
          <p:nvPr/>
        </p:nvSpPr>
        <p:spPr>
          <a:xfrm rot="10800000">
            <a:off x="-36032"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ectángulo"/>
          <p:cNvSpPr/>
          <p:nvPr/>
        </p:nvSpPr>
        <p:spPr>
          <a:xfrm>
            <a:off x="-52798" y="-34863"/>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85387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ppt_w"/>
                                          </p:val>
                                        </p:tav>
                                        <p:tav tm="100000">
                                          <p:val>
                                            <p:strVal val="#ppt_w"/>
                                          </p:val>
                                        </p:tav>
                                      </p:tavLst>
                                    </p:anim>
                                    <p:anim calcmode="lin" valueType="num">
                                      <p:cBhvr>
                                        <p:cTn id="8" dur="3000" fill="hold"/>
                                        <p:tgtEl>
                                          <p:spTgt spid="2"/>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nodeType="withEffect">
                                  <p:stCondLst>
                                    <p:cond delay="0"/>
                                  </p:stCondLst>
                                  <p:childTnLst>
                                    <p:animRot by="-21600000">
                                      <p:cBhvr>
                                        <p:cTn id="10" dur="3000" fill="hold"/>
                                        <p:tgtEl>
                                          <p:spTgt spid="2"/>
                                        </p:tgtEl>
                                        <p:attrNameLst>
                                          <p:attrName>r</p:attrName>
                                        </p:attrNameLst>
                                      </p:cBhvr>
                                    </p:animRot>
                                  </p:childTnLst>
                                </p:cTn>
                              </p:par>
                              <p:par>
                                <p:cTn id="11" presetID="2" presetClass="exit" presetSubtype="8" fill="hold" nodeType="withEffect">
                                  <p:stCondLst>
                                    <p:cond delay="3000"/>
                                  </p:stCondLst>
                                  <p:childTnLst>
                                    <p:anim calcmode="lin" valueType="num">
                                      <p:cBhvr additive="base">
                                        <p:cTn id="12" dur="4500"/>
                                        <p:tgtEl>
                                          <p:spTgt spid="2"/>
                                        </p:tgtEl>
                                        <p:attrNameLst>
                                          <p:attrName>ppt_x</p:attrName>
                                        </p:attrNameLst>
                                      </p:cBhvr>
                                      <p:tavLst>
                                        <p:tav tm="0">
                                          <p:val>
                                            <p:strVal val="ppt_x"/>
                                          </p:val>
                                        </p:tav>
                                        <p:tav tm="100000">
                                          <p:val>
                                            <p:strVal val="0-ppt_w/2"/>
                                          </p:val>
                                        </p:tav>
                                      </p:tavLst>
                                    </p:anim>
                                    <p:anim calcmode="lin" valueType="num">
                                      <p:cBhvr additive="base">
                                        <p:cTn id="13" dur="4500"/>
                                        <p:tgtEl>
                                          <p:spTgt spid="2"/>
                                        </p:tgtEl>
                                        <p:attrNameLst>
                                          <p:attrName>ppt_y</p:attrName>
                                        </p:attrNameLst>
                                      </p:cBhvr>
                                      <p:tavLst>
                                        <p:tav tm="0">
                                          <p:val>
                                            <p:strVal val="ppt_y"/>
                                          </p:val>
                                        </p:tav>
                                        <p:tav tm="100000">
                                          <p:val>
                                            <p:strVal val="ppt_y"/>
                                          </p:val>
                                        </p:tav>
                                      </p:tavLst>
                                    </p:anim>
                                    <p:set>
                                      <p:cBhvr>
                                        <p:cTn id="14" dur="1" fill="hold">
                                          <p:stCondLst>
                                            <p:cond delay="4499"/>
                                          </p:stCondLst>
                                        </p:cTn>
                                        <p:tgtEl>
                                          <p:spTgt spid="2"/>
                                        </p:tgtEl>
                                        <p:attrNameLst>
                                          <p:attrName>style.visibility</p:attrName>
                                        </p:attrNameLst>
                                      </p:cBhvr>
                                      <p:to>
                                        <p:strVal val="hidden"/>
                                      </p:to>
                                    </p:set>
                                  </p:childTnLst>
                                </p:cTn>
                              </p:par>
                              <p:par>
                                <p:cTn id="15" presetID="19" presetClass="entr" presetSubtype="5"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ppt_w"/>
                                          </p:val>
                                        </p:tav>
                                        <p:tav tm="100000">
                                          <p:val>
                                            <p:strVal val="#ppt_w"/>
                                          </p:val>
                                        </p:tav>
                                      </p:tavLst>
                                    </p:anim>
                                    <p:anim calcmode="lin" valueType="num">
                                      <p:cBhvr>
                                        <p:cTn id="18" dur="3000" fill="hold"/>
                                        <p:tgtEl>
                                          <p:spTgt spid="3"/>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21600000">
                                      <p:cBhvr>
                                        <p:cTn id="20" dur="3000" fill="hold"/>
                                        <p:tgtEl>
                                          <p:spTgt spid="3"/>
                                        </p:tgtEl>
                                        <p:attrNameLst>
                                          <p:attrName>r</p:attrName>
                                        </p:attrNameLst>
                                      </p:cBhvr>
                                    </p:animRot>
                                  </p:childTnLst>
                                </p:cTn>
                              </p:par>
                              <p:par>
                                <p:cTn id="21" presetID="2" presetClass="exit" presetSubtype="2" fill="hold" nodeType="withEffect">
                                  <p:stCondLst>
                                    <p:cond delay="3000"/>
                                  </p:stCondLst>
                                  <p:childTnLst>
                                    <p:anim calcmode="lin" valueType="num">
                                      <p:cBhvr additive="base">
                                        <p:cTn id="22" dur="4500"/>
                                        <p:tgtEl>
                                          <p:spTgt spid="3"/>
                                        </p:tgtEl>
                                        <p:attrNameLst>
                                          <p:attrName>ppt_x</p:attrName>
                                        </p:attrNameLst>
                                      </p:cBhvr>
                                      <p:tavLst>
                                        <p:tav tm="0">
                                          <p:val>
                                            <p:strVal val="ppt_x"/>
                                          </p:val>
                                        </p:tav>
                                        <p:tav tm="100000">
                                          <p:val>
                                            <p:strVal val="1+ppt_w/2"/>
                                          </p:val>
                                        </p:tav>
                                      </p:tavLst>
                                    </p:anim>
                                    <p:anim calcmode="lin" valueType="num">
                                      <p:cBhvr additive="base">
                                        <p:cTn id="23" dur="4500"/>
                                        <p:tgtEl>
                                          <p:spTgt spid="3"/>
                                        </p:tgtEl>
                                        <p:attrNameLst>
                                          <p:attrName>ppt_y</p:attrName>
                                        </p:attrNameLst>
                                      </p:cBhvr>
                                      <p:tavLst>
                                        <p:tav tm="0">
                                          <p:val>
                                            <p:strVal val="ppt_y"/>
                                          </p:val>
                                        </p:tav>
                                        <p:tav tm="100000">
                                          <p:val>
                                            <p:strVal val="ppt_y"/>
                                          </p:val>
                                        </p:tav>
                                      </p:tavLst>
                                    </p:anim>
                                    <p:set>
                                      <p:cBhvr>
                                        <p:cTn id="24" dur="1" fill="hold">
                                          <p:stCondLst>
                                            <p:cond delay="4499"/>
                                          </p:stCondLst>
                                        </p:cTn>
                                        <p:tgtEl>
                                          <p:spTgt spid="3"/>
                                        </p:tgtEl>
                                        <p:attrNameLst>
                                          <p:attrName>style.visibility</p:attrName>
                                        </p:attrNameLst>
                                      </p:cBhvr>
                                      <p:to>
                                        <p:strVal val="hidden"/>
                                      </p:to>
                                    </p:set>
                                  </p:childTnLst>
                                </p:cTn>
                              </p:par>
                              <p:par>
                                <p:cTn id="25" presetID="23" presetClass="entr" presetSubtype="272" fill="hold" nodeType="withEffect">
                                  <p:stCondLst>
                                    <p:cond delay="750"/>
                                  </p:stCondLst>
                                  <p:childTnLst>
                                    <p:set>
                                      <p:cBhvr>
                                        <p:cTn id="26" dur="1" fill="hold">
                                          <p:stCondLst>
                                            <p:cond delay="0"/>
                                          </p:stCondLst>
                                        </p:cTn>
                                        <p:tgtEl>
                                          <p:spTgt spid="4"/>
                                        </p:tgtEl>
                                        <p:attrNameLst>
                                          <p:attrName>style.visibility</p:attrName>
                                        </p:attrNameLst>
                                      </p:cBhvr>
                                      <p:to>
                                        <p:strVal val="visible"/>
                                      </p:to>
                                    </p:set>
                                    <p:anim calcmode="lin" valueType="num">
                                      <p:cBhvr>
                                        <p:cTn id="27" dur="6000" fill="hold"/>
                                        <p:tgtEl>
                                          <p:spTgt spid="4"/>
                                        </p:tgtEl>
                                        <p:attrNameLst>
                                          <p:attrName>ppt_w</p:attrName>
                                        </p:attrNameLst>
                                      </p:cBhvr>
                                      <p:tavLst>
                                        <p:tav tm="0">
                                          <p:val>
                                            <p:strVal val="2/3*#ppt_w"/>
                                          </p:val>
                                        </p:tav>
                                        <p:tav tm="100000">
                                          <p:val>
                                            <p:strVal val="#ppt_w"/>
                                          </p:val>
                                        </p:tav>
                                      </p:tavLst>
                                    </p:anim>
                                    <p:anim calcmode="lin" valueType="num">
                                      <p:cBhvr>
                                        <p:cTn id="28" dur="6000" fill="hold"/>
                                        <p:tgtEl>
                                          <p:spTgt spid="4"/>
                                        </p:tgtEl>
                                        <p:attrNameLst>
                                          <p:attrName>ppt_h</p:attrName>
                                        </p:attrNameLst>
                                      </p:cBhvr>
                                      <p:tavLst>
                                        <p:tav tm="0">
                                          <p:val>
                                            <p:strVal val="2/3*#ppt_h"/>
                                          </p:val>
                                        </p:tav>
                                        <p:tav tm="100000">
                                          <p:val>
                                            <p:strVal val="#ppt_h"/>
                                          </p:val>
                                        </p:tav>
                                      </p:tavLst>
                                    </p:anim>
                                  </p:childTnLst>
                                </p:cTn>
                              </p:par>
                              <p:par>
                                <p:cTn id="29" presetID="16" presetClass="entr" presetSubtype="37" fill="hold" nodeType="withEffect">
                                  <p:stCondLst>
                                    <p:cond delay="750"/>
                                  </p:stCondLst>
                                  <p:childTnLst>
                                    <p:set>
                                      <p:cBhvr>
                                        <p:cTn id="30" dur="1" fill="hold">
                                          <p:stCondLst>
                                            <p:cond delay="0"/>
                                          </p:stCondLst>
                                        </p:cTn>
                                        <p:tgtEl>
                                          <p:spTgt spid="4"/>
                                        </p:tgtEl>
                                        <p:attrNameLst>
                                          <p:attrName>style.visibility</p:attrName>
                                        </p:attrNameLst>
                                      </p:cBhvr>
                                      <p:to>
                                        <p:strVal val="visible"/>
                                      </p:to>
                                    </p:set>
                                    <p:animEffect transition="in" filter="barn(outVertical)">
                                      <p:cBhvr>
                                        <p:cTn id="31" dur="6000"/>
                                        <p:tgtEl>
                                          <p:spTgt spid="4"/>
                                        </p:tgtEl>
                                      </p:cBhvr>
                                    </p:animEffect>
                                  </p:childTnLst>
                                </p:cTn>
                              </p:par>
                              <p:par>
                                <p:cTn id="32" presetID="9" presetClass="emph" presetSubtype="0" grpId="0" nodeType="withEffect">
                                  <p:stCondLst>
                                    <p:cond delay="0"/>
                                  </p:stCondLst>
                                  <p:childTnLst>
                                    <p:set>
                                      <p:cBhvr rctx="PPT">
                                        <p:cTn id="33" dur="indefinite"/>
                                        <p:tgtEl>
                                          <p:spTgt spid="9"/>
                                        </p:tgtEl>
                                        <p:attrNameLst>
                                          <p:attrName>style.opacity</p:attrName>
                                        </p:attrNameLst>
                                      </p:cBhvr>
                                      <p:to>
                                        <p:strVal val="0"/>
                                      </p:to>
                                    </p:set>
                                    <p:animEffect filter="image" prLst="opacity: 0">
                                      <p:cBhvr rctx="IE">
                                        <p:cTn id="34"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4 Rectángulo"/>
          <p:cNvSpPr/>
          <p:nvPr/>
        </p:nvSpPr>
        <p:spPr>
          <a:xfrm>
            <a:off x="-31255" y="0"/>
            <a:ext cx="9175255" cy="6858000"/>
          </a:xfrm>
          <a:prstGeom prst="rect">
            <a:avLst/>
          </a:prstGeom>
          <a:gradFill>
            <a:gsLst>
              <a:gs pos="87000">
                <a:srgbClr val="080008"/>
              </a:gs>
              <a:gs pos="100000">
                <a:srgbClr val="550534">
                  <a:lumMod val="0"/>
                </a:srgbClr>
              </a:gs>
              <a:gs pos="0">
                <a:srgbClr val="FFC000">
                  <a:lumMod val="41000"/>
                  <a:lumOff val="59000"/>
                </a:srgbClr>
              </a:gs>
              <a:gs pos="33000">
                <a:srgbClr val="CC0000">
                  <a:lumMod val="22000"/>
                </a:srgbClr>
              </a:gs>
              <a:gs pos="5000">
                <a:srgbClr val="C00000"/>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854454" y="2687715"/>
            <a:ext cx="1437626" cy="1389357"/>
          </a:xfrm>
          <a:prstGeom prst="rect">
            <a:avLst/>
          </a:prstGeom>
          <a:gradFill flip="none" rotWithShape="1">
            <a:gsLst>
              <a:gs pos="0">
                <a:srgbClr val="FF0000"/>
              </a:gs>
              <a:gs pos="13000">
                <a:srgbClr val="C00000"/>
              </a:gs>
              <a:gs pos="65000">
                <a:srgbClr val="710706">
                  <a:alpha val="0"/>
                </a:srgbClr>
              </a:gs>
              <a:gs pos="38000">
                <a:srgbClr val="4D0808">
                  <a:lumMod val="91000"/>
                  <a:lumOff val="9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Diapositiva39"/>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40600" y="50103"/>
            <a:ext cx="9184600" cy="6858000"/>
          </a:xfrm>
          <a:prstGeom prst="rect">
            <a:avLst/>
          </a:prstGeom>
          <a:noFill/>
          <a:ln>
            <a:noFill/>
          </a:ln>
        </p:spPr>
      </p:pic>
      <p:sp>
        <p:nvSpPr>
          <p:cNvPr id="5" name="Forma libre 16"/>
          <p:cNvSpPr/>
          <p:nvPr/>
        </p:nvSpPr>
        <p:spPr>
          <a:xfrm flipH="1">
            <a:off x="3179249" y="1850697"/>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66000">
                <a:srgbClr val="99CC00"/>
              </a:gs>
              <a:gs pos="90000">
                <a:srgbClr val="C40025"/>
              </a:gs>
              <a:gs pos="26000">
                <a:srgbClr val="AC0056">
                  <a:lumMod val="49000"/>
                </a:srgbClr>
              </a:gs>
              <a:gs pos="33000">
                <a:srgbClr val="C00000"/>
              </a:gs>
              <a:gs pos="74000">
                <a:srgbClr val="C40025">
                  <a:lumMod val="84000"/>
                </a:srgbClr>
              </a:gs>
            </a:gsLst>
            <a:lin ang="81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16"/>
          <p:cNvSpPr/>
          <p:nvPr/>
        </p:nvSpPr>
        <p:spPr>
          <a:xfrm rot="5400000" flipH="1">
            <a:off x="4152751" y="2691882"/>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66000">
                <a:srgbClr val="99CC00">
                  <a:lumMod val="97000"/>
                  <a:lumOff val="3000"/>
                </a:srgbClr>
              </a:gs>
              <a:gs pos="90000">
                <a:srgbClr val="C40025"/>
              </a:gs>
              <a:gs pos="26000">
                <a:srgbClr val="AC0056">
                  <a:lumMod val="49000"/>
                </a:srgbClr>
              </a:gs>
              <a:gs pos="33000">
                <a:srgbClr val="C00000"/>
              </a:gs>
              <a:gs pos="74000">
                <a:srgbClr val="C40025">
                  <a:lumMod val="84000"/>
                </a:srgbClr>
              </a:gs>
            </a:gsLst>
            <a:lin ang="81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16"/>
          <p:cNvSpPr/>
          <p:nvPr/>
        </p:nvSpPr>
        <p:spPr>
          <a:xfrm rot="10800000" flipH="1">
            <a:off x="3148979" y="3479103"/>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66000">
                <a:srgbClr val="99CC00"/>
              </a:gs>
              <a:gs pos="90000">
                <a:srgbClr val="C40025"/>
              </a:gs>
              <a:gs pos="26000">
                <a:srgbClr val="AC0056">
                  <a:lumMod val="49000"/>
                </a:srgbClr>
              </a:gs>
              <a:gs pos="33000">
                <a:srgbClr val="C00000"/>
              </a:gs>
              <a:gs pos="74000">
                <a:srgbClr val="C40025">
                  <a:lumMod val="84000"/>
                </a:srgbClr>
              </a:gs>
            </a:gsLst>
            <a:lin ang="81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16"/>
          <p:cNvSpPr/>
          <p:nvPr/>
        </p:nvSpPr>
        <p:spPr>
          <a:xfrm rot="16200000" flipH="1">
            <a:off x="2208536" y="2593902"/>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flip="none" rotWithShape="1">
            <a:gsLst>
              <a:gs pos="66000">
                <a:srgbClr val="99CC00"/>
              </a:gs>
              <a:gs pos="90000">
                <a:srgbClr val="C40025"/>
              </a:gs>
              <a:gs pos="26000">
                <a:srgbClr val="AC0056">
                  <a:lumMod val="49000"/>
                </a:srgbClr>
              </a:gs>
              <a:gs pos="33000">
                <a:srgbClr val="C00000"/>
              </a:gs>
              <a:gs pos="74000">
                <a:srgbClr val="C40025">
                  <a:lumMod val="84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57313"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tx2">
                  <a:lumMod val="0"/>
                </a:schemeClr>
              </a:gs>
              <a:gs pos="91000">
                <a:srgbClr val="391B03">
                  <a:lumMod val="0"/>
                </a:srgbClr>
              </a:gs>
              <a:gs pos="30000">
                <a:schemeClr val="accent6">
                  <a:lumMod val="40000"/>
                  <a:lumOff val="60000"/>
                </a:schemeClr>
              </a:gs>
              <a:gs pos="43000">
                <a:srgbClr val="C00000"/>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45426" y="-12684"/>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25453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8"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500" fill="hold"/>
                                        <p:tgtEl>
                                          <p:spTgt spid="6"/>
                                        </p:tgtEl>
                                        <p:attrNameLst>
                                          <p:attrName>ppt_x</p:attrName>
                                        </p:attrNameLst>
                                      </p:cBhvr>
                                      <p:tavLst>
                                        <p:tav tm="0">
                                          <p:val>
                                            <p:strVal val="0-#ppt_w/2"/>
                                          </p:val>
                                        </p:tav>
                                        <p:tav tm="100000">
                                          <p:val>
                                            <p:strVal val="#ppt_x"/>
                                          </p:val>
                                        </p:tav>
                                      </p:tavLst>
                                    </p:anim>
                                    <p:anim calcmode="lin" valueType="num">
                                      <p:cBhvr additive="base">
                                        <p:cTn id="11" dur="2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p:val>
                                            <p:strVal val="#ppt_w"/>
                                          </p:val>
                                        </p:tav>
                                        <p:tav tm="100000">
                                          <p:val>
                                            <p:strVal val="#ppt_w"/>
                                          </p:val>
                                        </p:tav>
                                      </p:tavLst>
                                    </p:anim>
                                    <p:anim calcmode="lin" valueType="num">
                                      <p:cBhvr>
                                        <p:cTn id="15" dur="2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fill="hold" grpId="1" nodeType="withEffect">
                                  <p:stCondLst>
                                    <p:cond delay="0"/>
                                  </p:stCondLst>
                                  <p:childTnLst>
                                    <p:animRot by="21600000">
                                      <p:cBhvr>
                                        <p:cTn id="17" dur="2500" fill="hold"/>
                                        <p:tgtEl>
                                          <p:spTgt spid="6"/>
                                        </p:tgtEl>
                                        <p:attrNameLst>
                                          <p:attrName>r</p:attrName>
                                        </p:attrNameLst>
                                      </p:cBhvr>
                                    </p:animRot>
                                  </p:childTnLst>
                                </p:cTn>
                              </p:par>
                              <p:par>
                                <p:cTn id="18" presetID="2" presetClass="entr" presetSubtype="1"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2500" fill="hold"/>
                                        <p:tgtEl>
                                          <p:spTgt spid="7"/>
                                        </p:tgtEl>
                                        <p:attrNameLst>
                                          <p:attrName>ppt_x</p:attrName>
                                        </p:attrNameLst>
                                      </p:cBhvr>
                                      <p:tavLst>
                                        <p:tav tm="0">
                                          <p:val>
                                            <p:strVal val="#ppt_x"/>
                                          </p:val>
                                        </p:tav>
                                        <p:tav tm="100000">
                                          <p:val>
                                            <p:strVal val="#ppt_x"/>
                                          </p:val>
                                        </p:tav>
                                      </p:tavLst>
                                    </p:anim>
                                    <p:anim calcmode="lin" valueType="num">
                                      <p:cBhvr additive="base">
                                        <p:cTn id="21" dur="2500" fill="hold"/>
                                        <p:tgtEl>
                                          <p:spTgt spid="7"/>
                                        </p:tgtEl>
                                        <p:attrNameLst>
                                          <p:attrName>ppt_y</p:attrName>
                                        </p:attrNameLst>
                                      </p:cBhvr>
                                      <p:tavLst>
                                        <p:tav tm="0">
                                          <p:val>
                                            <p:strVal val="0-#ppt_h/2"/>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500" fill="hold"/>
                                        <p:tgtEl>
                                          <p:spTgt spid="7"/>
                                        </p:tgtEl>
                                        <p:attrNameLst>
                                          <p:attrName>ppt_w</p:attrName>
                                        </p:attrNameLst>
                                      </p:cBhvr>
                                      <p:tavLst>
                                        <p:tav tm="0">
                                          <p:val>
                                            <p:strVal val="#ppt_w"/>
                                          </p:val>
                                        </p:tav>
                                        <p:tav tm="100000">
                                          <p:val>
                                            <p:strVal val="#ppt_w"/>
                                          </p:val>
                                        </p:tav>
                                      </p:tavLst>
                                    </p:anim>
                                    <p:anim calcmode="lin" valueType="num">
                                      <p:cBhvr>
                                        <p:cTn id="25" dur="2500" fill="hold"/>
                                        <p:tgtEl>
                                          <p:spTgt spid="7"/>
                                        </p:tgtEl>
                                        <p:attrNameLst>
                                          <p:attrName>ppt_h</p:attrName>
                                        </p:attrNameLst>
                                      </p:cBhvr>
                                      <p:tavLst>
                                        <p:tav tm="0" fmla="#ppt_h*sin(2.5*pi*$)">
                                          <p:val>
                                            <p:fltVal val="0"/>
                                          </p:val>
                                        </p:tav>
                                        <p:tav tm="100000">
                                          <p:val>
                                            <p:fltVal val="1"/>
                                          </p:val>
                                        </p:tav>
                                      </p:tavLst>
                                    </p:anim>
                                  </p:childTnLst>
                                </p:cTn>
                              </p:par>
                              <p:par>
                                <p:cTn id="26" presetID="8" presetClass="emph" presetSubtype="0" fill="hold" grpId="2" nodeType="withEffect">
                                  <p:stCondLst>
                                    <p:cond delay="0"/>
                                  </p:stCondLst>
                                  <p:childTnLst>
                                    <p:animRot by="21600000">
                                      <p:cBhvr>
                                        <p:cTn id="27" dur="2500" fill="hold"/>
                                        <p:tgtEl>
                                          <p:spTgt spid="7"/>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500" fill="hold"/>
                                        <p:tgtEl>
                                          <p:spTgt spid="8"/>
                                        </p:tgtEl>
                                        <p:attrNameLst>
                                          <p:attrName>ppt_x</p:attrName>
                                        </p:attrNameLst>
                                      </p:cBhvr>
                                      <p:tavLst>
                                        <p:tav tm="0">
                                          <p:val>
                                            <p:strVal val="1+#ppt_w/2"/>
                                          </p:val>
                                        </p:tav>
                                        <p:tav tm="100000">
                                          <p:val>
                                            <p:strVal val="#ppt_x"/>
                                          </p:val>
                                        </p:tav>
                                      </p:tavLst>
                                    </p:anim>
                                    <p:anim calcmode="lin" valueType="num">
                                      <p:cBhvr additive="base">
                                        <p:cTn id="31" dur="25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500" fill="hold"/>
                                        <p:tgtEl>
                                          <p:spTgt spid="8"/>
                                        </p:tgtEl>
                                        <p:attrNameLst>
                                          <p:attrName>ppt_w</p:attrName>
                                        </p:attrNameLst>
                                      </p:cBhvr>
                                      <p:tavLst>
                                        <p:tav tm="0">
                                          <p:val>
                                            <p:strVal val="#ppt_w"/>
                                          </p:val>
                                        </p:tav>
                                        <p:tav tm="100000">
                                          <p:val>
                                            <p:strVal val="#ppt_w"/>
                                          </p:val>
                                        </p:tav>
                                      </p:tavLst>
                                    </p:anim>
                                    <p:anim calcmode="lin" valueType="num">
                                      <p:cBhvr>
                                        <p:cTn id="35" dur="2500" fill="hold"/>
                                        <p:tgtEl>
                                          <p:spTgt spid="8"/>
                                        </p:tgtEl>
                                        <p:attrNameLst>
                                          <p:attrName>ppt_h</p:attrName>
                                        </p:attrNameLst>
                                      </p:cBhvr>
                                      <p:tavLst>
                                        <p:tav tm="0" fmla="#ppt_h*sin(2.5*pi*$)">
                                          <p:val>
                                            <p:fltVal val="0"/>
                                          </p:val>
                                        </p:tav>
                                        <p:tav tm="100000">
                                          <p:val>
                                            <p:fltVal val="1"/>
                                          </p:val>
                                        </p:tav>
                                      </p:tavLst>
                                    </p:anim>
                                  </p:childTnLst>
                                </p:cTn>
                              </p:par>
                              <p:par>
                                <p:cTn id="36" presetID="8" presetClass="emph" presetSubtype="0" fill="hold" grpId="2" nodeType="withEffect">
                                  <p:stCondLst>
                                    <p:cond delay="0"/>
                                  </p:stCondLst>
                                  <p:childTnLst>
                                    <p:animRot by="21600000">
                                      <p:cBhvr>
                                        <p:cTn id="37" dur="2500" fill="hold"/>
                                        <p:tgtEl>
                                          <p:spTgt spid="8"/>
                                        </p:tgtEl>
                                        <p:attrNameLst>
                                          <p:attrName>r</p:attrName>
                                        </p:attrNameLst>
                                      </p:cBhvr>
                                    </p:animRot>
                                  </p:childTnLst>
                                </p:cTn>
                              </p:par>
                              <p:par>
                                <p:cTn id="38" presetID="2" presetClass="entr" presetSubtype="4"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2500" fill="hold"/>
                                        <p:tgtEl>
                                          <p:spTgt spid="5"/>
                                        </p:tgtEl>
                                        <p:attrNameLst>
                                          <p:attrName>ppt_x</p:attrName>
                                        </p:attrNameLst>
                                      </p:cBhvr>
                                      <p:tavLst>
                                        <p:tav tm="0">
                                          <p:val>
                                            <p:strVal val="#ppt_x"/>
                                          </p:val>
                                        </p:tav>
                                        <p:tav tm="100000">
                                          <p:val>
                                            <p:strVal val="#ppt_x"/>
                                          </p:val>
                                        </p:tav>
                                      </p:tavLst>
                                    </p:anim>
                                    <p:anim calcmode="lin" valueType="num">
                                      <p:cBhvr additive="base">
                                        <p:cTn id="41" dur="2500" fill="hold"/>
                                        <p:tgtEl>
                                          <p:spTgt spid="5"/>
                                        </p:tgtEl>
                                        <p:attrNameLst>
                                          <p:attrName>ppt_y</p:attrName>
                                        </p:attrNameLst>
                                      </p:cBhvr>
                                      <p:tavLst>
                                        <p:tav tm="0">
                                          <p:val>
                                            <p:strVal val="1+#ppt_h/2"/>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2500" fill="hold"/>
                                        <p:tgtEl>
                                          <p:spTgt spid="5"/>
                                        </p:tgtEl>
                                        <p:attrNameLst>
                                          <p:attrName>ppt_w</p:attrName>
                                        </p:attrNameLst>
                                      </p:cBhvr>
                                      <p:tavLst>
                                        <p:tav tm="0">
                                          <p:val>
                                            <p:strVal val="#ppt_w"/>
                                          </p:val>
                                        </p:tav>
                                        <p:tav tm="100000">
                                          <p:val>
                                            <p:strVal val="#ppt_w"/>
                                          </p:val>
                                        </p:tav>
                                      </p:tavLst>
                                    </p:anim>
                                    <p:anim calcmode="lin" valueType="num">
                                      <p:cBhvr>
                                        <p:cTn id="45" dur="2500" fill="hold"/>
                                        <p:tgtEl>
                                          <p:spTgt spid="5"/>
                                        </p:tgtEl>
                                        <p:attrNameLst>
                                          <p:attrName>ppt_h</p:attrName>
                                        </p:attrNameLst>
                                      </p:cBhvr>
                                      <p:tavLst>
                                        <p:tav tm="0" fmla="#ppt_h*sin(2.5*pi*$)">
                                          <p:val>
                                            <p:fltVal val="0"/>
                                          </p:val>
                                        </p:tav>
                                        <p:tav tm="100000">
                                          <p:val>
                                            <p:fltVal val="1"/>
                                          </p:val>
                                        </p:tav>
                                      </p:tavLst>
                                    </p:anim>
                                  </p:childTnLst>
                                </p:cTn>
                              </p:par>
                              <p:par>
                                <p:cTn id="46" presetID="8" presetClass="emph" presetSubtype="0" fill="hold" grpId="2" nodeType="withEffect">
                                  <p:stCondLst>
                                    <p:cond delay="0"/>
                                  </p:stCondLst>
                                  <p:childTnLst>
                                    <p:animRot by="21600000">
                                      <p:cBhvr>
                                        <p:cTn id="47" dur="2500" fill="hold"/>
                                        <p:tgtEl>
                                          <p:spTgt spid="5"/>
                                        </p:tgtEl>
                                        <p:attrNameLst>
                                          <p:attrName>r</p:attrName>
                                        </p:attrNameLst>
                                      </p:cBhvr>
                                    </p:animRot>
                                  </p:childTnLst>
                                </p:cTn>
                              </p:par>
                            </p:childTnLst>
                          </p:cTn>
                        </p:par>
                        <p:par>
                          <p:cTn id="48" fill="hold">
                            <p:stCondLst>
                              <p:cond delay="2500"/>
                            </p:stCondLst>
                            <p:childTnLst>
                              <p:par>
                                <p:cTn id="49" presetID="23" presetClass="exit" presetSubtype="544" fill="hold" grpId="3" nodeType="afterEffect">
                                  <p:stCondLst>
                                    <p:cond delay="0"/>
                                  </p:stCondLst>
                                  <p:childTnLst>
                                    <p:anim calcmode="lin" valueType="num">
                                      <p:cBhvr>
                                        <p:cTn id="50" dur="3000"/>
                                        <p:tgtEl>
                                          <p:spTgt spid="5"/>
                                        </p:tgtEl>
                                        <p:attrNameLst>
                                          <p:attrName>ppt_w</p:attrName>
                                        </p:attrNameLst>
                                      </p:cBhvr>
                                      <p:tavLst>
                                        <p:tav tm="0">
                                          <p:val>
                                            <p:strVal val="ppt_w"/>
                                          </p:val>
                                        </p:tav>
                                        <p:tav tm="100000">
                                          <p:val>
                                            <p:fltVal val="0"/>
                                          </p:val>
                                        </p:tav>
                                      </p:tavLst>
                                    </p:anim>
                                    <p:anim calcmode="lin" valueType="num">
                                      <p:cBhvr>
                                        <p:cTn id="51" dur="3000"/>
                                        <p:tgtEl>
                                          <p:spTgt spid="5"/>
                                        </p:tgtEl>
                                        <p:attrNameLst>
                                          <p:attrName>ppt_h</p:attrName>
                                        </p:attrNameLst>
                                      </p:cBhvr>
                                      <p:tavLst>
                                        <p:tav tm="0">
                                          <p:val>
                                            <p:strVal val="ppt_h"/>
                                          </p:val>
                                        </p:tav>
                                        <p:tav tm="100000">
                                          <p:val>
                                            <p:fltVal val="0"/>
                                          </p:val>
                                        </p:tav>
                                      </p:tavLst>
                                    </p:anim>
                                    <p:anim calcmode="lin" valueType="num">
                                      <p:cBhvr>
                                        <p:cTn id="52" dur="3000"/>
                                        <p:tgtEl>
                                          <p:spTgt spid="5"/>
                                        </p:tgtEl>
                                        <p:attrNameLst>
                                          <p:attrName>ppt_x</p:attrName>
                                        </p:attrNameLst>
                                      </p:cBhvr>
                                      <p:tavLst>
                                        <p:tav tm="0">
                                          <p:val>
                                            <p:strVal val="ppt_x"/>
                                          </p:val>
                                        </p:tav>
                                        <p:tav tm="100000">
                                          <p:val>
                                            <p:fltVal val="0.5"/>
                                          </p:val>
                                        </p:tav>
                                      </p:tavLst>
                                    </p:anim>
                                    <p:anim calcmode="lin" valueType="num">
                                      <p:cBhvr>
                                        <p:cTn id="53" dur="3000"/>
                                        <p:tgtEl>
                                          <p:spTgt spid="5"/>
                                        </p:tgtEl>
                                        <p:attrNameLst>
                                          <p:attrName>ppt_y</p:attrName>
                                        </p:attrNameLst>
                                      </p:cBhvr>
                                      <p:tavLst>
                                        <p:tav tm="0">
                                          <p:val>
                                            <p:strVal val="ppt_y"/>
                                          </p:val>
                                        </p:tav>
                                        <p:tav tm="100000">
                                          <p:val>
                                            <p:fltVal val="0.5"/>
                                          </p:val>
                                        </p:tav>
                                      </p:tavLst>
                                    </p:anim>
                                    <p:set>
                                      <p:cBhvr>
                                        <p:cTn id="54" dur="1" fill="hold">
                                          <p:stCondLst>
                                            <p:cond delay="2999"/>
                                          </p:stCondLst>
                                        </p:cTn>
                                        <p:tgtEl>
                                          <p:spTgt spid="5"/>
                                        </p:tgtEl>
                                        <p:attrNameLst>
                                          <p:attrName>style.visibility</p:attrName>
                                        </p:attrNameLst>
                                      </p:cBhvr>
                                      <p:to>
                                        <p:strVal val="hidden"/>
                                      </p:to>
                                    </p:set>
                                  </p:childTnLst>
                                </p:cTn>
                              </p:par>
                              <p:par>
                                <p:cTn id="55" presetID="8" presetClass="emph" presetSubtype="0" fill="hold" grpId="4" nodeType="withEffect">
                                  <p:stCondLst>
                                    <p:cond delay="0"/>
                                  </p:stCondLst>
                                  <p:childTnLst>
                                    <p:animRot by="-21600000">
                                      <p:cBhvr>
                                        <p:cTn id="56" dur="3000" fill="hold"/>
                                        <p:tgtEl>
                                          <p:spTgt spid="5"/>
                                        </p:tgtEl>
                                        <p:attrNameLst>
                                          <p:attrName>r</p:attrName>
                                        </p:attrNameLst>
                                      </p:cBhvr>
                                    </p:animRot>
                                  </p:childTnLst>
                                </p:cTn>
                              </p:par>
                              <p:par>
                                <p:cTn id="57" presetID="23" presetClass="exit" presetSubtype="544" fill="hold" grpId="3" nodeType="withEffect">
                                  <p:stCondLst>
                                    <p:cond delay="0"/>
                                  </p:stCondLst>
                                  <p:childTnLst>
                                    <p:anim calcmode="lin" valueType="num">
                                      <p:cBhvr>
                                        <p:cTn id="58" dur="3000"/>
                                        <p:tgtEl>
                                          <p:spTgt spid="8"/>
                                        </p:tgtEl>
                                        <p:attrNameLst>
                                          <p:attrName>ppt_w</p:attrName>
                                        </p:attrNameLst>
                                      </p:cBhvr>
                                      <p:tavLst>
                                        <p:tav tm="0">
                                          <p:val>
                                            <p:strVal val="ppt_w"/>
                                          </p:val>
                                        </p:tav>
                                        <p:tav tm="100000">
                                          <p:val>
                                            <p:fltVal val="0"/>
                                          </p:val>
                                        </p:tav>
                                      </p:tavLst>
                                    </p:anim>
                                    <p:anim calcmode="lin" valueType="num">
                                      <p:cBhvr>
                                        <p:cTn id="59" dur="3000"/>
                                        <p:tgtEl>
                                          <p:spTgt spid="8"/>
                                        </p:tgtEl>
                                        <p:attrNameLst>
                                          <p:attrName>ppt_h</p:attrName>
                                        </p:attrNameLst>
                                      </p:cBhvr>
                                      <p:tavLst>
                                        <p:tav tm="0">
                                          <p:val>
                                            <p:strVal val="ppt_h"/>
                                          </p:val>
                                        </p:tav>
                                        <p:tav tm="100000">
                                          <p:val>
                                            <p:fltVal val="0"/>
                                          </p:val>
                                        </p:tav>
                                      </p:tavLst>
                                    </p:anim>
                                    <p:anim calcmode="lin" valueType="num">
                                      <p:cBhvr>
                                        <p:cTn id="60" dur="3000"/>
                                        <p:tgtEl>
                                          <p:spTgt spid="8"/>
                                        </p:tgtEl>
                                        <p:attrNameLst>
                                          <p:attrName>ppt_x</p:attrName>
                                        </p:attrNameLst>
                                      </p:cBhvr>
                                      <p:tavLst>
                                        <p:tav tm="0">
                                          <p:val>
                                            <p:strVal val="ppt_x"/>
                                          </p:val>
                                        </p:tav>
                                        <p:tav tm="100000">
                                          <p:val>
                                            <p:fltVal val="0.5"/>
                                          </p:val>
                                        </p:tav>
                                      </p:tavLst>
                                    </p:anim>
                                    <p:anim calcmode="lin" valueType="num">
                                      <p:cBhvr>
                                        <p:cTn id="61" dur="3000"/>
                                        <p:tgtEl>
                                          <p:spTgt spid="8"/>
                                        </p:tgtEl>
                                        <p:attrNameLst>
                                          <p:attrName>ppt_y</p:attrName>
                                        </p:attrNameLst>
                                      </p:cBhvr>
                                      <p:tavLst>
                                        <p:tav tm="0">
                                          <p:val>
                                            <p:strVal val="ppt_y"/>
                                          </p:val>
                                        </p:tav>
                                        <p:tav tm="100000">
                                          <p:val>
                                            <p:fltVal val="0.5"/>
                                          </p:val>
                                        </p:tav>
                                      </p:tavLst>
                                    </p:anim>
                                    <p:set>
                                      <p:cBhvr>
                                        <p:cTn id="62" dur="1" fill="hold">
                                          <p:stCondLst>
                                            <p:cond delay="2999"/>
                                          </p:stCondLst>
                                        </p:cTn>
                                        <p:tgtEl>
                                          <p:spTgt spid="8"/>
                                        </p:tgtEl>
                                        <p:attrNameLst>
                                          <p:attrName>style.visibility</p:attrName>
                                        </p:attrNameLst>
                                      </p:cBhvr>
                                      <p:to>
                                        <p:strVal val="hidden"/>
                                      </p:to>
                                    </p:set>
                                  </p:childTnLst>
                                </p:cTn>
                              </p:par>
                              <p:par>
                                <p:cTn id="63" presetID="8" presetClass="emph" presetSubtype="0" fill="hold" grpId="4" nodeType="withEffect">
                                  <p:stCondLst>
                                    <p:cond delay="0"/>
                                  </p:stCondLst>
                                  <p:childTnLst>
                                    <p:animRot by="-21600000">
                                      <p:cBhvr>
                                        <p:cTn id="64" dur="3000" fill="hold"/>
                                        <p:tgtEl>
                                          <p:spTgt spid="8"/>
                                        </p:tgtEl>
                                        <p:attrNameLst>
                                          <p:attrName>r</p:attrName>
                                        </p:attrNameLst>
                                      </p:cBhvr>
                                    </p:animRot>
                                  </p:childTnLst>
                                </p:cTn>
                              </p:par>
                              <p:par>
                                <p:cTn id="65" presetID="23" presetClass="exit" presetSubtype="544" fill="hold" grpId="3" nodeType="withEffect">
                                  <p:stCondLst>
                                    <p:cond delay="0"/>
                                  </p:stCondLst>
                                  <p:childTnLst>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fltVal val="0"/>
                                          </p:val>
                                        </p:tav>
                                      </p:tavLst>
                                    </p:anim>
                                    <p:anim calcmode="lin" valueType="num">
                                      <p:cBhvr>
                                        <p:cTn id="68" dur="3000"/>
                                        <p:tgtEl>
                                          <p:spTgt spid="7"/>
                                        </p:tgtEl>
                                        <p:attrNameLst>
                                          <p:attrName>ppt_x</p:attrName>
                                        </p:attrNameLst>
                                      </p:cBhvr>
                                      <p:tavLst>
                                        <p:tav tm="0">
                                          <p:val>
                                            <p:strVal val="ppt_x"/>
                                          </p:val>
                                        </p:tav>
                                        <p:tav tm="100000">
                                          <p:val>
                                            <p:fltVal val="0.5"/>
                                          </p:val>
                                        </p:tav>
                                      </p:tavLst>
                                    </p:anim>
                                    <p:anim calcmode="lin" valueType="num">
                                      <p:cBhvr>
                                        <p:cTn id="69" dur="3000"/>
                                        <p:tgtEl>
                                          <p:spTgt spid="7"/>
                                        </p:tgtEl>
                                        <p:attrNameLst>
                                          <p:attrName>ppt_y</p:attrName>
                                        </p:attrNameLst>
                                      </p:cBhvr>
                                      <p:tavLst>
                                        <p:tav tm="0">
                                          <p:val>
                                            <p:strVal val="ppt_y"/>
                                          </p:val>
                                        </p:tav>
                                        <p:tav tm="100000">
                                          <p:val>
                                            <p:fltVal val="0.5"/>
                                          </p:val>
                                        </p:tav>
                                      </p:tavLst>
                                    </p:anim>
                                    <p:set>
                                      <p:cBhvr>
                                        <p:cTn id="70" dur="1" fill="hold">
                                          <p:stCondLst>
                                            <p:cond delay="2999"/>
                                          </p:stCondLst>
                                        </p:cTn>
                                        <p:tgtEl>
                                          <p:spTgt spid="7"/>
                                        </p:tgtEl>
                                        <p:attrNameLst>
                                          <p:attrName>style.visibility</p:attrName>
                                        </p:attrNameLst>
                                      </p:cBhvr>
                                      <p:to>
                                        <p:strVal val="hidden"/>
                                      </p:to>
                                    </p:set>
                                  </p:childTnLst>
                                </p:cTn>
                              </p:par>
                              <p:par>
                                <p:cTn id="71" presetID="8" presetClass="emph" presetSubtype="0" fill="hold" grpId="4" nodeType="withEffect">
                                  <p:stCondLst>
                                    <p:cond delay="0"/>
                                  </p:stCondLst>
                                  <p:childTnLst>
                                    <p:animRot by="-21600000">
                                      <p:cBhvr>
                                        <p:cTn id="72" dur="3000" fill="hold"/>
                                        <p:tgtEl>
                                          <p:spTgt spid="7"/>
                                        </p:tgtEl>
                                        <p:attrNameLst>
                                          <p:attrName>r</p:attrName>
                                        </p:attrNameLst>
                                      </p:cBhvr>
                                    </p:animRot>
                                  </p:childTnLst>
                                </p:cTn>
                              </p:par>
                              <p:par>
                                <p:cTn id="73" presetID="23" presetClass="exit" presetSubtype="544" fill="hold" grpId="2" nodeType="with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8" presetClass="emph" presetSubtype="0" fill="hold" grpId="3" nodeType="withEffect">
                                  <p:stCondLst>
                                    <p:cond delay="0"/>
                                  </p:stCondLst>
                                  <p:childTnLst>
                                    <p:animRot by="-21600000">
                                      <p:cBhvr>
                                        <p:cTn id="80" dur="3000" fill="hold"/>
                                        <p:tgtEl>
                                          <p:spTgt spid="6"/>
                                        </p:tgtEl>
                                        <p:attrNameLst>
                                          <p:attrName>r</p:attrName>
                                        </p:attrNameLst>
                                      </p:cBhvr>
                                    </p:animRot>
                                  </p:childTnLst>
                                </p:cTn>
                              </p:par>
                              <p:par>
                                <p:cTn id="81" presetID="23" presetClass="entr" presetSubtype="288"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3000" fill="hold"/>
                                        <p:tgtEl>
                                          <p:spTgt spid="11"/>
                                        </p:tgtEl>
                                        <p:attrNameLst>
                                          <p:attrName>ppt_w</p:attrName>
                                        </p:attrNameLst>
                                      </p:cBhvr>
                                      <p:tavLst>
                                        <p:tav tm="0">
                                          <p:val>
                                            <p:strVal val="4/3*#ppt_w"/>
                                          </p:val>
                                        </p:tav>
                                        <p:tav tm="100000">
                                          <p:val>
                                            <p:strVal val="#ppt_w"/>
                                          </p:val>
                                        </p:tav>
                                      </p:tavLst>
                                    </p:anim>
                                    <p:anim calcmode="lin" valueType="num">
                                      <p:cBhvr>
                                        <p:cTn id="84" dur="3000" fill="hold"/>
                                        <p:tgtEl>
                                          <p:spTgt spid="11"/>
                                        </p:tgtEl>
                                        <p:attrNameLst>
                                          <p:attrName>ppt_h</p:attrName>
                                        </p:attrNameLst>
                                      </p:cBhvr>
                                      <p:tavLst>
                                        <p:tav tm="0">
                                          <p:val>
                                            <p:strVal val="4/3*#ppt_h"/>
                                          </p:val>
                                        </p:tav>
                                        <p:tav tm="100000">
                                          <p:val>
                                            <p:strVal val="#ppt_h"/>
                                          </p:val>
                                        </p:tav>
                                      </p:tavLst>
                                    </p:anim>
                                  </p:childTnLst>
                                </p:cTn>
                              </p:par>
                              <p:par>
                                <p:cTn id="85" presetID="21" presetClass="entr" presetSubtype="8"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Effect transition="in" filter="wheel(8)">
                                      <p:cBhvr>
                                        <p:cTn id="87"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PIEDADES DE LA MANZAN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Rectángulo"/>
          <p:cNvSpPr/>
          <p:nvPr/>
        </p:nvSpPr>
        <p:spPr>
          <a:xfrm>
            <a:off x="750218" y="764704"/>
            <a:ext cx="5693990" cy="4893647"/>
          </a:xfrm>
          <a:prstGeom prst="rect">
            <a:avLst/>
          </a:prstGeom>
        </p:spPr>
        <p:txBody>
          <a:bodyPr wrap="square">
            <a:spAutoFit/>
            <a:scene3d>
              <a:camera prst="obliqueBottomLeft"/>
              <a:lightRig rig="threePt" dir="t"/>
            </a:scene3d>
            <a:sp3d extrusionH="50800">
              <a:extrusionClr>
                <a:schemeClr val="accent6">
                  <a:lumMod val="75000"/>
                </a:schemeClr>
              </a:extrusionClr>
            </a:sp3d>
          </a:bodyPr>
          <a:lstStyle/>
          <a:p>
            <a:pPr algn="ctr"/>
            <a:endParaRPr lang="es-ES" sz="2400" dirty="0">
              <a:solidFill>
                <a:schemeClr val="bg1"/>
              </a:solidFill>
              <a:latin typeface="Hobo Std" pitchFamily="34" charset="0"/>
            </a:endParaRPr>
          </a:p>
          <a:p>
            <a:pPr algn="ctr"/>
            <a:endParaRPr lang="es-ES" sz="2400" dirty="0">
              <a:solidFill>
                <a:schemeClr val="bg1"/>
              </a:solidFill>
              <a:latin typeface="Hobo Std" pitchFamily="34" charset="0"/>
            </a:endParaRPr>
          </a:p>
          <a:p>
            <a:pPr algn="ctr"/>
            <a:r>
              <a:rPr lang="es-ES" sz="2400" dirty="0" smtClean="0">
                <a:solidFill>
                  <a:schemeClr val="bg1"/>
                </a:solidFill>
                <a:latin typeface="Hobo Std" pitchFamily="34" charset="0"/>
              </a:rPr>
              <a:t>Como </a:t>
            </a:r>
            <a:r>
              <a:rPr lang="es-ES" sz="2400" dirty="0">
                <a:solidFill>
                  <a:schemeClr val="bg1"/>
                </a:solidFill>
                <a:latin typeface="Hobo Std" pitchFamily="34" charset="0"/>
              </a:rPr>
              <a:t>veis </a:t>
            </a:r>
            <a:r>
              <a:rPr lang="es-ES" sz="2400" dirty="0" smtClean="0">
                <a:solidFill>
                  <a:schemeClr val="bg1"/>
                </a:solidFill>
                <a:latin typeface="Hobo Std" pitchFamily="34" charset="0"/>
              </a:rPr>
              <a:t>las cerezas son una </a:t>
            </a:r>
            <a:r>
              <a:rPr lang="es-ES" sz="2400" dirty="0">
                <a:solidFill>
                  <a:schemeClr val="bg1"/>
                </a:solidFill>
                <a:latin typeface="Hobo Std" pitchFamily="34" charset="0"/>
              </a:rPr>
              <a:t>maravilla, y no sólo son importantes sus propiedades, digamos </a:t>
            </a:r>
            <a:r>
              <a:rPr lang="es-ES" sz="2400" dirty="0" err="1">
                <a:solidFill>
                  <a:schemeClr val="bg1"/>
                </a:solidFill>
                <a:latin typeface="Hobo Std" pitchFamily="34" charset="0"/>
              </a:rPr>
              <a:t>estríctamente</a:t>
            </a:r>
            <a:r>
              <a:rPr lang="es-ES" sz="2400" dirty="0">
                <a:solidFill>
                  <a:schemeClr val="bg1"/>
                </a:solidFill>
                <a:latin typeface="Hobo Std" pitchFamily="34" charset="0"/>
              </a:rPr>
              <a:t> médicas, sino también son las que nos ayudan a no engordar (poca azúcar), mejorar </a:t>
            </a:r>
            <a:r>
              <a:rPr lang="es-ES" sz="2400" dirty="0" smtClean="0">
                <a:solidFill>
                  <a:schemeClr val="bg1"/>
                </a:solidFill>
                <a:latin typeface="Hobo Std" pitchFamily="34" charset="0"/>
              </a:rPr>
              <a:t>la piel (previenen </a:t>
            </a:r>
            <a:r>
              <a:rPr lang="es-ES" sz="2400" dirty="0">
                <a:solidFill>
                  <a:schemeClr val="bg1"/>
                </a:solidFill>
                <a:latin typeface="Hobo Std" pitchFamily="34" charset="0"/>
              </a:rPr>
              <a:t>de aparición de manchas y arrugas), uñas y cabello, combatir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la </a:t>
            </a:r>
            <a:r>
              <a:rPr lang="es-ES" sz="2400" dirty="0">
                <a:solidFill>
                  <a:schemeClr val="bg1"/>
                </a:solidFill>
                <a:latin typeface="Hobo Std" pitchFamily="34" charset="0"/>
              </a:rPr>
              <a:t>celulitis y los síntomas </a:t>
            </a:r>
            <a:endParaRPr lang="es-ES" sz="2400" dirty="0" smtClean="0">
              <a:solidFill>
                <a:schemeClr val="bg1"/>
              </a:solidFill>
              <a:latin typeface="Hobo Std" pitchFamily="34" charset="0"/>
            </a:endParaRPr>
          </a:p>
          <a:p>
            <a:pPr algn="ctr"/>
            <a:r>
              <a:rPr lang="es-ES" sz="2400" dirty="0" smtClean="0">
                <a:solidFill>
                  <a:schemeClr val="bg1"/>
                </a:solidFill>
                <a:latin typeface="Hobo Std" pitchFamily="34" charset="0"/>
              </a:rPr>
              <a:t>de </a:t>
            </a:r>
            <a:r>
              <a:rPr lang="es-ES" sz="2400" dirty="0">
                <a:solidFill>
                  <a:schemeClr val="bg1"/>
                </a:solidFill>
                <a:latin typeface="Hobo Std" pitchFamily="34" charset="0"/>
              </a:rPr>
              <a:t>la menopausia, etc.</a:t>
            </a:r>
          </a:p>
          <a:p>
            <a:pPr algn="ctr"/>
            <a:endParaRPr lang="es-ES" sz="2400" dirty="0">
              <a:solidFill>
                <a:schemeClr val="bg1"/>
              </a:solidFill>
              <a:latin typeface="Hobo Std" pitchFamily="34" charset="0"/>
            </a:endParaRPr>
          </a:p>
        </p:txBody>
      </p:sp>
    </p:spTree>
    <p:extLst>
      <p:ext uri="{BB962C8B-B14F-4D97-AF65-F5344CB8AC3E}">
        <p14:creationId xmlns:p14="http://schemas.microsoft.com/office/powerpoint/2010/main" val="2759660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4 Rectángulo"/>
          <p:cNvSpPr/>
          <p:nvPr/>
        </p:nvSpPr>
        <p:spPr>
          <a:xfrm>
            <a:off x="0" y="0"/>
            <a:ext cx="9175255" cy="6858000"/>
          </a:xfrm>
          <a:prstGeom prst="rect">
            <a:avLst/>
          </a:prstGeom>
          <a:gradFill flip="none" rotWithShape="1">
            <a:gsLst>
              <a:gs pos="87000">
                <a:srgbClr val="080008"/>
              </a:gs>
              <a:gs pos="100000">
                <a:srgbClr val="550534">
                  <a:lumMod val="0"/>
                </a:srgbClr>
              </a:gs>
              <a:gs pos="0">
                <a:srgbClr val="FFC000">
                  <a:lumMod val="41000"/>
                  <a:lumOff val="59000"/>
                </a:srgbClr>
              </a:gs>
              <a:gs pos="61000">
                <a:srgbClr val="B50B27">
                  <a:lumMod val="33000"/>
                </a:srgbClr>
              </a:gs>
              <a:gs pos="9000">
                <a:srgbClr val="B70922">
                  <a:lumMod val="88000"/>
                  <a:lumOff val="12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40"/>
          <p:cNvPicPr>
            <a:picLocks noGrp="1" noChangeAspect="1"/>
          </p:cNvPicPr>
          <p:nvPr isPhoto="1"/>
        </p:nvPicPr>
        <p:blipFill>
          <a:blip r:embed="rId2" cstate="print">
            <a:lum/>
            <a:extLst>
              <a:ext uri="{28A0092B-C50C-407E-A947-70E740481C1C}">
                <a14:useLocalDpi xmlns:a14="http://schemas.microsoft.com/office/drawing/2010/main"/>
              </a:ext>
            </a:extLst>
          </a:blip>
          <a:stretch>
            <a:fillRect/>
          </a:stretch>
        </p:blipFill>
        <p:spPr>
          <a:xfrm>
            <a:off x="-40224" y="1"/>
            <a:ext cx="9234444" cy="6858000"/>
          </a:xfrm>
          <a:prstGeom prst="rect">
            <a:avLst/>
          </a:prstGeom>
          <a:noFill/>
          <a:ln>
            <a:noFill/>
          </a:ln>
        </p:spPr>
      </p:pic>
      <p:sp>
        <p:nvSpPr>
          <p:cNvPr id="6" name="Forma libre 2"/>
          <p:cNvSpPr/>
          <p:nvPr/>
        </p:nvSpPr>
        <p:spPr>
          <a:xfrm rot="1374395">
            <a:off x="3042486" y="2033484"/>
            <a:ext cx="2995396" cy="2791034"/>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45000">
                <a:srgbClr val="C00000"/>
              </a:gs>
              <a:gs pos="70000">
                <a:srgbClr val="FF0300"/>
              </a:gs>
              <a:gs pos="100000">
                <a:srgbClr val="4D0808"/>
              </a:gs>
            </a:gsLst>
            <a:lin ang="5400000" scaled="0"/>
          </a:gradFill>
          <a:ln w="3175">
            <a:solidFill>
              <a:srgbClr val="92D050"/>
            </a:solidFill>
          </a:ln>
          <a:scene3d>
            <a:camera prst="orthographicFront"/>
            <a:lightRig rig="flat" dir="t"/>
          </a:scene3d>
          <a:sp3d>
            <a:bevelT w="60325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2"/>
          <p:cNvSpPr/>
          <p:nvPr/>
        </p:nvSpPr>
        <p:spPr>
          <a:xfrm>
            <a:off x="3098388" y="2033484"/>
            <a:ext cx="2995396" cy="2791034"/>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45000">
                <a:srgbClr val="C00000"/>
              </a:gs>
              <a:gs pos="70000">
                <a:srgbClr val="FF0300"/>
              </a:gs>
              <a:gs pos="100000">
                <a:srgbClr val="4D0808"/>
              </a:gs>
            </a:gsLst>
            <a:lin ang="5400000" scaled="0"/>
          </a:gradFill>
          <a:ln w="3175">
            <a:solidFill>
              <a:srgbClr val="92D050"/>
            </a:solidFill>
          </a:ln>
          <a:scene3d>
            <a:camera prst="orthographicFront"/>
            <a:lightRig rig="flat" dir="t"/>
          </a:scene3d>
          <a:sp3d>
            <a:bevelT w="67310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libre"/>
          <p:cNvSpPr/>
          <p:nvPr/>
        </p:nvSpPr>
        <p:spPr>
          <a:xfrm>
            <a:off x="-28657" y="0"/>
            <a:ext cx="9201313" cy="145052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Forma libre"/>
          <p:cNvSpPr/>
          <p:nvPr/>
        </p:nvSpPr>
        <p:spPr>
          <a:xfrm rot="10800000">
            <a:off x="-40224" y="5445224"/>
            <a:ext cx="9201313" cy="141277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tx1">
                  <a:lumMod val="95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a:off x="-21339" y="1"/>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1092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3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ppt_w"/>
                                          </p:val>
                                        </p:tav>
                                        <p:tav tm="100000">
                                          <p:val>
                                            <p:strVal val="#ppt_w"/>
                                          </p:val>
                                        </p:tav>
                                      </p:tavLst>
                                    </p:anim>
                                    <p:anim calcmode="lin" valueType="num">
                                      <p:cBhvr>
                                        <p:cTn id="15" dur="3000" fill="hold"/>
                                        <p:tgtEl>
                                          <p:spTgt spid="6"/>
                                        </p:tgtEl>
                                        <p:attrNameLst>
                                          <p:attrName>ppt_h</p:attrName>
                                        </p:attrNameLst>
                                      </p:cBhvr>
                                      <p:tavLst>
                                        <p:tav tm="0">
                                          <p:val>
                                            <p:strVal val="4*#ppt_h"/>
                                          </p:val>
                                        </p:tav>
                                        <p:tav tm="100000">
                                          <p:val>
                                            <p:strVal val="#ppt_h"/>
                                          </p:val>
                                        </p:tav>
                                      </p:tavLst>
                                    </p:anim>
                                  </p:childTnLst>
                                </p:cTn>
                              </p:par>
                              <p:par>
                                <p:cTn id="16" presetID="23" presetClass="exit" presetSubtype="16" fill="hold" grpId="1" nodeType="withEffect">
                                  <p:stCondLst>
                                    <p:cond delay="0"/>
                                  </p:stCondLst>
                                  <p:childTnLst>
                                    <p:anim calcmode="lin" valueType="num">
                                      <p:cBhvr>
                                        <p:cTn id="17" dur="3000"/>
                                        <p:tgtEl>
                                          <p:spTgt spid="6"/>
                                        </p:tgtEl>
                                        <p:attrNameLst>
                                          <p:attrName>ppt_w</p:attrName>
                                        </p:attrNameLst>
                                      </p:cBhvr>
                                      <p:tavLst>
                                        <p:tav tm="0">
                                          <p:val>
                                            <p:strVal val="ppt_w"/>
                                          </p:val>
                                        </p:tav>
                                        <p:tav tm="100000">
                                          <p:val>
                                            <p:strVal val="4*ppt_w"/>
                                          </p:val>
                                        </p:tav>
                                      </p:tavLst>
                                    </p:anim>
                                    <p:anim calcmode="lin" valueType="num">
                                      <p:cBhvr>
                                        <p:cTn id="18" dur="3000"/>
                                        <p:tgtEl>
                                          <p:spTgt spid="6"/>
                                        </p:tgtEl>
                                        <p:attrNameLst>
                                          <p:attrName>ppt_h</p:attrName>
                                        </p:attrNameLst>
                                      </p:cBhvr>
                                      <p:tavLst>
                                        <p:tav tm="0">
                                          <p:val>
                                            <p:strVal val="ppt_h"/>
                                          </p:val>
                                        </p:tav>
                                        <p:tav tm="100000">
                                          <p:val>
                                            <p:strVal val="4*ppt_h"/>
                                          </p:val>
                                        </p:tav>
                                      </p:tavLst>
                                    </p:anim>
                                    <p:set>
                                      <p:cBhvr>
                                        <p:cTn id="19" dur="1" fill="hold">
                                          <p:stCondLst>
                                            <p:cond delay="2999"/>
                                          </p:stCondLst>
                                        </p:cTn>
                                        <p:tgtEl>
                                          <p:spTgt spid="6"/>
                                        </p:tgtEl>
                                        <p:attrNameLst>
                                          <p:attrName>style.visibility</p:attrName>
                                        </p:attrNameLst>
                                      </p:cBhvr>
                                      <p:to>
                                        <p:strVal val="hidden"/>
                                      </p:to>
                                    </p:set>
                                  </p:childTnLst>
                                </p:cTn>
                              </p:par>
                              <p:par>
                                <p:cTn id="20" presetID="23" presetClass="exit" presetSubtype="544" fill="hold" grpId="1" nodeType="withEffect">
                                  <p:stCondLst>
                                    <p:cond delay="0"/>
                                  </p:stCondLst>
                                  <p:childTnLst>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fltVal val="0"/>
                                          </p:val>
                                        </p:tav>
                                      </p:tavLst>
                                    </p:anim>
                                    <p:anim calcmode="lin" valueType="num">
                                      <p:cBhvr>
                                        <p:cTn id="23" dur="3000"/>
                                        <p:tgtEl>
                                          <p:spTgt spid="5"/>
                                        </p:tgtEl>
                                        <p:attrNameLst>
                                          <p:attrName>ppt_x</p:attrName>
                                        </p:attrNameLst>
                                      </p:cBhvr>
                                      <p:tavLst>
                                        <p:tav tm="0">
                                          <p:val>
                                            <p:strVal val="ppt_x"/>
                                          </p:val>
                                        </p:tav>
                                        <p:tav tm="100000">
                                          <p:val>
                                            <p:fltVal val="0.5"/>
                                          </p:val>
                                        </p:tav>
                                      </p:tavLst>
                                    </p:anim>
                                    <p:anim calcmode="lin" valueType="num">
                                      <p:cBhvr>
                                        <p:cTn id="24" dur="3000"/>
                                        <p:tgtEl>
                                          <p:spTgt spid="5"/>
                                        </p:tgtEl>
                                        <p:attrNameLst>
                                          <p:attrName>ppt_y</p:attrName>
                                        </p:attrNameLst>
                                      </p:cBhvr>
                                      <p:tavLst>
                                        <p:tav tm="0">
                                          <p:val>
                                            <p:strVal val="ppt_y"/>
                                          </p:val>
                                        </p:tav>
                                        <p:tav tm="100000">
                                          <p:val>
                                            <p:fltVal val="0.5"/>
                                          </p:val>
                                        </p:tav>
                                      </p:tavLst>
                                    </p:anim>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3000" fill="hold"/>
                                        <p:tgtEl>
                                          <p:spTgt spid="2"/>
                                        </p:tgtEl>
                                        <p:attrNameLst>
                                          <p:attrName>ppt_w</p:attrName>
                                        </p:attrNameLst>
                                      </p:cBhvr>
                                      <p:tavLst>
                                        <p:tav tm="0">
                                          <p:val>
                                            <p:strVal val="4/3*#ppt_w"/>
                                          </p:val>
                                        </p:tav>
                                        <p:tav tm="100000">
                                          <p:val>
                                            <p:strVal val="#ppt_w"/>
                                          </p:val>
                                        </p:tav>
                                      </p:tavLst>
                                    </p:anim>
                                    <p:anim calcmode="lin" valueType="num">
                                      <p:cBhvr>
                                        <p:cTn id="29" dur="3000" fill="hold"/>
                                        <p:tgtEl>
                                          <p:spTgt spid="2"/>
                                        </p:tgtEl>
                                        <p:attrNameLst>
                                          <p:attrName>ppt_h</p:attrName>
                                        </p:attrNameLst>
                                      </p:cBhvr>
                                      <p:tavLst>
                                        <p:tav tm="0">
                                          <p:val>
                                            <p:strVal val="4/3*#ppt_h"/>
                                          </p:val>
                                        </p:tav>
                                        <p:tav tm="100000">
                                          <p:val>
                                            <p:strVal val="#ppt_h"/>
                                          </p:val>
                                        </p:tav>
                                      </p:tavLst>
                                    </p:anim>
                                  </p:childTnLst>
                                </p:cTn>
                              </p:par>
                              <p:par>
                                <p:cTn id="30" presetID="10"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6" name="Forma libre 4"/>
          <p:cNvSpPr/>
          <p:nvPr/>
        </p:nvSpPr>
        <p:spPr>
          <a:xfrm rot="20854875">
            <a:off x="251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7030A0">
                  <a:lumMod val="67000"/>
                </a:srgbClr>
              </a:gs>
              <a:gs pos="33000">
                <a:srgbClr val="C3136B"/>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sp3d extrusionH="57150">
              <a:bevelT h="25400" prst="softRound"/>
            </a:sp3d>
          </a:bodyPr>
          <a:lstStyle/>
          <a:p>
            <a:pPr algn="ctr"/>
            <a:endParaRPr lang="es-ES">
              <a:solidFill>
                <a:prstClr val="white"/>
              </a:solidFill>
            </a:endParaRPr>
          </a:p>
        </p:txBody>
      </p:sp>
      <p:sp>
        <p:nvSpPr>
          <p:cNvPr id="7" name="Forma libre 4"/>
          <p:cNvSpPr/>
          <p:nvPr/>
        </p:nvSpPr>
        <p:spPr>
          <a:xfrm rot="20935713">
            <a:off x="25172" y="242088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7030A0">
                  <a:lumMod val="67000"/>
                </a:srgbClr>
              </a:gs>
              <a:gs pos="33000">
                <a:srgbClr val="C3136B"/>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8" name="Forma libre 4"/>
          <p:cNvSpPr/>
          <p:nvPr/>
        </p:nvSpPr>
        <p:spPr>
          <a:xfrm rot="20755430">
            <a:off x="-13911"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7030A0">
                  <a:lumMod val="67000"/>
                </a:srgbClr>
              </a:gs>
              <a:gs pos="33000">
                <a:srgbClr val="C3136B"/>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9" name="Forma libre 4"/>
          <p:cNvSpPr/>
          <p:nvPr/>
        </p:nvSpPr>
        <p:spPr>
          <a:xfrm rot="624959" flipH="1">
            <a:off x="4533372" y="98072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7030A0">
                  <a:lumMod val="67000"/>
                </a:srgbClr>
              </a:gs>
              <a:gs pos="33000">
                <a:srgbClr val="C3136B"/>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0" name="Forma libre 4"/>
          <p:cNvSpPr/>
          <p:nvPr/>
        </p:nvSpPr>
        <p:spPr>
          <a:xfrm rot="740908" flipH="1">
            <a:off x="4427984" y="2395008"/>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7030A0">
                  <a:lumMod val="67000"/>
                </a:srgbClr>
              </a:gs>
              <a:gs pos="33000">
                <a:srgbClr val="C3136B"/>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rot lat="0" lon="0" rev="7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1" name="Forma libre 4"/>
          <p:cNvSpPr/>
          <p:nvPr/>
        </p:nvSpPr>
        <p:spPr>
          <a:xfrm rot="835591" flipH="1">
            <a:off x="4511628" y="3826784"/>
            <a:ext cx="4578165" cy="1261880"/>
          </a:xfrm>
          <a:custGeom>
            <a:avLst/>
            <a:gdLst>
              <a:gd name="connsiteX0" fmla="*/ 0 w 6658928"/>
              <a:gd name="connsiteY0" fmla="*/ 1183530 h 1242866"/>
              <a:gd name="connsiteX1" fmla="*/ 51627 w 6658928"/>
              <a:gd name="connsiteY1" fmla="*/ 1154742 h 1242866"/>
              <a:gd name="connsiteX2" fmla="*/ 1784881 w 6658928"/>
              <a:gd name="connsiteY2" fmla="*/ 914400 h 1242866"/>
              <a:gd name="connsiteX3" fmla="*/ 2623483 w 6658928"/>
              <a:gd name="connsiteY3" fmla="*/ 957060 h 1242866"/>
              <a:gd name="connsiteX4" fmla="*/ 2814840 w 6658928"/>
              <a:gd name="connsiteY4" fmla="*/ 981658 h 1242866"/>
              <a:gd name="connsiteX5" fmla="*/ 2588021 w 6658928"/>
              <a:gd name="connsiteY5" fmla="*/ 929414 h 1242866"/>
              <a:gd name="connsiteX6" fmla="*/ 1560617 w 6658928"/>
              <a:gd name="connsiteY6" fmla="*/ 845684 h 1242866"/>
              <a:gd name="connsiteX7" fmla="*/ 203521 w 6658928"/>
              <a:gd name="connsiteY7" fmla="*/ 1011001 h 1242866"/>
              <a:gd name="connsiteX8" fmla="*/ 152399 w 6658928"/>
              <a:gd name="connsiteY8" fmla="*/ 1031130 h 1242866"/>
              <a:gd name="connsiteX9" fmla="*/ 204026 w 6658928"/>
              <a:gd name="connsiteY9" fmla="*/ 1002342 h 1242866"/>
              <a:gd name="connsiteX10" fmla="*/ 1937281 w 6658928"/>
              <a:gd name="connsiteY10" fmla="*/ 762000 h 1242866"/>
              <a:gd name="connsiteX11" fmla="*/ 2775883 w 6658928"/>
              <a:gd name="connsiteY11" fmla="*/ 804660 h 1242866"/>
              <a:gd name="connsiteX12" fmla="*/ 2967239 w 6658928"/>
              <a:gd name="connsiteY12" fmla="*/ 829258 h 1242866"/>
              <a:gd name="connsiteX13" fmla="*/ 2740421 w 6658928"/>
              <a:gd name="connsiteY13" fmla="*/ 777014 h 1242866"/>
              <a:gd name="connsiteX14" fmla="*/ 1713017 w 6658928"/>
              <a:gd name="connsiteY14" fmla="*/ 693284 h 1242866"/>
              <a:gd name="connsiteX15" fmla="*/ 355920 w 6658928"/>
              <a:gd name="connsiteY15" fmla="*/ 858601 h 1242866"/>
              <a:gd name="connsiteX16" fmla="*/ 304799 w 6658928"/>
              <a:gd name="connsiteY16" fmla="*/ 878730 h 1242866"/>
              <a:gd name="connsiteX17" fmla="*/ 356426 w 6658928"/>
              <a:gd name="connsiteY17" fmla="*/ 849941 h 1242866"/>
              <a:gd name="connsiteX18" fmla="*/ 2089682 w 6658928"/>
              <a:gd name="connsiteY18" fmla="*/ 609600 h 1242866"/>
              <a:gd name="connsiteX19" fmla="*/ 2928283 w 6658928"/>
              <a:gd name="connsiteY19" fmla="*/ 652260 h 1242866"/>
              <a:gd name="connsiteX20" fmla="*/ 3119639 w 6658928"/>
              <a:gd name="connsiteY20" fmla="*/ 676858 h 1242866"/>
              <a:gd name="connsiteX21" fmla="*/ 2892821 w 6658928"/>
              <a:gd name="connsiteY21" fmla="*/ 624614 h 1242866"/>
              <a:gd name="connsiteX22" fmla="*/ 1865417 w 6658928"/>
              <a:gd name="connsiteY22" fmla="*/ 540884 h 1242866"/>
              <a:gd name="connsiteX23" fmla="*/ 508320 w 6658928"/>
              <a:gd name="connsiteY23" fmla="*/ 706201 h 1242866"/>
              <a:gd name="connsiteX24" fmla="*/ 457200 w 6658928"/>
              <a:gd name="connsiteY24" fmla="*/ 726330 h 1242866"/>
              <a:gd name="connsiteX25" fmla="*/ 508826 w 6658928"/>
              <a:gd name="connsiteY25" fmla="*/ 697541 h 1242866"/>
              <a:gd name="connsiteX26" fmla="*/ 2242081 w 6658928"/>
              <a:gd name="connsiteY26" fmla="*/ 457200 h 1242866"/>
              <a:gd name="connsiteX27" fmla="*/ 3080683 w 6658928"/>
              <a:gd name="connsiteY27" fmla="*/ 499860 h 1242866"/>
              <a:gd name="connsiteX28" fmla="*/ 3272039 w 6658928"/>
              <a:gd name="connsiteY28" fmla="*/ 524458 h 1242866"/>
              <a:gd name="connsiteX29" fmla="*/ 3045221 w 6658928"/>
              <a:gd name="connsiteY29" fmla="*/ 472214 h 1242866"/>
              <a:gd name="connsiteX30" fmla="*/ 2017817 w 6658928"/>
              <a:gd name="connsiteY30" fmla="*/ 388484 h 1242866"/>
              <a:gd name="connsiteX31" fmla="*/ 660720 w 6658928"/>
              <a:gd name="connsiteY31" fmla="*/ 553801 h 1242866"/>
              <a:gd name="connsiteX32" fmla="*/ 609599 w 6658928"/>
              <a:gd name="connsiteY32" fmla="*/ 573930 h 1242866"/>
              <a:gd name="connsiteX33" fmla="*/ 661226 w 6658928"/>
              <a:gd name="connsiteY33" fmla="*/ 545141 h 1242866"/>
              <a:gd name="connsiteX34" fmla="*/ 2394481 w 6658928"/>
              <a:gd name="connsiteY34" fmla="*/ 304800 h 1242866"/>
              <a:gd name="connsiteX35" fmla="*/ 3233083 w 6658928"/>
              <a:gd name="connsiteY35" fmla="*/ 347460 h 1242866"/>
              <a:gd name="connsiteX36" fmla="*/ 3424439 w 6658928"/>
              <a:gd name="connsiteY36" fmla="*/ 372058 h 1242866"/>
              <a:gd name="connsiteX37" fmla="*/ 3197621 w 6658928"/>
              <a:gd name="connsiteY37" fmla="*/ 319814 h 1242866"/>
              <a:gd name="connsiteX38" fmla="*/ 2170217 w 6658928"/>
              <a:gd name="connsiteY38" fmla="*/ 236084 h 1242866"/>
              <a:gd name="connsiteX39" fmla="*/ 813120 w 6658928"/>
              <a:gd name="connsiteY39" fmla="*/ 401401 h 1242866"/>
              <a:gd name="connsiteX40" fmla="*/ 761999 w 6658928"/>
              <a:gd name="connsiteY40" fmla="*/ 421530 h 1242866"/>
              <a:gd name="connsiteX41" fmla="*/ 813626 w 6658928"/>
              <a:gd name="connsiteY41" fmla="*/ 392741 h 1242866"/>
              <a:gd name="connsiteX42" fmla="*/ 2546881 w 6658928"/>
              <a:gd name="connsiteY42" fmla="*/ 152400 h 1242866"/>
              <a:gd name="connsiteX43" fmla="*/ 3385482 w 6658928"/>
              <a:gd name="connsiteY43" fmla="*/ 195060 h 1242866"/>
              <a:gd name="connsiteX44" fmla="*/ 3576839 w 6658928"/>
              <a:gd name="connsiteY44" fmla="*/ 219658 h 1242866"/>
              <a:gd name="connsiteX45" fmla="*/ 3350021 w 6658928"/>
              <a:gd name="connsiteY45" fmla="*/ 167414 h 1242866"/>
              <a:gd name="connsiteX46" fmla="*/ 2322617 w 6658928"/>
              <a:gd name="connsiteY46" fmla="*/ 83684 h 1242866"/>
              <a:gd name="connsiteX47" fmla="*/ 965520 w 6658928"/>
              <a:gd name="connsiteY47" fmla="*/ 249001 h 1242866"/>
              <a:gd name="connsiteX48" fmla="*/ 914399 w 6658928"/>
              <a:gd name="connsiteY48" fmla="*/ 269130 h 1242866"/>
              <a:gd name="connsiteX49" fmla="*/ 966026 w 6658928"/>
              <a:gd name="connsiteY49" fmla="*/ 240341 h 1242866"/>
              <a:gd name="connsiteX50" fmla="*/ 2699281 w 6658928"/>
              <a:gd name="connsiteY50" fmla="*/ 0 h 1242866"/>
              <a:gd name="connsiteX51" fmla="*/ 3780770 w 6658928"/>
              <a:gd name="connsiteY51" fmla="*/ 73882 h 1242866"/>
              <a:gd name="connsiteX52" fmla="*/ 3924645 w 6658928"/>
              <a:gd name="connsiteY52" fmla="*/ 97944 h 1242866"/>
              <a:gd name="connsiteX53" fmla="*/ 3938757 w 6658928"/>
              <a:gd name="connsiteY53" fmla="*/ 93140 h 1242866"/>
              <a:gd name="connsiteX54" fmla="*/ 3966597 w 6658928"/>
              <a:gd name="connsiteY54" fmla="*/ 101922 h 1242866"/>
              <a:gd name="connsiteX55" fmla="*/ 5250710 w 6658928"/>
              <a:gd name="connsiteY55" fmla="*/ 244782 h 1242866"/>
              <a:gd name="connsiteX56" fmla="*/ 6607808 w 6658928"/>
              <a:gd name="connsiteY56" fmla="*/ 79465 h 1242866"/>
              <a:gd name="connsiteX57" fmla="*/ 6658928 w 6658928"/>
              <a:gd name="connsiteY57" fmla="*/ 59336 h 1242866"/>
              <a:gd name="connsiteX58" fmla="*/ 6607301 w 6658928"/>
              <a:gd name="connsiteY58" fmla="*/ 88124 h 1242866"/>
              <a:gd name="connsiteX59" fmla="*/ 4874047 w 6658928"/>
              <a:gd name="connsiteY59" fmla="*/ 328466 h 1242866"/>
              <a:gd name="connsiteX60" fmla="*/ 4035445 w 6658928"/>
              <a:gd name="connsiteY60" fmla="*/ 285806 h 1242866"/>
              <a:gd name="connsiteX61" fmla="*/ 3844089 w 6658928"/>
              <a:gd name="connsiteY61" fmla="*/ 261208 h 1242866"/>
              <a:gd name="connsiteX62" fmla="*/ 4070907 w 6658928"/>
              <a:gd name="connsiteY62" fmla="*/ 313452 h 1242866"/>
              <a:gd name="connsiteX63" fmla="*/ 5098310 w 6658928"/>
              <a:gd name="connsiteY63" fmla="*/ 397182 h 1242866"/>
              <a:gd name="connsiteX64" fmla="*/ 6455408 w 6658928"/>
              <a:gd name="connsiteY64" fmla="*/ 231865 h 1242866"/>
              <a:gd name="connsiteX65" fmla="*/ 6506528 w 6658928"/>
              <a:gd name="connsiteY65" fmla="*/ 211736 h 1242866"/>
              <a:gd name="connsiteX66" fmla="*/ 6454901 w 6658928"/>
              <a:gd name="connsiteY66" fmla="*/ 240524 h 1242866"/>
              <a:gd name="connsiteX67" fmla="*/ 4721647 w 6658928"/>
              <a:gd name="connsiteY67" fmla="*/ 480866 h 1242866"/>
              <a:gd name="connsiteX68" fmla="*/ 3883045 w 6658928"/>
              <a:gd name="connsiteY68" fmla="*/ 438206 h 1242866"/>
              <a:gd name="connsiteX69" fmla="*/ 3691689 w 6658928"/>
              <a:gd name="connsiteY69" fmla="*/ 413608 h 1242866"/>
              <a:gd name="connsiteX70" fmla="*/ 3918507 w 6658928"/>
              <a:gd name="connsiteY70" fmla="*/ 465852 h 1242866"/>
              <a:gd name="connsiteX71" fmla="*/ 4945910 w 6658928"/>
              <a:gd name="connsiteY71" fmla="*/ 549582 h 1242866"/>
              <a:gd name="connsiteX72" fmla="*/ 6303008 w 6658928"/>
              <a:gd name="connsiteY72" fmla="*/ 384265 h 1242866"/>
              <a:gd name="connsiteX73" fmla="*/ 6354128 w 6658928"/>
              <a:gd name="connsiteY73" fmla="*/ 364136 h 1242866"/>
              <a:gd name="connsiteX74" fmla="*/ 6302501 w 6658928"/>
              <a:gd name="connsiteY74" fmla="*/ 392924 h 1242866"/>
              <a:gd name="connsiteX75" fmla="*/ 4569247 w 6658928"/>
              <a:gd name="connsiteY75" fmla="*/ 633266 h 1242866"/>
              <a:gd name="connsiteX76" fmla="*/ 3730645 w 6658928"/>
              <a:gd name="connsiteY76" fmla="*/ 590606 h 1242866"/>
              <a:gd name="connsiteX77" fmla="*/ 3539290 w 6658928"/>
              <a:gd name="connsiteY77" fmla="*/ 566008 h 1242866"/>
              <a:gd name="connsiteX78" fmla="*/ 3766107 w 6658928"/>
              <a:gd name="connsiteY78" fmla="*/ 618252 h 1242866"/>
              <a:gd name="connsiteX79" fmla="*/ 4793510 w 6658928"/>
              <a:gd name="connsiteY79" fmla="*/ 701982 h 1242866"/>
              <a:gd name="connsiteX80" fmla="*/ 6150608 w 6658928"/>
              <a:gd name="connsiteY80" fmla="*/ 536665 h 1242866"/>
              <a:gd name="connsiteX81" fmla="*/ 6201728 w 6658928"/>
              <a:gd name="connsiteY81" fmla="*/ 516536 h 1242866"/>
              <a:gd name="connsiteX82" fmla="*/ 6150101 w 6658928"/>
              <a:gd name="connsiteY82" fmla="*/ 545324 h 1242866"/>
              <a:gd name="connsiteX83" fmla="*/ 4416847 w 6658928"/>
              <a:gd name="connsiteY83" fmla="*/ 785666 h 1242866"/>
              <a:gd name="connsiteX84" fmla="*/ 3578245 w 6658928"/>
              <a:gd name="connsiteY84" fmla="*/ 743006 h 1242866"/>
              <a:gd name="connsiteX85" fmla="*/ 3386889 w 6658928"/>
              <a:gd name="connsiteY85" fmla="*/ 718408 h 1242866"/>
              <a:gd name="connsiteX86" fmla="*/ 3613707 w 6658928"/>
              <a:gd name="connsiteY86" fmla="*/ 770652 h 1242866"/>
              <a:gd name="connsiteX87" fmla="*/ 4641110 w 6658928"/>
              <a:gd name="connsiteY87" fmla="*/ 854382 h 1242866"/>
              <a:gd name="connsiteX88" fmla="*/ 5998208 w 6658928"/>
              <a:gd name="connsiteY88" fmla="*/ 689065 h 1242866"/>
              <a:gd name="connsiteX89" fmla="*/ 6049328 w 6658928"/>
              <a:gd name="connsiteY89" fmla="*/ 668936 h 1242866"/>
              <a:gd name="connsiteX90" fmla="*/ 5997701 w 6658928"/>
              <a:gd name="connsiteY90" fmla="*/ 697724 h 1242866"/>
              <a:gd name="connsiteX91" fmla="*/ 4264447 w 6658928"/>
              <a:gd name="connsiteY91" fmla="*/ 938066 h 1242866"/>
              <a:gd name="connsiteX92" fmla="*/ 3425845 w 6658928"/>
              <a:gd name="connsiteY92" fmla="*/ 895406 h 1242866"/>
              <a:gd name="connsiteX93" fmla="*/ 3234489 w 6658928"/>
              <a:gd name="connsiteY93" fmla="*/ 870808 h 1242866"/>
              <a:gd name="connsiteX94" fmla="*/ 3461307 w 6658928"/>
              <a:gd name="connsiteY94" fmla="*/ 923052 h 1242866"/>
              <a:gd name="connsiteX95" fmla="*/ 4488710 w 6658928"/>
              <a:gd name="connsiteY95" fmla="*/ 1006782 h 1242866"/>
              <a:gd name="connsiteX96" fmla="*/ 5845808 w 6658928"/>
              <a:gd name="connsiteY96" fmla="*/ 841465 h 1242866"/>
              <a:gd name="connsiteX97" fmla="*/ 5896928 w 6658928"/>
              <a:gd name="connsiteY97" fmla="*/ 821336 h 1242866"/>
              <a:gd name="connsiteX98" fmla="*/ 5845301 w 6658928"/>
              <a:gd name="connsiteY98" fmla="*/ 850124 h 1242866"/>
              <a:gd name="connsiteX99" fmla="*/ 4112047 w 6658928"/>
              <a:gd name="connsiteY99" fmla="*/ 1090466 h 1242866"/>
              <a:gd name="connsiteX100" fmla="*/ 3273445 w 6658928"/>
              <a:gd name="connsiteY100" fmla="*/ 1047806 h 1242866"/>
              <a:gd name="connsiteX101" fmla="*/ 3082089 w 6658928"/>
              <a:gd name="connsiteY101" fmla="*/ 1023208 h 1242866"/>
              <a:gd name="connsiteX102" fmla="*/ 3308907 w 6658928"/>
              <a:gd name="connsiteY102" fmla="*/ 1075452 h 1242866"/>
              <a:gd name="connsiteX103" fmla="*/ 4336310 w 6658928"/>
              <a:gd name="connsiteY103" fmla="*/ 1159182 h 1242866"/>
              <a:gd name="connsiteX104" fmla="*/ 5693408 w 6658928"/>
              <a:gd name="connsiteY104" fmla="*/ 993865 h 1242866"/>
              <a:gd name="connsiteX105" fmla="*/ 5744528 w 6658928"/>
              <a:gd name="connsiteY105" fmla="*/ 973736 h 1242866"/>
              <a:gd name="connsiteX106" fmla="*/ 5692901 w 6658928"/>
              <a:gd name="connsiteY106" fmla="*/ 1002525 h 1242866"/>
              <a:gd name="connsiteX107" fmla="*/ 3959647 w 6658928"/>
              <a:gd name="connsiteY107" fmla="*/ 1242866 h 1242866"/>
              <a:gd name="connsiteX108" fmla="*/ 2878158 w 6658928"/>
              <a:gd name="connsiteY108" fmla="*/ 1168984 h 1242866"/>
              <a:gd name="connsiteX109" fmla="*/ 2734283 w 6658928"/>
              <a:gd name="connsiteY109" fmla="*/ 1144922 h 1242866"/>
              <a:gd name="connsiteX110" fmla="*/ 2720170 w 6658928"/>
              <a:gd name="connsiteY110" fmla="*/ 1149727 h 1242866"/>
              <a:gd name="connsiteX111" fmla="*/ 2692331 w 6658928"/>
              <a:gd name="connsiteY111" fmla="*/ 1140944 h 1242866"/>
              <a:gd name="connsiteX112" fmla="*/ 1408218 w 6658928"/>
              <a:gd name="connsiteY112" fmla="*/ 998084 h 1242866"/>
              <a:gd name="connsiteX113" fmla="*/ 51121 w 6658928"/>
              <a:gd name="connsiteY113" fmla="*/ 1163401 h 1242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6658928" h="1242866">
                <a:moveTo>
                  <a:pt x="0" y="1183530"/>
                </a:moveTo>
                <a:lnTo>
                  <a:pt x="51627" y="1154742"/>
                </a:lnTo>
                <a:cubicBezTo>
                  <a:pt x="368142" y="1012294"/>
                  <a:pt x="1025395" y="914400"/>
                  <a:pt x="1784881" y="914400"/>
                </a:cubicBezTo>
                <a:cubicBezTo>
                  <a:pt x="2085337" y="914400"/>
                  <a:pt x="2369793" y="929721"/>
                  <a:pt x="2623483" y="957060"/>
                </a:cubicBezTo>
                <a:lnTo>
                  <a:pt x="2814840" y="981658"/>
                </a:lnTo>
                <a:lnTo>
                  <a:pt x="2588021" y="929414"/>
                </a:lnTo>
                <a:cubicBezTo>
                  <a:pt x="2305108" y="876965"/>
                  <a:pt x="1948348" y="845684"/>
                  <a:pt x="1560617" y="845684"/>
                </a:cubicBezTo>
                <a:cubicBezTo>
                  <a:pt x="1000563" y="845684"/>
                  <a:pt x="505125" y="910950"/>
                  <a:pt x="203521" y="1011001"/>
                </a:cubicBezTo>
                <a:lnTo>
                  <a:pt x="152399" y="1031130"/>
                </a:lnTo>
                <a:lnTo>
                  <a:pt x="204026" y="1002342"/>
                </a:lnTo>
                <a:cubicBezTo>
                  <a:pt x="520542" y="859894"/>
                  <a:pt x="1177795" y="762000"/>
                  <a:pt x="1937281" y="762000"/>
                </a:cubicBezTo>
                <a:cubicBezTo>
                  <a:pt x="2237737" y="762000"/>
                  <a:pt x="2522193" y="777321"/>
                  <a:pt x="2775883" y="804660"/>
                </a:cubicBezTo>
                <a:lnTo>
                  <a:pt x="2967239" y="829258"/>
                </a:lnTo>
                <a:lnTo>
                  <a:pt x="2740421" y="777014"/>
                </a:lnTo>
                <a:cubicBezTo>
                  <a:pt x="2457508" y="724565"/>
                  <a:pt x="2100748" y="693284"/>
                  <a:pt x="1713017" y="693284"/>
                </a:cubicBezTo>
                <a:cubicBezTo>
                  <a:pt x="1152963" y="693284"/>
                  <a:pt x="657525" y="758550"/>
                  <a:pt x="355920" y="858601"/>
                </a:cubicBezTo>
                <a:lnTo>
                  <a:pt x="304799" y="878730"/>
                </a:lnTo>
                <a:lnTo>
                  <a:pt x="356426" y="849941"/>
                </a:lnTo>
                <a:cubicBezTo>
                  <a:pt x="672942" y="707494"/>
                  <a:pt x="1330194" y="609600"/>
                  <a:pt x="2089682" y="609600"/>
                </a:cubicBezTo>
                <a:cubicBezTo>
                  <a:pt x="2390137" y="609600"/>
                  <a:pt x="2674593" y="624921"/>
                  <a:pt x="2928283" y="652260"/>
                </a:cubicBezTo>
                <a:lnTo>
                  <a:pt x="3119639" y="676858"/>
                </a:lnTo>
                <a:lnTo>
                  <a:pt x="2892821" y="624614"/>
                </a:lnTo>
                <a:cubicBezTo>
                  <a:pt x="2609908" y="572165"/>
                  <a:pt x="2253148" y="540884"/>
                  <a:pt x="1865417" y="540884"/>
                </a:cubicBezTo>
                <a:cubicBezTo>
                  <a:pt x="1305363" y="540884"/>
                  <a:pt x="809924" y="606150"/>
                  <a:pt x="508320" y="706201"/>
                </a:cubicBezTo>
                <a:lnTo>
                  <a:pt x="457200" y="726330"/>
                </a:lnTo>
                <a:lnTo>
                  <a:pt x="508826" y="697541"/>
                </a:lnTo>
                <a:cubicBezTo>
                  <a:pt x="825341" y="555094"/>
                  <a:pt x="1482594" y="457200"/>
                  <a:pt x="2242081" y="457200"/>
                </a:cubicBezTo>
                <a:cubicBezTo>
                  <a:pt x="2542537" y="457200"/>
                  <a:pt x="2826993" y="472521"/>
                  <a:pt x="3080683" y="499860"/>
                </a:cubicBezTo>
                <a:lnTo>
                  <a:pt x="3272039" y="524458"/>
                </a:lnTo>
                <a:lnTo>
                  <a:pt x="3045221" y="472214"/>
                </a:lnTo>
                <a:cubicBezTo>
                  <a:pt x="2762308" y="419765"/>
                  <a:pt x="2405548" y="388484"/>
                  <a:pt x="2017817" y="388484"/>
                </a:cubicBezTo>
                <a:cubicBezTo>
                  <a:pt x="1457762" y="388484"/>
                  <a:pt x="962324" y="453750"/>
                  <a:pt x="660720" y="553801"/>
                </a:cubicBezTo>
                <a:lnTo>
                  <a:pt x="609599" y="573930"/>
                </a:lnTo>
                <a:lnTo>
                  <a:pt x="661226" y="545141"/>
                </a:lnTo>
                <a:cubicBezTo>
                  <a:pt x="977741" y="402694"/>
                  <a:pt x="1634995" y="304800"/>
                  <a:pt x="2394481" y="304800"/>
                </a:cubicBezTo>
                <a:cubicBezTo>
                  <a:pt x="2694936" y="304800"/>
                  <a:pt x="2979393" y="320121"/>
                  <a:pt x="3233083" y="347460"/>
                </a:cubicBezTo>
                <a:lnTo>
                  <a:pt x="3424439" y="372058"/>
                </a:lnTo>
                <a:lnTo>
                  <a:pt x="3197621" y="319814"/>
                </a:lnTo>
                <a:cubicBezTo>
                  <a:pt x="2914708" y="267365"/>
                  <a:pt x="2557948" y="236084"/>
                  <a:pt x="2170217" y="236084"/>
                </a:cubicBezTo>
                <a:cubicBezTo>
                  <a:pt x="1610162" y="236084"/>
                  <a:pt x="1114724" y="301350"/>
                  <a:pt x="813120" y="401401"/>
                </a:cubicBezTo>
                <a:lnTo>
                  <a:pt x="761999" y="421530"/>
                </a:lnTo>
                <a:lnTo>
                  <a:pt x="813626" y="392741"/>
                </a:lnTo>
                <a:cubicBezTo>
                  <a:pt x="1130141" y="250294"/>
                  <a:pt x="1787394" y="152400"/>
                  <a:pt x="2546881" y="152400"/>
                </a:cubicBezTo>
                <a:cubicBezTo>
                  <a:pt x="2847336" y="152400"/>
                  <a:pt x="3131793" y="167721"/>
                  <a:pt x="3385482" y="195060"/>
                </a:cubicBezTo>
                <a:lnTo>
                  <a:pt x="3576839" y="219658"/>
                </a:lnTo>
                <a:lnTo>
                  <a:pt x="3350021" y="167414"/>
                </a:lnTo>
                <a:cubicBezTo>
                  <a:pt x="3067107" y="114965"/>
                  <a:pt x="2710348" y="83684"/>
                  <a:pt x="2322617" y="83684"/>
                </a:cubicBezTo>
                <a:cubicBezTo>
                  <a:pt x="1762562" y="83684"/>
                  <a:pt x="1267124" y="148950"/>
                  <a:pt x="965520" y="249001"/>
                </a:cubicBezTo>
                <a:lnTo>
                  <a:pt x="914399" y="269130"/>
                </a:lnTo>
                <a:lnTo>
                  <a:pt x="966026" y="240341"/>
                </a:lnTo>
                <a:cubicBezTo>
                  <a:pt x="1282541" y="97894"/>
                  <a:pt x="1939794" y="0"/>
                  <a:pt x="2699281" y="0"/>
                </a:cubicBezTo>
                <a:cubicBezTo>
                  <a:pt x="3099888" y="0"/>
                  <a:pt x="3472052" y="27237"/>
                  <a:pt x="3780770" y="73882"/>
                </a:cubicBezTo>
                <a:lnTo>
                  <a:pt x="3924645" y="97944"/>
                </a:lnTo>
                <a:lnTo>
                  <a:pt x="3938757" y="93140"/>
                </a:lnTo>
                <a:lnTo>
                  <a:pt x="3966597" y="101922"/>
                </a:lnTo>
                <a:cubicBezTo>
                  <a:pt x="4271821" y="189171"/>
                  <a:pt x="4733737" y="244782"/>
                  <a:pt x="5250710" y="244782"/>
                </a:cubicBezTo>
                <a:cubicBezTo>
                  <a:pt x="5810766" y="244782"/>
                  <a:pt x="6306204" y="179515"/>
                  <a:pt x="6607808" y="79465"/>
                </a:cubicBezTo>
                <a:lnTo>
                  <a:pt x="6658928" y="59336"/>
                </a:lnTo>
                <a:lnTo>
                  <a:pt x="6607301" y="88124"/>
                </a:lnTo>
                <a:cubicBezTo>
                  <a:pt x="6290786" y="230572"/>
                  <a:pt x="5633534" y="328466"/>
                  <a:pt x="4874047" y="328466"/>
                </a:cubicBezTo>
                <a:cubicBezTo>
                  <a:pt x="4573591" y="328466"/>
                  <a:pt x="4289135" y="313145"/>
                  <a:pt x="4035445" y="285806"/>
                </a:cubicBezTo>
                <a:lnTo>
                  <a:pt x="3844089" y="261208"/>
                </a:lnTo>
                <a:lnTo>
                  <a:pt x="4070907" y="313452"/>
                </a:lnTo>
                <a:cubicBezTo>
                  <a:pt x="4353820" y="365901"/>
                  <a:pt x="4710580" y="397182"/>
                  <a:pt x="5098310" y="397182"/>
                </a:cubicBezTo>
                <a:cubicBezTo>
                  <a:pt x="5658366" y="397182"/>
                  <a:pt x="6153804" y="331915"/>
                  <a:pt x="6455408" y="231865"/>
                </a:cubicBezTo>
                <a:lnTo>
                  <a:pt x="6506528" y="211736"/>
                </a:lnTo>
                <a:lnTo>
                  <a:pt x="6454901" y="240524"/>
                </a:lnTo>
                <a:cubicBezTo>
                  <a:pt x="6138386" y="382972"/>
                  <a:pt x="5481134" y="480866"/>
                  <a:pt x="4721647" y="480866"/>
                </a:cubicBezTo>
                <a:cubicBezTo>
                  <a:pt x="4421191" y="480866"/>
                  <a:pt x="4136735" y="465545"/>
                  <a:pt x="3883045" y="438206"/>
                </a:cubicBezTo>
                <a:lnTo>
                  <a:pt x="3691689" y="413608"/>
                </a:lnTo>
                <a:lnTo>
                  <a:pt x="3918507" y="465852"/>
                </a:lnTo>
                <a:cubicBezTo>
                  <a:pt x="4201420" y="518301"/>
                  <a:pt x="4558181" y="549582"/>
                  <a:pt x="4945910" y="549582"/>
                </a:cubicBezTo>
                <a:cubicBezTo>
                  <a:pt x="5505966" y="549582"/>
                  <a:pt x="6001404" y="484315"/>
                  <a:pt x="6303008" y="384265"/>
                </a:cubicBezTo>
                <a:lnTo>
                  <a:pt x="6354128" y="364136"/>
                </a:lnTo>
                <a:lnTo>
                  <a:pt x="6302501" y="392924"/>
                </a:lnTo>
                <a:cubicBezTo>
                  <a:pt x="5985986" y="535372"/>
                  <a:pt x="5328734" y="633266"/>
                  <a:pt x="4569247" y="633266"/>
                </a:cubicBezTo>
                <a:cubicBezTo>
                  <a:pt x="4268791" y="633266"/>
                  <a:pt x="3984335" y="617945"/>
                  <a:pt x="3730645" y="590606"/>
                </a:cubicBezTo>
                <a:lnTo>
                  <a:pt x="3539290" y="566008"/>
                </a:lnTo>
                <a:lnTo>
                  <a:pt x="3766107" y="618252"/>
                </a:lnTo>
                <a:cubicBezTo>
                  <a:pt x="4049020" y="670701"/>
                  <a:pt x="4405780" y="701982"/>
                  <a:pt x="4793510" y="701982"/>
                </a:cubicBezTo>
                <a:cubicBezTo>
                  <a:pt x="5353566" y="701982"/>
                  <a:pt x="5849004" y="636715"/>
                  <a:pt x="6150608" y="536665"/>
                </a:cubicBezTo>
                <a:lnTo>
                  <a:pt x="6201728" y="516536"/>
                </a:lnTo>
                <a:lnTo>
                  <a:pt x="6150101" y="545324"/>
                </a:lnTo>
                <a:cubicBezTo>
                  <a:pt x="5833586" y="687772"/>
                  <a:pt x="5176334" y="785666"/>
                  <a:pt x="4416847" y="785666"/>
                </a:cubicBezTo>
                <a:cubicBezTo>
                  <a:pt x="4116391" y="785666"/>
                  <a:pt x="3831935" y="770345"/>
                  <a:pt x="3578245" y="743006"/>
                </a:cubicBezTo>
                <a:lnTo>
                  <a:pt x="3386889" y="718408"/>
                </a:lnTo>
                <a:lnTo>
                  <a:pt x="3613707" y="770652"/>
                </a:lnTo>
                <a:cubicBezTo>
                  <a:pt x="3896620" y="823101"/>
                  <a:pt x="4253380" y="854382"/>
                  <a:pt x="4641110" y="854382"/>
                </a:cubicBezTo>
                <a:cubicBezTo>
                  <a:pt x="5201166" y="854382"/>
                  <a:pt x="5696604" y="789115"/>
                  <a:pt x="5998208" y="689065"/>
                </a:cubicBezTo>
                <a:lnTo>
                  <a:pt x="6049328" y="668936"/>
                </a:lnTo>
                <a:lnTo>
                  <a:pt x="5997701" y="697724"/>
                </a:lnTo>
                <a:cubicBezTo>
                  <a:pt x="5681186" y="840172"/>
                  <a:pt x="5023934" y="938066"/>
                  <a:pt x="4264447" y="938066"/>
                </a:cubicBezTo>
                <a:cubicBezTo>
                  <a:pt x="3963991" y="938066"/>
                  <a:pt x="3679535" y="922745"/>
                  <a:pt x="3425845" y="895406"/>
                </a:cubicBezTo>
                <a:lnTo>
                  <a:pt x="3234489" y="870808"/>
                </a:lnTo>
                <a:lnTo>
                  <a:pt x="3461307" y="923052"/>
                </a:lnTo>
                <a:cubicBezTo>
                  <a:pt x="3744220" y="975501"/>
                  <a:pt x="4100981" y="1006782"/>
                  <a:pt x="4488710" y="1006782"/>
                </a:cubicBezTo>
                <a:cubicBezTo>
                  <a:pt x="5048766" y="1006782"/>
                  <a:pt x="5544204" y="941516"/>
                  <a:pt x="5845808" y="841465"/>
                </a:cubicBezTo>
                <a:lnTo>
                  <a:pt x="5896928" y="821336"/>
                </a:lnTo>
                <a:lnTo>
                  <a:pt x="5845301" y="850124"/>
                </a:lnTo>
                <a:cubicBezTo>
                  <a:pt x="5528786" y="992572"/>
                  <a:pt x="4871534" y="1090466"/>
                  <a:pt x="4112047" y="1090466"/>
                </a:cubicBezTo>
                <a:cubicBezTo>
                  <a:pt x="3811591" y="1090466"/>
                  <a:pt x="3527135" y="1075145"/>
                  <a:pt x="3273445" y="1047806"/>
                </a:cubicBezTo>
                <a:lnTo>
                  <a:pt x="3082089" y="1023208"/>
                </a:lnTo>
                <a:lnTo>
                  <a:pt x="3308907" y="1075452"/>
                </a:lnTo>
                <a:cubicBezTo>
                  <a:pt x="3591820" y="1127901"/>
                  <a:pt x="3948580" y="1159182"/>
                  <a:pt x="4336310" y="1159182"/>
                </a:cubicBezTo>
                <a:cubicBezTo>
                  <a:pt x="4896366" y="1159182"/>
                  <a:pt x="5391804" y="1093916"/>
                  <a:pt x="5693408" y="993865"/>
                </a:cubicBezTo>
                <a:lnTo>
                  <a:pt x="5744528" y="973736"/>
                </a:lnTo>
                <a:lnTo>
                  <a:pt x="5692901" y="1002525"/>
                </a:lnTo>
                <a:cubicBezTo>
                  <a:pt x="5376386" y="1144972"/>
                  <a:pt x="4719134" y="1242866"/>
                  <a:pt x="3959647" y="1242866"/>
                </a:cubicBezTo>
                <a:cubicBezTo>
                  <a:pt x="3559039" y="1242866"/>
                  <a:pt x="3186875" y="1215629"/>
                  <a:pt x="2878158" y="1168984"/>
                </a:cubicBezTo>
                <a:lnTo>
                  <a:pt x="2734283" y="1144922"/>
                </a:lnTo>
                <a:lnTo>
                  <a:pt x="2720170" y="1149727"/>
                </a:lnTo>
                <a:lnTo>
                  <a:pt x="2692331" y="1140944"/>
                </a:lnTo>
                <a:cubicBezTo>
                  <a:pt x="2387106" y="1053695"/>
                  <a:pt x="1925192" y="998084"/>
                  <a:pt x="1408218" y="998084"/>
                </a:cubicBezTo>
                <a:cubicBezTo>
                  <a:pt x="848163" y="998084"/>
                  <a:pt x="352725" y="1063351"/>
                  <a:pt x="51121" y="1163401"/>
                </a:cubicBezTo>
                <a:close/>
              </a:path>
            </a:pathLst>
          </a:custGeom>
          <a:gradFill>
            <a:gsLst>
              <a:gs pos="53000">
                <a:srgbClr val="7030A0">
                  <a:lumMod val="67000"/>
                </a:srgbClr>
              </a:gs>
              <a:gs pos="33000">
                <a:srgbClr val="C3136B"/>
              </a:gs>
              <a:gs pos="66000">
                <a:schemeClr val="accent4">
                  <a:lumMod val="40000"/>
                  <a:lumOff val="60000"/>
                </a:schemeClr>
              </a:gs>
              <a:gs pos="100000">
                <a:schemeClr val="bg1"/>
              </a:gs>
            </a:gsLst>
            <a:lin ang="2700000" scaled="1"/>
          </a:gradFill>
          <a:ln>
            <a:noFill/>
          </a:ln>
          <a:effectLst>
            <a:reflection blurRad="6350" stA="41000" endPos="90000" dist="50800" dir="5400000" sy="-100000" algn="bl" rotWithShape="0"/>
          </a:effectLst>
          <a:scene3d>
            <a:camera prst="orthographicFront"/>
            <a:lightRig rig="chilly" dir="t">
              <a:rot lat="0" lon="0" rev="6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solidFill>
                <a:prstClr val="white"/>
              </a:solidFill>
            </a:endParaRPr>
          </a:p>
        </p:txBody>
      </p:sp>
      <p:sp>
        <p:nvSpPr>
          <p:cNvPr id="17" name="16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66"/>
              </a:gs>
              <a:gs pos="85000">
                <a:srgbClr val="391B03">
                  <a:lumMod val="0"/>
                </a:srgbClr>
              </a:gs>
              <a:gs pos="22000">
                <a:schemeClr val="tx1">
                  <a:lumMod val="95000"/>
                </a:schemeClr>
              </a:gs>
              <a:gs pos="45000">
                <a:srgbClr val="C00000">
                  <a:lumMod val="45000"/>
                  <a:lumOff val="55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8" name="17 Forma libre"/>
          <p:cNvSpPr/>
          <p:nvPr/>
        </p:nvSpPr>
        <p:spPr>
          <a:xfrm rot="10800000">
            <a:off x="-31081"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66"/>
              </a:gs>
              <a:gs pos="85000">
                <a:srgbClr val="391B03">
                  <a:lumMod val="0"/>
                </a:srgbClr>
              </a:gs>
              <a:gs pos="22000">
                <a:schemeClr val="tx1">
                  <a:lumMod val="95000"/>
                </a:schemeClr>
              </a:gs>
              <a:gs pos="45000">
                <a:srgbClr val="C00000">
                  <a:lumMod val="45000"/>
                  <a:lumOff val="55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Rectángulo"/>
          <p:cNvSpPr/>
          <p:nvPr/>
        </p:nvSpPr>
        <p:spPr>
          <a:xfrm>
            <a:off x="0" y="0"/>
            <a:ext cx="9234850" cy="7582981"/>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3996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4500" fill="hold"/>
                                        <p:tgtEl>
                                          <p:spTgt spid="6"/>
                                        </p:tgtEl>
                                        <p:attrNameLst>
                                          <p:attrName>ppt_x</p:attrName>
                                        </p:attrNameLst>
                                      </p:cBhvr>
                                      <p:tavLst>
                                        <p:tav tm="0">
                                          <p:val>
                                            <p:strVal val="1+#ppt_w/2"/>
                                          </p:val>
                                        </p:tav>
                                        <p:tav tm="100000">
                                          <p:val>
                                            <p:strVal val="#ppt_x"/>
                                          </p:val>
                                        </p:tav>
                                      </p:tavLst>
                                    </p:anim>
                                    <p:anim calcmode="lin" valueType="num">
                                      <p:cBhvr additive="base">
                                        <p:cTn id="11" dur="45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500" fill="hold"/>
                                        <p:tgtEl>
                                          <p:spTgt spid="6"/>
                                        </p:tgtEl>
                                        <p:attrNameLst>
                                          <p:attrName>ppt_w</p:attrName>
                                        </p:attrNameLst>
                                      </p:cBhvr>
                                      <p:tavLst>
                                        <p:tav tm="0">
                                          <p:val>
                                            <p:strVal val="#ppt_w"/>
                                          </p:val>
                                        </p:tav>
                                        <p:tav tm="100000">
                                          <p:val>
                                            <p:strVal val="#ppt_w"/>
                                          </p:val>
                                        </p:tav>
                                      </p:tavLst>
                                    </p:anim>
                                    <p:anim calcmode="lin" valueType="num">
                                      <p:cBhvr>
                                        <p:cTn id="15" dur="45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grpId="2" nodeType="withEffect">
                                  <p:stCondLst>
                                    <p:cond delay="0"/>
                                  </p:stCondLst>
                                  <p:childTnLst>
                                    <p:animRot by="21600000">
                                      <p:cBhvr>
                                        <p:cTn id="17" dur="4500" fill="hold"/>
                                        <p:tgtEl>
                                          <p:spTgt spid="6"/>
                                        </p:tgtEl>
                                        <p:attrNameLst>
                                          <p:attrName>r</p:attrName>
                                        </p:attrNameLst>
                                      </p:cBhvr>
                                    </p:animRot>
                                  </p:childTnLst>
                                </p:cTn>
                              </p:par>
                              <p:par>
                                <p:cTn id="18" presetID="2" presetClass="entr" presetSubtype="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4500" fill="hold"/>
                                        <p:tgtEl>
                                          <p:spTgt spid="7"/>
                                        </p:tgtEl>
                                        <p:attrNameLst>
                                          <p:attrName>ppt_x</p:attrName>
                                        </p:attrNameLst>
                                      </p:cBhvr>
                                      <p:tavLst>
                                        <p:tav tm="0">
                                          <p:val>
                                            <p:strVal val="1+#ppt_w/2"/>
                                          </p:val>
                                        </p:tav>
                                        <p:tav tm="100000">
                                          <p:val>
                                            <p:strVal val="#ppt_x"/>
                                          </p:val>
                                        </p:tav>
                                      </p:tavLst>
                                    </p:anim>
                                    <p:anim calcmode="lin" valueType="num">
                                      <p:cBhvr additive="base">
                                        <p:cTn id="21" dur="4500" fill="hold"/>
                                        <p:tgtEl>
                                          <p:spTgt spid="7"/>
                                        </p:tgtEl>
                                        <p:attrNameLst>
                                          <p:attrName>ppt_y</p:attrName>
                                        </p:attrNameLst>
                                      </p:cBhvr>
                                      <p:tavLst>
                                        <p:tav tm="0">
                                          <p:val>
                                            <p:strVal val="#ppt_y"/>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4500" fill="hold"/>
                                        <p:tgtEl>
                                          <p:spTgt spid="7"/>
                                        </p:tgtEl>
                                        <p:attrNameLst>
                                          <p:attrName>ppt_w</p:attrName>
                                        </p:attrNameLst>
                                      </p:cBhvr>
                                      <p:tavLst>
                                        <p:tav tm="0">
                                          <p:val>
                                            <p:strVal val="#ppt_w"/>
                                          </p:val>
                                        </p:tav>
                                        <p:tav tm="100000">
                                          <p:val>
                                            <p:strVal val="#ppt_w"/>
                                          </p:val>
                                        </p:tav>
                                      </p:tavLst>
                                    </p:anim>
                                    <p:anim calcmode="lin" valueType="num">
                                      <p:cBhvr>
                                        <p:cTn id="25" dur="4500" fill="hold"/>
                                        <p:tgtEl>
                                          <p:spTgt spid="7"/>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grpId="2" nodeType="withEffect">
                                  <p:stCondLst>
                                    <p:cond delay="0"/>
                                  </p:stCondLst>
                                  <p:childTnLst>
                                    <p:animRot by="21600000">
                                      <p:cBhvr>
                                        <p:cTn id="27" dur="4500" fill="hold"/>
                                        <p:tgtEl>
                                          <p:spTgt spid="7"/>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4500" fill="hold"/>
                                        <p:tgtEl>
                                          <p:spTgt spid="8"/>
                                        </p:tgtEl>
                                        <p:attrNameLst>
                                          <p:attrName>ppt_x</p:attrName>
                                        </p:attrNameLst>
                                      </p:cBhvr>
                                      <p:tavLst>
                                        <p:tav tm="0">
                                          <p:val>
                                            <p:strVal val="1+#ppt_w/2"/>
                                          </p:val>
                                        </p:tav>
                                        <p:tav tm="100000">
                                          <p:val>
                                            <p:strVal val="#ppt_x"/>
                                          </p:val>
                                        </p:tav>
                                      </p:tavLst>
                                    </p:anim>
                                    <p:anim calcmode="lin" valueType="num">
                                      <p:cBhvr additive="base">
                                        <p:cTn id="31" dur="45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4500" fill="hold"/>
                                        <p:tgtEl>
                                          <p:spTgt spid="8"/>
                                        </p:tgtEl>
                                        <p:attrNameLst>
                                          <p:attrName>ppt_w</p:attrName>
                                        </p:attrNameLst>
                                      </p:cBhvr>
                                      <p:tavLst>
                                        <p:tav tm="0">
                                          <p:val>
                                            <p:strVal val="#ppt_w"/>
                                          </p:val>
                                        </p:tav>
                                        <p:tav tm="100000">
                                          <p:val>
                                            <p:strVal val="#ppt_w"/>
                                          </p:val>
                                        </p:tav>
                                      </p:tavLst>
                                    </p:anim>
                                    <p:anim calcmode="lin" valueType="num">
                                      <p:cBhvr>
                                        <p:cTn id="35" dur="4500" fill="hold"/>
                                        <p:tgtEl>
                                          <p:spTgt spid="8"/>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grpId="2" nodeType="withEffect">
                                  <p:stCondLst>
                                    <p:cond delay="0"/>
                                  </p:stCondLst>
                                  <p:childTnLst>
                                    <p:animRot by="21600000">
                                      <p:cBhvr>
                                        <p:cTn id="37" dur="4500" fill="hold"/>
                                        <p:tgtEl>
                                          <p:spTgt spid="8"/>
                                        </p:tgtEl>
                                        <p:attrNameLst>
                                          <p:attrName>r</p:attrName>
                                        </p:attrNameLst>
                                      </p:cBhvr>
                                    </p:animRot>
                                  </p:childTnLst>
                                </p:cTn>
                              </p:par>
                              <p:par>
                                <p:cTn id="38" presetID="2" presetClass="entr" presetSubtype="8"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4500" fill="hold"/>
                                        <p:tgtEl>
                                          <p:spTgt spid="9"/>
                                        </p:tgtEl>
                                        <p:attrNameLst>
                                          <p:attrName>ppt_x</p:attrName>
                                        </p:attrNameLst>
                                      </p:cBhvr>
                                      <p:tavLst>
                                        <p:tav tm="0">
                                          <p:val>
                                            <p:strVal val="0-#ppt_w/2"/>
                                          </p:val>
                                        </p:tav>
                                        <p:tav tm="100000">
                                          <p:val>
                                            <p:strVal val="#ppt_x"/>
                                          </p:val>
                                        </p:tav>
                                      </p:tavLst>
                                    </p:anim>
                                    <p:anim calcmode="lin" valueType="num">
                                      <p:cBhvr additive="base">
                                        <p:cTn id="41" dur="4500" fill="hold"/>
                                        <p:tgtEl>
                                          <p:spTgt spid="9"/>
                                        </p:tgtEl>
                                        <p:attrNameLst>
                                          <p:attrName>ppt_y</p:attrName>
                                        </p:attrNameLst>
                                      </p:cBhvr>
                                      <p:tavLst>
                                        <p:tav tm="0">
                                          <p:val>
                                            <p:strVal val="#ppt_y"/>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4500" fill="hold"/>
                                        <p:tgtEl>
                                          <p:spTgt spid="9"/>
                                        </p:tgtEl>
                                        <p:attrNameLst>
                                          <p:attrName>ppt_w</p:attrName>
                                        </p:attrNameLst>
                                      </p:cBhvr>
                                      <p:tavLst>
                                        <p:tav tm="0">
                                          <p:val>
                                            <p:strVal val="#ppt_w"/>
                                          </p:val>
                                        </p:tav>
                                        <p:tav tm="100000">
                                          <p:val>
                                            <p:strVal val="#ppt_w"/>
                                          </p:val>
                                        </p:tav>
                                      </p:tavLst>
                                    </p:anim>
                                    <p:anim calcmode="lin" valueType="num">
                                      <p:cBhvr>
                                        <p:cTn id="45" dur="4500" fill="hold"/>
                                        <p:tgtEl>
                                          <p:spTgt spid="9"/>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grpId="2" nodeType="withEffect">
                                  <p:stCondLst>
                                    <p:cond delay="0"/>
                                  </p:stCondLst>
                                  <p:childTnLst>
                                    <p:animRot by="-21600000">
                                      <p:cBhvr>
                                        <p:cTn id="47" dur="4500" fill="hold"/>
                                        <p:tgtEl>
                                          <p:spTgt spid="9"/>
                                        </p:tgtEl>
                                        <p:attrNameLst>
                                          <p:attrName>r</p:attrName>
                                        </p:attrNameLst>
                                      </p:cBhvr>
                                    </p:animRot>
                                  </p:childTnLst>
                                </p:cTn>
                              </p:par>
                              <p:par>
                                <p:cTn id="48" presetID="2" presetClass="entr" presetSubtype="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4500" fill="hold"/>
                                        <p:tgtEl>
                                          <p:spTgt spid="10"/>
                                        </p:tgtEl>
                                        <p:attrNameLst>
                                          <p:attrName>ppt_x</p:attrName>
                                        </p:attrNameLst>
                                      </p:cBhvr>
                                      <p:tavLst>
                                        <p:tav tm="0">
                                          <p:val>
                                            <p:strVal val="0-#ppt_w/2"/>
                                          </p:val>
                                        </p:tav>
                                        <p:tav tm="100000">
                                          <p:val>
                                            <p:strVal val="#ppt_x"/>
                                          </p:val>
                                        </p:tav>
                                      </p:tavLst>
                                    </p:anim>
                                    <p:anim calcmode="lin" valueType="num">
                                      <p:cBhvr additive="base">
                                        <p:cTn id="51" dur="4500" fill="hold"/>
                                        <p:tgtEl>
                                          <p:spTgt spid="10"/>
                                        </p:tgtEl>
                                        <p:attrNameLst>
                                          <p:attrName>ppt_y</p:attrName>
                                        </p:attrNameLst>
                                      </p:cBhvr>
                                      <p:tavLst>
                                        <p:tav tm="0">
                                          <p:val>
                                            <p:strVal val="#ppt_y"/>
                                          </p:val>
                                        </p:tav>
                                        <p:tav tm="100000">
                                          <p:val>
                                            <p:strVal val="#ppt_y"/>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4500" fill="hold"/>
                                        <p:tgtEl>
                                          <p:spTgt spid="10"/>
                                        </p:tgtEl>
                                        <p:attrNameLst>
                                          <p:attrName>ppt_w</p:attrName>
                                        </p:attrNameLst>
                                      </p:cBhvr>
                                      <p:tavLst>
                                        <p:tav tm="0">
                                          <p:val>
                                            <p:strVal val="#ppt_w"/>
                                          </p:val>
                                        </p:tav>
                                        <p:tav tm="100000">
                                          <p:val>
                                            <p:strVal val="#ppt_w"/>
                                          </p:val>
                                        </p:tav>
                                      </p:tavLst>
                                    </p:anim>
                                    <p:anim calcmode="lin" valueType="num">
                                      <p:cBhvr>
                                        <p:cTn id="55" dur="4500" fill="hold"/>
                                        <p:tgtEl>
                                          <p:spTgt spid="10"/>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grpId="2" nodeType="withEffect">
                                  <p:stCondLst>
                                    <p:cond delay="0"/>
                                  </p:stCondLst>
                                  <p:childTnLst>
                                    <p:animRot by="-21600000">
                                      <p:cBhvr>
                                        <p:cTn id="57" dur="4500" fill="hold"/>
                                        <p:tgtEl>
                                          <p:spTgt spid="10"/>
                                        </p:tgtEl>
                                        <p:attrNameLst>
                                          <p:attrName>r</p:attrName>
                                        </p:attrNameLst>
                                      </p:cBhvr>
                                    </p:animRot>
                                  </p:childTnLst>
                                </p:cTn>
                              </p:par>
                              <p:par>
                                <p:cTn id="58" presetID="2" presetClass="entr" presetSubtype="8"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4500" fill="hold"/>
                                        <p:tgtEl>
                                          <p:spTgt spid="11"/>
                                        </p:tgtEl>
                                        <p:attrNameLst>
                                          <p:attrName>ppt_x</p:attrName>
                                        </p:attrNameLst>
                                      </p:cBhvr>
                                      <p:tavLst>
                                        <p:tav tm="0">
                                          <p:val>
                                            <p:strVal val="0-#ppt_w/2"/>
                                          </p:val>
                                        </p:tav>
                                        <p:tav tm="100000">
                                          <p:val>
                                            <p:strVal val="#ppt_x"/>
                                          </p:val>
                                        </p:tav>
                                      </p:tavLst>
                                    </p:anim>
                                    <p:anim calcmode="lin" valueType="num">
                                      <p:cBhvr additive="base">
                                        <p:cTn id="61" dur="4500" fill="hold"/>
                                        <p:tgtEl>
                                          <p:spTgt spid="11"/>
                                        </p:tgtEl>
                                        <p:attrNameLst>
                                          <p:attrName>ppt_y</p:attrName>
                                        </p:attrNameLst>
                                      </p:cBhvr>
                                      <p:tavLst>
                                        <p:tav tm="0">
                                          <p:val>
                                            <p:strVal val="#ppt_y"/>
                                          </p:val>
                                        </p:tav>
                                        <p:tav tm="100000">
                                          <p:val>
                                            <p:strVal val="#ppt_y"/>
                                          </p:val>
                                        </p:tav>
                                      </p:tavLst>
                                    </p:anim>
                                  </p:childTnLst>
                                </p:cTn>
                              </p:par>
                              <p:par>
                                <p:cTn id="62" presetID="19" presetClass="entr" presetSubtype="5" fill="hold" grpId="1"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4500" fill="hold"/>
                                        <p:tgtEl>
                                          <p:spTgt spid="11"/>
                                        </p:tgtEl>
                                        <p:attrNameLst>
                                          <p:attrName>ppt_w</p:attrName>
                                        </p:attrNameLst>
                                      </p:cBhvr>
                                      <p:tavLst>
                                        <p:tav tm="0">
                                          <p:val>
                                            <p:strVal val="#ppt_w"/>
                                          </p:val>
                                        </p:tav>
                                        <p:tav tm="100000">
                                          <p:val>
                                            <p:strVal val="#ppt_w"/>
                                          </p:val>
                                        </p:tav>
                                      </p:tavLst>
                                    </p:anim>
                                    <p:anim calcmode="lin" valueType="num">
                                      <p:cBhvr>
                                        <p:cTn id="65" dur="4500" fill="hold"/>
                                        <p:tgtEl>
                                          <p:spTgt spid="11"/>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grpId="2" nodeType="withEffect">
                                  <p:stCondLst>
                                    <p:cond delay="0"/>
                                  </p:stCondLst>
                                  <p:childTnLst>
                                    <p:animRot by="-21600000">
                                      <p:cBhvr>
                                        <p:cTn id="67" dur="4500" fill="hold"/>
                                        <p:tgtEl>
                                          <p:spTgt spid="11"/>
                                        </p:tgtEl>
                                        <p:attrNameLst>
                                          <p:attrName>r</p:attrName>
                                        </p:attrNameLst>
                                      </p:cBhvr>
                                    </p:animRot>
                                  </p:childTnLst>
                                </p:cTn>
                              </p:par>
                              <p:par>
                                <p:cTn id="68" presetID="2" presetClass="exit" presetSubtype="2" fill="hold" grpId="3" nodeType="withEffect">
                                  <p:stCondLst>
                                    <p:cond delay="0"/>
                                  </p:stCondLst>
                                  <p:childTnLst>
                                    <p:anim calcmode="lin" valueType="num">
                                      <p:cBhvr additive="base">
                                        <p:cTn id="69" dur="4500"/>
                                        <p:tgtEl>
                                          <p:spTgt spid="6"/>
                                        </p:tgtEl>
                                        <p:attrNameLst>
                                          <p:attrName>ppt_x</p:attrName>
                                        </p:attrNameLst>
                                      </p:cBhvr>
                                      <p:tavLst>
                                        <p:tav tm="0">
                                          <p:val>
                                            <p:strVal val="ppt_x"/>
                                          </p:val>
                                        </p:tav>
                                        <p:tav tm="100000">
                                          <p:val>
                                            <p:strVal val="1+ppt_w/2"/>
                                          </p:val>
                                        </p:tav>
                                      </p:tavLst>
                                    </p:anim>
                                    <p:anim calcmode="lin" valueType="num">
                                      <p:cBhvr additive="base">
                                        <p:cTn id="70" dur="4500"/>
                                        <p:tgtEl>
                                          <p:spTgt spid="6"/>
                                        </p:tgtEl>
                                        <p:attrNameLst>
                                          <p:attrName>ppt_y</p:attrName>
                                        </p:attrNameLst>
                                      </p:cBhvr>
                                      <p:tavLst>
                                        <p:tav tm="0">
                                          <p:val>
                                            <p:strVal val="ppt_y"/>
                                          </p:val>
                                        </p:tav>
                                        <p:tav tm="100000">
                                          <p:val>
                                            <p:strVal val="ppt_y"/>
                                          </p:val>
                                        </p:tav>
                                      </p:tavLst>
                                    </p:anim>
                                    <p:set>
                                      <p:cBhvr>
                                        <p:cTn id="71" dur="1" fill="hold">
                                          <p:stCondLst>
                                            <p:cond delay="4499"/>
                                          </p:stCondLst>
                                        </p:cTn>
                                        <p:tgtEl>
                                          <p:spTgt spid="6"/>
                                        </p:tgtEl>
                                        <p:attrNameLst>
                                          <p:attrName>style.visibility</p:attrName>
                                        </p:attrNameLst>
                                      </p:cBhvr>
                                      <p:to>
                                        <p:strVal val="hidden"/>
                                      </p:to>
                                    </p:set>
                                  </p:childTnLst>
                                </p:cTn>
                              </p:par>
                              <p:par>
                                <p:cTn id="72" presetID="2" presetClass="exit" presetSubtype="2" fill="hold" grpId="3" nodeType="withEffect">
                                  <p:stCondLst>
                                    <p:cond delay="0"/>
                                  </p:stCondLst>
                                  <p:childTnLst>
                                    <p:anim calcmode="lin" valueType="num">
                                      <p:cBhvr additive="base">
                                        <p:cTn id="73" dur="4500"/>
                                        <p:tgtEl>
                                          <p:spTgt spid="7"/>
                                        </p:tgtEl>
                                        <p:attrNameLst>
                                          <p:attrName>ppt_x</p:attrName>
                                        </p:attrNameLst>
                                      </p:cBhvr>
                                      <p:tavLst>
                                        <p:tav tm="0">
                                          <p:val>
                                            <p:strVal val="ppt_x"/>
                                          </p:val>
                                        </p:tav>
                                        <p:tav tm="100000">
                                          <p:val>
                                            <p:strVal val="1+ppt_w/2"/>
                                          </p:val>
                                        </p:tav>
                                      </p:tavLst>
                                    </p:anim>
                                    <p:anim calcmode="lin" valueType="num">
                                      <p:cBhvr additive="base">
                                        <p:cTn id="74" dur="4500"/>
                                        <p:tgtEl>
                                          <p:spTgt spid="7"/>
                                        </p:tgtEl>
                                        <p:attrNameLst>
                                          <p:attrName>ppt_y</p:attrName>
                                        </p:attrNameLst>
                                      </p:cBhvr>
                                      <p:tavLst>
                                        <p:tav tm="0">
                                          <p:val>
                                            <p:strVal val="ppt_y"/>
                                          </p:val>
                                        </p:tav>
                                        <p:tav tm="100000">
                                          <p:val>
                                            <p:strVal val="ppt_y"/>
                                          </p:val>
                                        </p:tav>
                                      </p:tavLst>
                                    </p:anim>
                                    <p:set>
                                      <p:cBhvr>
                                        <p:cTn id="75" dur="1" fill="hold">
                                          <p:stCondLst>
                                            <p:cond delay="4499"/>
                                          </p:stCondLst>
                                        </p:cTn>
                                        <p:tgtEl>
                                          <p:spTgt spid="7"/>
                                        </p:tgtEl>
                                        <p:attrNameLst>
                                          <p:attrName>style.visibility</p:attrName>
                                        </p:attrNameLst>
                                      </p:cBhvr>
                                      <p:to>
                                        <p:strVal val="hidden"/>
                                      </p:to>
                                    </p:set>
                                  </p:childTnLst>
                                </p:cTn>
                              </p:par>
                              <p:par>
                                <p:cTn id="76" presetID="2" presetClass="exit" presetSubtype="2" fill="hold" grpId="3" nodeType="withEffect">
                                  <p:stCondLst>
                                    <p:cond delay="0"/>
                                  </p:stCondLst>
                                  <p:childTnLst>
                                    <p:anim calcmode="lin" valueType="num">
                                      <p:cBhvr additive="base">
                                        <p:cTn id="77" dur="4500"/>
                                        <p:tgtEl>
                                          <p:spTgt spid="8"/>
                                        </p:tgtEl>
                                        <p:attrNameLst>
                                          <p:attrName>ppt_x</p:attrName>
                                        </p:attrNameLst>
                                      </p:cBhvr>
                                      <p:tavLst>
                                        <p:tav tm="0">
                                          <p:val>
                                            <p:strVal val="ppt_x"/>
                                          </p:val>
                                        </p:tav>
                                        <p:tav tm="100000">
                                          <p:val>
                                            <p:strVal val="1+ppt_w/2"/>
                                          </p:val>
                                        </p:tav>
                                      </p:tavLst>
                                    </p:anim>
                                    <p:anim calcmode="lin" valueType="num">
                                      <p:cBhvr additive="base">
                                        <p:cTn id="78" dur="4500"/>
                                        <p:tgtEl>
                                          <p:spTgt spid="8"/>
                                        </p:tgtEl>
                                        <p:attrNameLst>
                                          <p:attrName>ppt_y</p:attrName>
                                        </p:attrNameLst>
                                      </p:cBhvr>
                                      <p:tavLst>
                                        <p:tav tm="0">
                                          <p:val>
                                            <p:strVal val="ppt_y"/>
                                          </p:val>
                                        </p:tav>
                                        <p:tav tm="100000">
                                          <p:val>
                                            <p:strVal val="ppt_y"/>
                                          </p:val>
                                        </p:tav>
                                      </p:tavLst>
                                    </p:anim>
                                    <p:set>
                                      <p:cBhvr>
                                        <p:cTn id="79" dur="1" fill="hold">
                                          <p:stCondLst>
                                            <p:cond delay="4499"/>
                                          </p:stCondLst>
                                        </p:cTn>
                                        <p:tgtEl>
                                          <p:spTgt spid="8"/>
                                        </p:tgtEl>
                                        <p:attrNameLst>
                                          <p:attrName>style.visibility</p:attrName>
                                        </p:attrNameLst>
                                      </p:cBhvr>
                                      <p:to>
                                        <p:strVal val="hidden"/>
                                      </p:to>
                                    </p:set>
                                  </p:childTnLst>
                                </p:cTn>
                              </p:par>
                              <p:par>
                                <p:cTn id="80" presetID="2" presetClass="exit" presetSubtype="8" fill="hold" grpId="3" nodeType="withEffect">
                                  <p:stCondLst>
                                    <p:cond delay="0"/>
                                  </p:stCondLst>
                                  <p:childTnLst>
                                    <p:anim calcmode="lin" valueType="num">
                                      <p:cBhvr additive="base">
                                        <p:cTn id="81" dur="4500"/>
                                        <p:tgtEl>
                                          <p:spTgt spid="9"/>
                                        </p:tgtEl>
                                        <p:attrNameLst>
                                          <p:attrName>ppt_x</p:attrName>
                                        </p:attrNameLst>
                                      </p:cBhvr>
                                      <p:tavLst>
                                        <p:tav tm="0">
                                          <p:val>
                                            <p:strVal val="ppt_x"/>
                                          </p:val>
                                        </p:tav>
                                        <p:tav tm="100000">
                                          <p:val>
                                            <p:strVal val="0-ppt_w/2"/>
                                          </p:val>
                                        </p:tav>
                                      </p:tavLst>
                                    </p:anim>
                                    <p:anim calcmode="lin" valueType="num">
                                      <p:cBhvr additive="base">
                                        <p:cTn id="82" dur="4500"/>
                                        <p:tgtEl>
                                          <p:spTgt spid="9"/>
                                        </p:tgtEl>
                                        <p:attrNameLst>
                                          <p:attrName>ppt_y</p:attrName>
                                        </p:attrNameLst>
                                      </p:cBhvr>
                                      <p:tavLst>
                                        <p:tav tm="0">
                                          <p:val>
                                            <p:strVal val="ppt_y"/>
                                          </p:val>
                                        </p:tav>
                                        <p:tav tm="100000">
                                          <p:val>
                                            <p:strVal val="ppt_y"/>
                                          </p:val>
                                        </p:tav>
                                      </p:tavLst>
                                    </p:anim>
                                    <p:set>
                                      <p:cBhvr>
                                        <p:cTn id="83" dur="1" fill="hold">
                                          <p:stCondLst>
                                            <p:cond delay="4499"/>
                                          </p:stCondLst>
                                        </p:cTn>
                                        <p:tgtEl>
                                          <p:spTgt spid="9"/>
                                        </p:tgtEl>
                                        <p:attrNameLst>
                                          <p:attrName>style.visibility</p:attrName>
                                        </p:attrNameLst>
                                      </p:cBhvr>
                                      <p:to>
                                        <p:strVal val="hidden"/>
                                      </p:to>
                                    </p:set>
                                  </p:childTnLst>
                                </p:cTn>
                              </p:par>
                              <p:par>
                                <p:cTn id="84" presetID="2" presetClass="exit" presetSubtype="8" fill="hold" grpId="3" nodeType="withEffect">
                                  <p:stCondLst>
                                    <p:cond delay="0"/>
                                  </p:stCondLst>
                                  <p:childTnLst>
                                    <p:anim calcmode="lin" valueType="num">
                                      <p:cBhvr additive="base">
                                        <p:cTn id="85" dur="4500"/>
                                        <p:tgtEl>
                                          <p:spTgt spid="10"/>
                                        </p:tgtEl>
                                        <p:attrNameLst>
                                          <p:attrName>ppt_x</p:attrName>
                                        </p:attrNameLst>
                                      </p:cBhvr>
                                      <p:tavLst>
                                        <p:tav tm="0">
                                          <p:val>
                                            <p:strVal val="ppt_x"/>
                                          </p:val>
                                        </p:tav>
                                        <p:tav tm="100000">
                                          <p:val>
                                            <p:strVal val="0-ppt_w/2"/>
                                          </p:val>
                                        </p:tav>
                                      </p:tavLst>
                                    </p:anim>
                                    <p:anim calcmode="lin" valueType="num">
                                      <p:cBhvr additive="base">
                                        <p:cTn id="86" dur="4500"/>
                                        <p:tgtEl>
                                          <p:spTgt spid="10"/>
                                        </p:tgtEl>
                                        <p:attrNameLst>
                                          <p:attrName>ppt_y</p:attrName>
                                        </p:attrNameLst>
                                      </p:cBhvr>
                                      <p:tavLst>
                                        <p:tav tm="0">
                                          <p:val>
                                            <p:strVal val="ppt_y"/>
                                          </p:val>
                                        </p:tav>
                                        <p:tav tm="100000">
                                          <p:val>
                                            <p:strVal val="ppt_y"/>
                                          </p:val>
                                        </p:tav>
                                      </p:tavLst>
                                    </p:anim>
                                    <p:set>
                                      <p:cBhvr>
                                        <p:cTn id="87" dur="1" fill="hold">
                                          <p:stCondLst>
                                            <p:cond delay="4499"/>
                                          </p:stCondLst>
                                        </p:cTn>
                                        <p:tgtEl>
                                          <p:spTgt spid="10"/>
                                        </p:tgtEl>
                                        <p:attrNameLst>
                                          <p:attrName>style.visibility</p:attrName>
                                        </p:attrNameLst>
                                      </p:cBhvr>
                                      <p:to>
                                        <p:strVal val="hidden"/>
                                      </p:to>
                                    </p:set>
                                  </p:childTnLst>
                                </p:cTn>
                              </p:par>
                              <p:par>
                                <p:cTn id="88" presetID="2" presetClass="exit" presetSubtype="8" fill="hold" grpId="3" nodeType="withEffect">
                                  <p:stCondLst>
                                    <p:cond delay="0"/>
                                  </p:stCondLst>
                                  <p:childTnLst>
                                    <p:anim calcmode="lin" valueType="num">
                                      <p:cBhvr additive="base">
                                        <p:cTn id="89" dur="4500"/>
                                        <p:tgtEl>
                                          <p:spTgt spid="11"/>
                                        </p:tgtEl>
                                        <p:attrNameLst>
                                          <p:attrName>ppt_x</p:attrName>
                                        </p:attrNameLst>
                                      </p:cBhvr>
                                      <p:tavLst>
                                        <p:tav tm="0">
                                          <p:val>
                                            <p:strVal val="ppt_x"/>
                                          </p:val>
                                        </p:tav>
                                        <p:tav tm="100000">
                                          <p:val>
                                            <p:strVal val="0-ppt_w/2"/>
                                          </p:val>
                                        </p:tav>
                                      </p:tavLst>
                                    </p:anim>
                                    <p:anim calcmode="lin" valueType="num">
                                      <p:cBhvr additive="base">
                                        <p:cTn id="90" dur="4500"/>
                                        <p:tgtEl>
                                          <p:spTgt spid="11"/>
                                        </p:tgtEl>
                                        <p:attrNameLst>
                                          <p:attrName>ppt_y</p:attrName>
                                        </p:attrNameLst>
                                      </p:cBhvr>
                                      <p:tavLst>
                                        <p:tav tm="0">
                                          <p:val>
                                            <p:strVal val="ppt_y"/>
                                          </p:val>
                                        </p:tav>
                                        <p:tav tm="100000">
                                          <p:val>
                                            <p:strVal val="ppt_y"/>
                                          </p:val>
                                        </p:tav>
                                      </p:tavLst>
                                    </p:anim>
                                    <p:set>
                                      <p:cBhvr>
                                        <p:cTn id="91" dur="1" fill="hold">
                                          <p:stCondLst>
                                            <p:cond delay="4499"/>
                                          </p:stCondLst>
                                        </p:cTn>
                                        <p:tgtEl>
                                          <p:spTgt spid="11"/>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4250" fill="hold"/>
                                        <p:tgtEl>
                                          <p:spTgt spid="12"/>
                                        </p:tgtEl>
                                        <p:attrNameLst>
                                          <p:attrName>ppt_w</p:attrName>
                                        </p:attrNameLst>
                                      </p:cBhvr>
                                      <p:tavLst>
                                        <p:tav tm="0">
                                          <p:val>
                                            <p:strVal val="2/3*#ppt_w"/>
                                          </p:val>
                                        </p:tav>
                                        <p:tav tm="100000">
                                          <p:val>
                                            <p:strVal val="#ppt_w"/>
                                          </p:val>
                                        </p:tav>
                                      </p:tavLst>
                                    </p:anim>
                                    <p:anim calcmode="lin" valueType="num">
                                      <p:cBhvr>
                                        <p:cTn id="95" dur="4250" fill="hold"/>
                                        <p:tgtEl>
                                          <p:spTgt spid="12"/>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barn(outVertical)">
                                      <p:cBhvr>
                                        <p:cTn id="98" dur="4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14 Rectángulo"/>
          <p:cNvSpPr/>
          <p:nvPr/>
        </p:nvSpPr>
        <p:spPr>
          <a:xfrm>
            <a:off x="-6394" y="6180"/>
            <a:ext cx="9175255" cy="6858000"/>
          </a:xfrm>
          <a:prstGeom prst="rect">
            <a:avLst/>
          </a:prstGeom>
          <a:gradFill flip="none" rotWithShape="1">
            <a:gsLst>
              <a:gs pos="34000">
                <a:srgbClr val="200006"/>
              </a:gs>
              <a:gs pos="60000">
                <a:srgbClr val="080008"/>
              </a:gs>
              <a:gs pos="78000">
                <a:srgbClr val="4E0001"/>
              </a:gs>
              <a:gs pos="22000">
                <a:srgbClr val="C00000">
                  <a:lumMod val="46000"/>
                </a:srgbClr>
              </a:gs>
              <a:gs pos="7000">
                <a:srgbClr val="FF0000"/>
              </a:gs>
              <a:gs pos="97000">
                <a:srgbClr val="FF0000"/>
              </a:gs>
              <a:gs pos="88000">
                <a:srgbClr val="C00000"/>
              </a:gs>
              <a:gs pos="13000">
                <a:srgbClr val="C00000"/>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 name="25 Imagen" descr="Diapositiva1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7210" y="263931"/>
            <a:ext cx="9172656" cy="6309320"/>
          </a:xfrm>
          <a:prstGeom prst="rect">
            <a:avLst/>
          </a:prstGeom>
          <a:noFill/>
          <a:ln>
            <a:noFill/>
          </a:ln>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4" y="3428999"/>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9996" y="3429743"/>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2582" y="3427436"/>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3427435"/>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3356992"/>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4132" y="3418590"/>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7400" y="3418589"/>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1856" y="3373499"/>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1107451"/>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1169715" y="1074760"/>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2341784" y="1109447"/>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3431162" y="1109447"/>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4632720" y="1065915"/>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5744132" y="1125472"/>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6927400" y="1093092"/>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8031856" y="1093092"/>
            <a:ext cx="10668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21 Forma libre"/>
          <p:cNvSpPr/>
          <p:nvPr/>
        </p:nvSpPr>
        <p:spPr>
          <a:xfrm>
            <a:off x="-28657" y="0"/>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3" name="22 Forma libre"/>
          <p:cNvSpPr/>
          <p:nvPr/>
        </p:nvSpPr>
        <p:spPr>
          <a:xfrm rot="10800000">
            <a:off x="-46181" y="5524108"/>
            <a:ext cx="9201313" cy="133389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CC0000">
                  <a:lumMod val="49000"/>
                </a:srgbClr>
              </a:gs>
              <a:gs pos="91000">
                <a:srgbClr val="391B03">
                  <a:lumMod val="0"/>
                </a:srgbClr>
              </a:gs>
              <a:gs pos="27000">
                <a:schemeClr val="accent4">
                  <a:lumMod val="41000"/>
                  <a:lumOff val="59000"/>
                </a:schemeClr>
              </a:gs>
              <a:gs pos="50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7" name="26 Rectángulo"/>
          <p:cNvSpPr/>
          <p:nvPr/>
        </p:nvSpPr>
        <p:spPr>
          <a:xfrm>
            <a:off x="-18246" y="-29664"/>
            <a:ext cx="9234850"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184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1"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 calcmode="lin" valueType="num">
                                      <p:cBhvr additive="base">
                                        <p:cTn id="10" dur="2750" fill="hold"/>
                                        <p:tgtEl>
                                          <p:spTgt spid="2052"/>
                                        </p:tgtEl>
                                        <p:attrNameLst>
                                          <p:attrName>ppt_x</p:attrName>
                                        </p:attrNameLst>
                                      </p:cBhvr>
                                      <p:tavLst>
                                        <p:tav tm="0">
                                          <p:val>
                                            <p:strVal val="#ppt_x"/>
                                          </p:val>
                                        </p:tav>
                                        <p:tav tm="100000">
                                          <p:val>
                                            <p:strVal val="#ppt_x"/>
                                          </p:val>
                                        </p:tav>
                                      </p:tavLst>
                                    </p:anim>
                                    <p:anim calcmode="lin" valueType="num">
                                      <p:cBhvr additive="base">
                                        <p:cTn id="11" dur="2750" fill="hold"/>
                                        <p:tgtEl>
                                          <p:spTgt spid="2052"/>
                                        </p:tgtEl>
                                        <p:attrNameLst>
                                          <p:attrName>ppt_y</p:attrName>
                                        </p:attrNameLst>
                                      </p:cBhvr>
                                      <p:tavLst>
                                        <p:tav tm="0">
                                          <p:val>
                                            <p:strVal val="0-#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p:cTn id="14" dur="2750" fill="hold"/>
                                        <p:tgtEl>
                                          <p:spTgt spid="2052"/>
                                        </p:tgtEl>
                                        <p:attrNameLst>
                                          <p:attrName>ppt_w</p:attrName>
                                        </p:attrNameLst>
                                      </p:cBhvr>
                                      <p:tavLst>
                                        <p:tav tm="0" fmla="#ppt_w*sin(2.5*pi*$)">
                                          <p:val>
                                            <p:fltVal val="0"/>
                                          </p:val>
                                        </p:tav>
                                        <p:tav tm="100000">
                                          <p:val>
                                            <p:fltVal val="1"/>
                                          </p:val>
                                        </p:tav>
                                      </p:tavLst>
                                    </p:anim>
                                    <p:anim calcmode="lin" valueType="num">
                                      <p:cBhvr>
                                        <p:cTn id="15" dur="2750" fill="hold"/>
                                        <p:tgtEl>
                                          <p:spTgt spid="2052"/>
                                        </p:tgtEl>
                                        <p:attrNameLst>
                                          <p:attrName>ppt_h</p:attrName>
                                        </p:attrNameLst>
                                      </p:cBhvr>
                                      <p:tavLst>
                                        <p:tav tm="0">
                                          <p:val>
                                            <p:strVal val="#ppt_h"/>
                                          </p:val>
                                        </p:tav>
                                        <p:tav tm="100000">
                                          <p:val>
                                            <p:strVal val="#ppt_h"/>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750" fill="hold"/>
                                        <p:tgtEl>
                                          <p:spTgt spid="6"/>
                                        </p:tgtEl>
                                        <p:attrNameLst>
                                          <p:attrName>ppt_x</p:attrName>
                                        </p:attrNameLst>
                                      </p:cBhvr>
                                      <p:tavLst>
                                        <p:tav tm="0">
                                          <p:val>
                                            <p:strVal val="#ppt_x"/>
                                          </p:val>
                                        </p:tav>
                                        <p:tav tm="100000">
                                          <p:val>
                                            <p:strVal val="#ppt_x"/>
                                          </p:val>
                                        </p:tav>
                                      </p:tavLst>
                                    </p:anim>
                                    <p:anim calcmode="lin" valueType="num">
                                      <p:cBhvr additive="base">
                                        <p:cTn id="19" dur="2750" fill="hold"/>
                                        <p:tgtEl>
                                          <p:spTgt spid="6"/>
                                        </p:tgtEl>
                                        <p:attrNameLst>
                                          <p:attrName>ppt_y</p:attrName>
                                        </p:attrNameLst>
                                      </p:cBhvr>
                                      <p:tavLst>
                                        <p:tav tm="0">
                                          <p:val>
                                            <p:strVal val="0-#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750" fill="hold"/>
                                        <p:tgtEl>
                                          <p:spTgt spid="6"/>
                                        </p:tgtEl>
                                        <p:attrNameLst>
                                          <p:attrName>ppt_w</p:attrName>
                                        </p:attrNameLst>
                                      </p:cBhvr>
                                      <p:tavLst>
                                        <p:tav tm="0" fmla="#ppt_w*sin(2.5*pi*$)">
                                          <p:val>
                                            <p:fltVal val="0"/>
                                          </p:val>
                                        </p:tav>
                                        <p:tav tm="100000">
                                          <p:val>
                                            <p:fltVal val="1"/>
                                          </p:val>
                                        </p:tav>
                                      </p:tavLst>
                                    </p:anim>
                                    <p:anim calcmode="lin" valueType="num">
                                      <p:cBhvr>
                                        <p:cTn id="23" dur="275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750" fill="hold"/>
                                        <p:tgtEl>
                                          <p:spTgt spid="7"/>
                                        </p:tgtEl>
                                        <p:attrNameLst>
                                          <p:attrName>ppt_x</p:attrName>
                                        </p:attrNameLst>
                                      </p:cBhvr>
                                      <p:tavLst>
                                        <p:tav tm="0">
                                          <p:val>
                                            <p:strVal val="#ppt_x"/>
                                          </p:val>
                                        </p:tav>
                                        <p:tav tm="100000">
                                          <p:val>
                                            <p:strVal val="#ppt_x"/>
                                          </p:val>
                                        </p:tav>
                                      </p:tavLst>
                                    </p:anim>
                                    <p:anim calcmode="lin" valueType="num">
                                      <p:cBhvr additive="base">
                                        <p:cTn id="27" dur="2750" fill="hold"/>
                                        <p:tgtEl>
                                          <p:spTgt spid="7"/>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750" fill="hold"/>
                                        <p:tgtEl>
                                          <p:spTgt spid="7"/>
                                        </p:tgtEl>
                                        <p:attrNameLst>
                                          <p:attrName>ppt_w</p:attrName>
                                        </p:attrNameLst>
                                      </p:cBhvr>
                                      <p:tavLst>
                                        <p:tav tm="0" fmla="#ppt_w*sin(2.5*pi*$)">
                                          <p:val>
                                            <p:fltVal val="0"/>
                                          </p:val>
                                        </p:tav>
                                        <p:tav tm="100000">
                                          <p:val>
                                            <p:fltVal val="1"/>
                                          </p:val>
                                        </p:tav>
                                      </p:tavLst>
                                    </p:anim>
                                    <p:anim calcmode="lin" valueType="num">
                                      <p:cBhvr>
                                        <p:cTn id="31" dur="275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1"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750" fill="hold"/>
                                        <p:tgtEl>
                                          <p:spTgt spid="8"/>
                                        </p:tgtEl>
                                        <p:attrNameLst>
                                          <p:attrName>ppt_x</p:attrName>
                                        </p:attrNameLst>
                                      </p:cBhvr>
                                      <p:tavLst>
                                        <p:tav tm="0">
                                          <p:val>
                                            <p:strVal val="#ppt_x"/>
                                          </p:val>
                                        </p:tav>
                                        <p:tav tm="100000">
                                          <p:val>
                                            <p:strVal val="#ppt_x"/>
                                          </p:val>
                                        </p:tav>
                                      </p:tavLst>
                                    </p:anim>
                                    <p:anim calcmode="lin" valueType="num">
                                      <p:cBhvr additive="base">
                                        <p:cTn id="35" dur="2750" fill="hold"/>
                                        <p:tgtEl>
                                          <p:spTgt spid="8"/>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2750" fill="hold"/>
                                        <p:tgtEl>
                                          <p:spTgt spid="8"/>
                                        </p:tgtEl>
                                        <p:attrNameLst>
                                          <p:attrName>ppt_w</p:attrName>
                                        </p:attrNameLst>
                                      </p:cBhvr>
                                      <p:tavLst>
                                        <p:tav tm="0" fmla="#ppt_w*sin(2.5*pi*$)">
                                          <p:val>
                                            <p:fltVal val="0"/>
                                          </p:val>
                                        </p:tav>
                                        <p:tav tm="100000">
                                          <p:val>
                                            <p:fltVal val="1"/>
                                          </p:val>
                                        </p:tav>
                                      </p:tavLst>
                                    </p:anim>
                                    <p:anim calcmode="lin" valueType="num">
                                      <p:cBhvr>
                                        <p:cTn id="39" dur="2750" fill="hold"/>
                                        <p:tgtEl>
                                          <p:spTgt spid="8"/>
                                        </p:tgtEl>
                                        <p:attrNameLst>
                                          <p:attrName>ppt_h</p:attrName>
                                        </p:attrNameLst>
                                      </p:cBhvr>
                                      <p:tavLst>
                                        <p:tav tm="0">
                                          <p:val>
                                            <p:strVal val="#ppt_h"/>
                                          </p:val>
                                        </p:tav>
                                        <p:tav tm="100000">
                                          <p:val>
                                            <p:strVal val="#ppt_h"/>
                                          </p:val>
                                        </p:tav>
                                      </p:tavLst>
                                    </p:anim>
                                  </p:childTnLst>
                                </p:cTn>
                              </p:par>
                              <p:par>
                                <p:cTn id="40" presetID="2" presetClass="entr" presetSubtype="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750" fill="hold"/>
                                        <p:tgtEl>
                                          <p:spTgt spid="9"/>
                                        </p:tgtEl>
                                        <p:attrNameLst>
                                          <p:attrName>ppt_x</p:attrName>
                                        </p:attrNameLst>
                                      </p:cBhvr>
                                      <p:tavLst>
                                        <p:tav tm="0">
                                          <p:val>
                                            <p:strVal val="#ppt_x"/>
                                          </p:val>
                                        </p:tav>
                                        <p:tav tm="100000">
                                          <p:val>
                                            <p:strVal val="#ppt_x"/>
                                          </p:val>
                                        </p:tav>
                                      </p:tavLst>
                                    </p:anim>
                                    <p:anim calcmode="lin" valueType="num">
                                      <p:cBhvr additive="base">
                                        <p:cTn id="43" dur="2750" fill="hold"/>
                                        <p:tgtEl>
                                          <p:spTgt spid="9"/>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750" fill="hold"/>
                                        <p:tgtEl>
                                          <p:spTgt spid="9"/>
                                        </p:tgtEl>
                                        <p:attrNameLst>
                                          <p:attrName>ppt_w</p:attrName>
                                        </p:attrNameLst>
                                      </p:cBhvr>
                                      <p:tavLst>
                                        <p:tav tm="0" fmla="#ppt_w*sin(2.5*pi*$)">
                                          <p:val>
                                            <p:fltVal val="0"/>
                                          </p:val>
                                        </p:tav>
                                        <p:tav tm="100000">
                                          <p:val>
                                            <p:fltVal val="1"/>
                                          </p:val>
                                        </p:tav>
                                      </p:tavLst>
                                    </p:anim>
                                    <p:anim calcmode="lin" valueType="num">
                                      <p:cBhvr>
                                        <p:cTn id="47" dur="2750" fill="hold"/>
                                        <p:tgtEl>
                                          <p:spTgt spid="9"/>
                                        </p:tgtEl>
                                        <p:attrNameLst>
                                          <p:attrName>ppt_h</p:attrName>
                                        </p:attrNameLst>
                                      </p:cBhvr>
                                      <p:tavLst>
                                        <p:tav tm="0">
                                          <p:val>
                                            <p:strVal val="#ppt_h"/>
                                          </p:val>
                                        </p:tav>
                                        <p:tav tm="100000">
                                          <p:val>
                                            <p:strVal val="#ppt_h"/>
                                          </p:val>
                                        </p:tav>
                                      </p:tavLst>
                                    </p:anim>
                                  </p:childTnLst>
                                </p:cTn>
                              </p:par>
                              <p:par>
                                <p:cTn id="48" presetID="2" presetClass="entr" presetSubtype="1"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750" fill="hold"/>
                                        <p:tgtEl>
                                          <p:spTgt spid="10"/>
                                        </p:tgtEl>
                                        <p:attrNameLst>
                                          <p:attrName>ppt_x</p:attrName>
                                        </p:attrNameLst>
                                      </p:cBhvr>
                                      <p:tavLst>
                                        <p:tav tm="0">
                                          <p:val>
                                            <p:strVal val="#ppt_x"/>
                                          </p:val>
                                        </p:tav>
                                        <p:tav tm="100000">
                                          <p:val>
                                            <p:strVal val="#ppt_x"/>
                                          </p:val>
                                        </p:tav>
                                      </p:tavLst>
                                    </p:anim>
                                    <p:anim calcmode="lin" valueType="num">
                                      <p:cBhvr additive="base">
                                        <p:cTn id="51" dur="2750" fill="hold"/>
                                        <p:tgtEl>
                                          <p:spTgt spid="10"/>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2750" fill="hold"/>
                                        <p:tgtEl>
                                          <p:spTgt spid="10"/>
                                        </p:tgtEl>
                                        <p:attrNameLst>
                                          <p:attrName>ppt_w</p:attrName>
                                        </p:attrNameLst>
                                      </p:cBhvr>
                                      <p:tavLst>
                                        <p:tav tm="0" fmla="#ppt_w*sin(2.5*pi*$)">
                                          <p:val>
                                            <p:fltVal val="0"/>
                                          </p:val>
                                        </p:tav>
                                        <p:tav tm="100000">
                                          <p:val>
                                            <p:fltVal val="1"/>
                                          </p:val>
                                        </p:tav>
                                      </p:tavLst>
                                    </p:anim>
                                    <p:anim calcmode="lin" valueType="num">
                                      <p:cBhvr>
                                        <p:cTn id="55" dur="2750" fill="hold"/>
                                        <p:tgtEl>
                                          <p:spTgt spid="10"/>
                                        </p:tgtEl>
                                        <p:attrNameLst>
                                          <p:attrName>ppt_h</p:attrName>
                                        </p:attrNameLst>
                                      </p:cBhvr>
                                      <p:tavLst>
                                        <p:tav tm="0">
                                          <p:val>
                                            <p:strVal val="#ppt_h"/>
                                          </p:val>
                                        </p:tav>
                                        <p:tav tm="100000">
                                          <p:val>
                                            <p:strVal val="#ppt_h"/>
                                          </p:val>
                                        </p:tav>
                                      </p:tavLst>
                                    </p:anim>
                                  </p:childTnLst>
                                </p:cTn>
                              </p:par>
                              <p:par>
                                <p:cTn id="56" presetID="2" presetClass="entr" presetSubtype="1"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750" fill="hold"/>
                                        <p:tgtEl>
                                          <p:spTgt spid="11"/>
                                        </p:tgtEl>
                                        <p:attrNameLst>
                                          <p:attrName>ppt_x</p:attrName>
                                        </p:attrNameLst>
                                      </p:cBhvr>
                                      <p:tavLst>
                                        <p:tav tm="0">
                                          <p:val>
                                            <p:strVal val="#ppt_x"/>
                                          </p:val>
                                        </p:tav>
                                        <p:tav tm="100000">
                                          <p:val>
                                            <p:strVal val="#ppt_x"/>
                                          </p:val>
                                        </p:tav>
                                      </p:tavLst>
                                    </p:anim>
                                    <p:anim calcmode="lin" valueType="num">
                                      <p:cBhvr additive="base">
                                        <p:cTn id="59" dur="2750" fill="hold"/>
                                        <p:tgtEl>
                                          <p:spTgt spid="11"/>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2750" fill="hold"/>
                                        <p:tgtEl>
                                          <p:spTgt spid="11"/>
                                        </p:tgtEl>
                                        <p:attrNameLst>
                                          <p:attrName>ppt_w</p:attrName>
                                        </p:attrNameLst>
                                      </p:cBhvr>
                                      <p:tavLst>
                                        <p:tav tm="0" fmla="#ppt_w*sin(2.5*pi*$)">
                                          <p:val>
                                            <p:fltVal val="0"/>
                                          </p:val>
                                        </p:tav>
                                        <p:tav tm="100000">
                                          <p:val>
                                            <p:fltVal val="1"/>
                                          </p:val>
                                        </p:tav>
                                      </p:tavLst>
                                    </p:anim>
                                    <p:anim calcmode="lin" valueType="num">
                                      <p:cBhvr>
                                        <p:cTn id="63" dur="2750" fill="hold"/>
                                        <p:tgtEl>
                                          <p:spTgt spid="11"/>
                                        </p:tgtEl>
                                        <p:attrNameLst>
                                          <p:attrName>ppt_h</p:attrName>
                                        </p:attrNameLst>
                                      </p:cBhvr>
                                      <p:tavLst>
                                        <p:tav tm="0">
                                          <p:val>
                                            <p:strVal val="#ppt_h"/>
                                          </p:val>
                                        </p:tav>
                                        <p:tav tm="100000">
                                          <p:val>
                                            <p:strVal val="#ppt_h"/>
                                          </p:val>
                                        </p:tav>
                                      </p:tavLst>
                                    </p:anim>
                                  </p:childTnLst>
                                </p:cTn>
                              </p:par>
                              <p:par>
                                <p:cTn id="64" presetID="2" presetClass="entr" presetSubtype="1"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2750" fill="hold"/>
                                        <p:tgtEl>
                                          <p:spTgt spid="12"/>
                                        </p:tgtEl>
                                        <p:attrNameLst>
                                          <p:attrName>ppt_x</p:attrName>
                                        </p:attrNameLst>
                                      </p:cBhvr>
                                      <p:tavLst>
                                        <p:tav tm="0">
                                          <p:val>
                                            <p:strVal val="#ppt_x"/>
                                          </p:val>
                                        </p:tav>
                                        <p:tav tm="100000">
                                          <p:val>
                                            <p:strVal val="#ppt_x"/>
                                          </p:val>
                                        </p:tav>
                                      </p:tavLst>
                                    </p:anim>
                                    <p:anim calcmode="lin" valueType="num">
                                      <p:cBhvr additive="base">
                                        <p:cTn id="67" dur="2750" fill="hold"/>
                                        <p:tgtEl>
                                          <p:spTgt spid="12"/>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750" fill="hold"/>
                                        <p:tgtEl>
                                          <p:spTgt spid="12"/>
                                        </p:tgtEl>
                                        <p:attrNameLst>
                                          <p:attrName>ppt_w</p:attrName>
                                        </p:attrNameLst>
                                      </p:cBhvr>
                                      <p:tavLst>
                                        <p:tav tm="0" fmla="#ppt_w*sin(2.5*pi*$)">
                                          <p:val>
                                            <p:fltVal val="0"/>
                                          </p:val>
                                        </p:tav>
                                        <p:tav tm="100000">
                                          <p:val>
                                            <p:fltVal val="1"/>
                                          </p:val>
                                        </p:tav>
                                      </p:tavLst>
                                    </p:anim>
                                    <p:anim calcmode="lin" valueType="num">
                                      <p:cBhvr>
                                        <p:cTn id="71" dur="2750" fill="hold"/>
                                        <p:tgtEl>
                                          <p:spTgt spid="12"/>
                                        </p:tgtEl>
                                        <p:attrNameLst>
                                          <p:attrName>ppt_h</p:attrName>
                                        </p:attrNameLst>
                                      </p:cBhvr>
                                      <p:tavLst>
                                        <p:tav tm="0">
                                          <p:val>
                                            <p:strVal val="#ppt_h"/>
                                          </p:val>
                                        </p:tav>
                                        <p:tav tm="100000">
                                          <p:val>
                                            <p:strVal val="#ppt_h"/>
                                          </p:val>
                                        </p:tav>
                                      </p:tavLst>
                                    </p:anim>
                                  </p:childTnLst>
                                </p:cTn>
                              </p:par>
                              <p:par>
                                <p:cTn id="72" presetID="2" presetClass="entr" presetSubtype="4"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750" fill="hold"/>
                                        <p:tgtEl>
                                          <p:spTgt spid="13"/>
                                        </p:tgtEl>
                                        <p:attrNameLst>
                                          <p:attrName>ppt_x</p:attrName>
                                        </p:attrNameLst>
                                      </p:cBhvr>
                                      <p:tavLst>
                                        <p:tav tm="0">
                                          <p:val>
                                            <p:strVal val="#ppt_x"/>
                                          </p:val>
                                        </p:tav>
                                        <p:tav tm="100000">
                                          <p:val>
                                            <p:strVal val="#ppt_x"/>
                                          </p:val>
                                        </p:tav>
                                      </p:tavLst>
                                    </p:anim>
                                    <p:anim calcmode="lin" valueType="num">
                                      <p:cBhvr additive="base">
                                        <p:cTn id="75" dur="2750" fill="hold"/>
                                        <p:tgtEl>
                                          <p:spTgt spid="13"/>
                                        </p:tgtEl>
                                        <p:attrNameLst>
                                          <p:attrName>ppt_y</p:attrName>
                                        </p:attrNameLst>
                                      </p:cBhvr>
                                      <p:tavLst>
                                        <p:tav tm="0">
                                          <p:val>
                                            <p:strVal val="1+#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2750" fill="hold"/>
                                        <p:tgtEl>
                                          <p:spTgt spid="13"/>
                                        </p:tgtEl>
                                        <p:attrNameLst>
                                          <p:attrName>ppt_w</p:attrName>
                                        </p:attrNameLst>
                                      </p:cBhvr>
                                      <p:tavLst>
                                        <p:tav tm="0" fmla="#ppt_w*sin(2.5*pi*$)">
                                          <p:val>
                                            <p:fltVal val="0"/>
                                          </p:val>
                                        </p:tav>
                                        <p:tav tm="100000">
                                          <p:val>
                                            <p:fltVal val="1"/>
                                          </p:val>
                                        </p:tav>
                                      </p:tavLst>
                                    </p:anim>
                                    <p:anim calcmode="lin" valueType="num">
                                      <p:cBhvr>
                                        <p:cTn id="79" dur="2750" fill="hold"/>
                                        <p:tgtEl>
                                          <p:spTgt spid="13"/>
                                        </p:tgtEl>
                                        <p:attrNameLst>
                                          <p:attrName>ppt_h</p:attrName>
                                        </p:attrNameLst>
                                      </p:cBhvr>
                                      <p:tavLst>
                                        <p:tav tm="0">
                                          <p:val>
                                            <p:strVal val="#ppt_h"/>
                                          </p:val>
                                        </p:tav>
                                        <p:tav tm="100000">
                                          <p:val>
                                            <p:strVal val="#ppt_h"/>
                                          </p:val>
                                        </p:tav>
                                      </p:tavLst>
                                    </p:anim>
                                  </p:childTnLst>
                                </p:cTn>
                              </p:par>
                              <p:par>
                                <p:cTn id="80" presetID="2" presetClass="entr" presetSubtype="4"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750" fill="hold"/>
                                        <p:tgtEl>
                                          <p:spTgt spid="14"/>
                                        </p:tgtEl>
                                        <p:attrNameLst>
                                          <p:attrName>ppt_x</p:attrName>
                                        </p:attrNameLst>
                                      </p:cBhvr>
                                      <p:tavLst>
                                        <p:tav tm="0">
                                          <p:val>
                                            <p:strVal val="#ppt_x"/>
                                          </p:val>
                                        </p:tav>
                                        <p:tav tm="100000">
                                          <p:val>
                                            <p:strVal val="#ppt_x"/>
                                          </p:val>
                                        </p:tav>
                                      </p:tavLst>
                                    </p:anim>
                                    <p:anim calcmode="lin" valueType="num">
                                      <p:cBhvr additive="base">
                                        <p:cTn id="83" dur="2750" fill="hold"/>
                                        <p:tgtEl>
                                          <p:spTgt spid="14"/>
                                        </p:tgtEl>
                                        <p:attrNameLst>
                                          <p:attrName>ppt_y</p:attrName>
                                        </p:attrNameLst>
                                      </p:cBhvr>
                                      <p:tavLst>
                                        <p:tav tm="0">
                                          <p:val>
                                            <p:strVal val="1+#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2750" fill="hold"/>
                                        <p:tgtEl>
                                          <p:spTgt spid="14"/>
                                        </p:tgtEl>
                                        <p:attrNameLst>
                                          <p:attrName>ppt_w</p:attrName>
                                        </p:attrNameLst>
                                      </p:cBhvr>
                                      <p:tavLst>
                                        <p:tav tm="0" fmla="#ppt_w*sin(2.5*pi*$)">
                                          <p:val>
                                            <p:fltVal val="0"/>
                                          </p:val>
                                        </p:tav>
                                        <p:tav tm="100000">
                                          <p:val>
                                            <p:fltVal val="1"/>
                                          </p:val>
                                        </p:tav>
                                      </p:tavLst>
                                    </p:anim>
                                    <p:anim calcmode="lin" valueType="num">
                                      <p:cBhvr>
                                        <p:cTn id="87" dur="2750" fill="hold"/>
                                        <p:tgtEl>
                                          <p:spTgt spid="14"/>
                                        </p:tgtEl>
                                        <p:attrNameLst>
                                          <p:attrName>ppt_h</p:attrName>
                                        </p:attrNameLst>
                                      </p:cBhvr>
                                      <p:tavLst>
                                        <p:tav tm="0">
                                          <p:val>
                                            <p:strVal val="#ppt_h"/>
                                          </p:val>
                                        </p:tav>
                                        <p:tav tm="100000">
                                          <p:val>
                                            <p:strVal val="#ppt_h"/>
                                          </p:val>
                                        </p:tav>
                                      </p:tavLst>
                                    </p:anim>
                                  </p:childTnLst>
                                </p:cTn>
                              </p:par>
                              <p:par>
                                <p:cTn id="88" presetID="2" presetClass="entr" presetSubtype="4"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2750" fill="hold"/>
                                        <p:tgtEl>
                                          <p:spTgt spid="15"/>
                                        </p:tgtEl>
                                        <p:attrNameLst>
                                          <p:attrName>ppt_x</p:attrName>
                                        </p:attrNameLst>
                                      </p:cBhvr>
                                      <p:tavLst>
                                        <p:tav tm="0">
                                          <p:val>
                                            <p:strVal val="#ppt_x"/>
                                          </p:val>
                                        </p:tav>
                                        <p:tav tm="100000">
                                          <p:val>
                                            <p:strVal val="#ppt_x"/>
                                          </p:val>
                                        </p:tav>
                                      </p:tavLst>
                                    </p:anim>
                                    <p:anim calcmode="lin" valueType="num">
                                      <p:cBhvr additive="base">
                                        <p:cTn id="91" dur="2750" fill="hold"/>
                                        <p:tgtEl>
                                          <p:spTgt spid="15"/>
                                        </p:tgtEl>
                                        <p:attrNameLst>
                                          <p:attrName>ppt_y</p:attrName>
                                        </p:attrNameLst>
                                      </p:cBhvr>
                                      <p:tavLst>
                                        <p:tav tm="0">
                                          <p:val>
                                            <p:strVal val="1+#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2750" fill="hold"/>
                                        <p:tgtEl>
                                          <p:spTgt spid="15"/>
                                        </p:tgtEl>
                                        <p:attrNameLst>
                                          <p:attrName>ppt_w</p:attrName>
                                        </p:attrNameLst>
                                      </p:cBhvr>
                                      <p:tavLst>
                                        <p:tav tm="0" fmla="#ppt_w*sin(2.5*pi*$)">
                                          <p:val>
                                            <p:fltVal val="0"/>
                                          </p:val>
                                        </p:tav>
                                        <p:tav tm="100000">
                                          <p:val>
                                            <p:fltVal val="1"/>
                                          </p:val>
                                        </p:tav>
                                      </p:tavLst>
                                    </p:anim>
                                    <p:anim calcmode="lin" valueType="num">
                                      <p:cBhvr>
                                        <p:cTn id="95" dur="2750" fill="hold"/>
                                        <p:tgtEl>
                                          <p:spTgt spid="15"/>
                                        </p:tgtEl>
                                        <p:attrNameLst>
                                          <p:attrName>ppt_h</p:attrName>
                                        </p:attrNameLst>
                                      </p:cBhvr>
                                      <p:tavLst>
                                        <p:tav tm="0">
                                          <p:val>
                                            <p:strVal val="#ppt_h"/>
                                          </p:val>
                                        </p:tav>
                                        <p:tav tm="100000">
                                          <p:val>
                                            <p:strVal val="#ppt_h"/>
                                          </p:val>
                                        </p:tav>
                                      </p:tavLst>
                                    </p:anim>
                                  </p:childTnLst>
                                </p:cTn>
                              </p:par>
                              <p:par>
                                <p:cTn id="96" presetID="2" presetClass="entr" presetSubtype="4"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750" fill="hold"/>
                                        <p:tgtEl>
                                          <p:spTgt spid="16"/>
                                        </p:tgtEl>
                                        <p:attrNameLst>
                                          <p:attrName>ppt_x</p:attrName>
                                        </p:attrNameLst>
                                      </p:cBhvr>
                                      <p:tavLst>
                                        <p:tav tm="0">
                                          <p:val>
                                            <p:strVal val="#ppt_x"/>
                                          </p:val>
                                        </p:tav>
                                        <p:tav tm="100000">
                                          <p:val>
                                            <p:strVal val="#ppt_x"/>
                                          </p:val>
                                        </p:tav>
                                      </p:tavLst>
                                    </p:anim>
                                    <p:anim calcmode="lin" valueType="num">
                                      <p:cBhvr additive="base">
                                        <p:cTn id="99" dur="2750" fill="hold"/>
                                        <p:tgtEl>
                                          <p:spTgt spid="16"/>
                                        </p:tgtEl>
                                        <p:attrNameLst>
                                          <p:attrName>ppt_y</p:attrName>
                                        </p:attrNameLst>
                                      </p:cBhvr>
                                      <p:tavLst>
                                        <p:tav tm="0">
                                          <p:val>
                                            <p:strVal val="1+#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2750" fill="hold"/>
                                        <p:tgtEl>
                                          <p:spTgt spid="16"/>
                                        </p:tgtEl>
                                        <p:attrNameLst>
                                          <p:attrName>ppt_w</p:attrName>
                                        </p:attrNameLst>
                                      </p:cBhvr>
                                      <p:tavLst>
                                        <p:tav tm="0" fmla="#ppt_w*sin(2.5*pi*$)">
                                          <p:val>
                                            <p:fltVal val="0"/>
                                          </p:val>
                                        </p:tav>
                                        <p:tav tm="100000">
                                          <p:val>
                                            <p:fltVal val="1"/>
                                          </p:val>
                                        </p:tav>
                                      </p:tavLst>
                                    </p:anim>
                                    <p:anim calcmode="lin" valueType="num">
                                      <p:cBhvr>
                                        <p:cTn id="103" dur="2750" fill="hold"/>
                                        <p:tgtEl>
                                          <p:spTgt spid="16"/>
                                        </p:tgtEl>
                                        <p:attrNameLst>
                                          <p:attrName>ppt_h</p:attrName>
                                        </p:attrNameLst>
                                      </p:cBhvr>
                                      <p:tavLst>
                                        <p:tav tm="0">
                                          <p:val>
                                            <p:strVal val="#ppt_h"/>
                                          </p:val>
                                        </p:tav>
                                        <p:tav tm="100000">
                                          <p:val>
                                            <p:strVal val="#ppt_h"/>
                                          </p:val>
                                        </p:tav>
                                      </p:tavLst>
                                    </p:anim>
                                  </p:childTnLst>
                                </p:cTn>
                              </p:par>
                              <p:par>
                                <p:cTn id="104" presetID="2" presetClass="entr" presetSubtype="4" fill="hold"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2750" fill="hold"/>
                                        <p:tgtEl>
                                          <p:spTgt spid="17"/>
                                        </p:tgtEl>
                                        <p:attrNameLst>
                                          <p:attrName>ppt_x</p:attrName>
                                        </p:attrNameLst>
                                      </p:cBhvr>
                                      <p:tavLst>
                                        <p:tav tm="0">
                                          <p:val>
                                            <p:strVal val="#ppt_x"/>
                                          </p:val>
                                        </p:tav>
                                        <p:tav tm="100000">
                                          <p:val>
                                            <p:strVal val="#ppt_x"/>
                                          </p:val>
                                        </p:tav>
                                      </p:tavLst>
                                    </p:anim>
                                    <p:anim calcmode="lin" valueType="num">
                                      <p:cBhvr additive="base">
                                        <p:cTn id="107" dur="2750" fill="hold"/>
                                        <p:tgtEl>
                                          <p:spTgt spid="17"/>
                                        </p:tgtEl>
                                        <p:attrNameLst>
                                          <p:attrName>ppt_y</p:attrName>
                                        </p:attrNameLst>
                                      </p:cBhvr>
                                      <p:tavLst>
                                        <p:tav tm="0">
                                          <p:val>
                                            <p:strVal val="1+#ppt_h/2"/>
                                          </p:val>
                                        </p:tav>
                                        <p:tav tm="100000">
                                          <p:val>
                                            <p:strVal val="#ppt_y"/>
                                          </p:val>
                                        </p:tav>
                                      </p:tavLst>
                                    </p:anim>
                                  </p:childTnLst>
                                </p:cTn>
                              </p:par>
                              <p:par>
                                <p:cTn id="108" presetID="19" presetClass="entr" presetSubtype="10"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2750" fill="hold"/>
                                        <p:tgtEl>
                                          <p:spTgt spid="17"/>
                                        </p:tgtEl>
                                        <p:attrNameLst>
                                          <p:attrName>ppt_w</p:attrName>
                                        </p:attrNameLst>
                                      </p:cBhvr>
                                      <p:tavLst>
                                        <p:tav tm="0" fmla="#ppt_w*sin(2.5*pi*$)">
                                          <p:val>
                                            <p:fltVal val="0"/>
                                          </p:val>
                                        </p:tav>
                                        <p:tav tm="100000">
                                          <p:val>
                                            <p:fltVal val="1"/>
                                          </p:val>
                                        </p:tav>
                                      </p:tavLst>
                                    </p:anim>
                                    <p:anim calcmode="lin" valueType="num">
                                      <p:cBhvr>
                                        <p:cTn id="111" dur="2750" fill="hold"/>
                                        <p:tgtEl>
                                          <p:spTgt spid="17"/>
                                        </p:tgtEl>
                                        <p:attrNameLst>
                                          <p:attrName>ppt_h</p:attrName>
                                        </p:attrNameLst>
                                      </p:cBhvr>
                                      <p:tavLst>
                                        <p:tav tm="0">
                                          <p:val>
                                            <p:strVal val="#ppt_h"/>
                                          </p:val>
                                        </p:tav>
                                        <p:tav tm="100000">
                                          <p:val>
                                            <p:strVal val="#ppt_h"/>
                                          </p:val>
                                        </p:tav>
                                      </p:tavLst>
                                    </p:anim>
                                  </p:childTnLst>
                                </p:cTn>
                              </p:par>
                              <p:par>
                                <p:cTn id="112" presetID="2" presetClass="entr" presetSubtype="4" fill="hold"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additive="base">
                                        <p:cTn id="114" dur="2750" fill="hold"/>
                                        <p:tgtEl>
                                          <p:spTgt spid="18"/>
                                        </p:tgtEl>
                                        <p:attrNameLst>
                                          <p:attrName>ppt_x</p:attrName>
                                        </p:attrNameLst>
                                      </p:cBhvr>
                                      <p:tavLst>
                                        <p:tav tm="0">
                                          <p:val>
                                            <p:strVal val="#ppt_x"/>
                                          </p:val>
                                        </p:tav>
                                        <p:tav tm="100000">
                                          <p:val>
                                            <p:strVal val="#ppt_x"/>
                                          </p:val>
                                        </p:tav>
                                      </p:tavLst>
                                    </p:anim>
                                    <p:anim calcmode="lin" valueType="num">
                                      <p:cBhvr additive="base">
                                        <p:cTn id="115" dur="2750" fill="hold"/>
                                        <p:tgtEl>
                                          <p:spTgt spid="18"/>
                                        </p:tgtEl>
                                        <p:attrNameLst>
                                          <p:attrName>ppt_y</p:attrName>
                                        </p:attrNameLst>
                                      </p:cBhvr>
                                      <p:tavLst>
                                        <p:tav tm="0">
                                          <p:val>
                                            <p:strVal val="1+#ppt_h/2"/>
                                          </p:val>
                                        </p:tav>
                                        <p:tav tm="100000">
                                          <p:val>
                                            <p:strVal val="#ppt_y"/>
                                          </p:val>
                                        </p:tav>
                                      </p:tavLst>
                                    </p:anim>
                                  </p:childTnLst>
                                </p:cTn>
                              </p:par>
                              <p:par>
                                <p:cTn id="116" presetID="19" presetClass="entr" presetSubtype="10"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2750" fill="hold"/>
                                        <p:tgtEl>
                                          <p:spTgt spid="18"/>
                                        </p:tgtEl>
                                        <p:attrNameLst>
                                          <p:attrName>ppt_w</p:attrName>
                                        </p:attrNameLst>
                                      </p:cBhvr>
                                      <p:tavLst>
                                        <p:tav tm="0" fmla="#ppt_w*sin(2.5*pi*$)">
                                          <p:val>
                                            <p:fltVal val="0"/>
                                          </p:val>
                                        </p:tav>
                                        <p:tav tm="100000">
                                          <p:val>
                                            <p:fltVal val="1"/>
                                          </p:val>
                                        </p:tav>
                                      </p:tavLst>
                                    </p:anim>
                                    <p:anim calcmode="lin" valueType="num">
                                      <p:cBhvr>
                                        <p:cTn id="119" dur="2750" fill="hold"/>
                                        <p:tgtEl>
                                          <p:spTgt spid="18"/>
                                        </p:tgtEl>
                                        <p:attrNameLst>
                                          <p:attrName>ppt_h</p:attrName>
                                        </p:attrNameLst>
                                      </p:cBhvr>
                                      <p:tavLst>
                                        <p:tav tm="0">
                                          <p:val>
                                            <p:strVal val="#ppt_h"/>
                                          </p:val>
                                        </p:tav>
                                        <p:tav tm="100000">
                                          <p:val>
                                            <p:strVal val="#ppt_h"/>
                                          </p:val>
                                        </p:tav>
                                      </p:tavLst>
                                    </p:anim>
                                  </p:childTnLst>
                                </p:cTn>
                              </p:par>
                              <p:par>
                                <p:cTn id="120" presetID="2" presetClass="entr" presetSubtype="4" fill="hold"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2750" fill="hold"/>
                                        <p:tgtEl>
                                          <p:spTgt spid="19"/>
                                        </p:tgtEl>
                                        <p:attrNameLst>
                                          <p:attrName>ppt_x</p:attrName>
                                        </p:attrNameLst>
                                      </p:cBhvr>
                                      <p:tavLst>
                                        <p:tav tm="0">
                                          <p:val>
                                            <p:strVal val="#ppt_x"/>
                                          </p:val>
                                        </p:tav>
                                        <p:tav tm="100000">
                                          <p:val>
                                            <p:strVal val="#ppt_x"/>
                                          </p:val>
                                        </p:tav>
                                      </p:tavLst>
                                    </p:anim>
                                    <p:anim calcmode="lin" valueType="num">
                                      <p:cBhvr additive="base">
                                        <p:cTn id="123" dur="2750" fill="hold"/>
                                        <p:tgtEl>
                                          <p:spTgt spid="19"/>
                                        </p:tgtEl>
                                        <p:attrNameLst>
                                          <p:attrName>ppt_y</p:attrName>
                                        </p:attrNameLst>
                                      </p:cBhvr>
                                      <p:tavLst>
                                        <p:tav tm="0">
                                          <p:val>
                                            <p:strVal val="1+#ppt_h/2"/>
                                          </p:val>
                                        </p:tav>
                                        <p:tav tm="100000">
                                          <p:val>
                                            <p:strVal val="#ppt_y"/>
                                          </p:val>
                                        </p:tav>
                                      </p:tavLst>
                                    </p:anim>
                                  </p:childTnLst>
                                </p:cTn>
                              </p:par>
                              <p:par>
                                <p:cTn id="124" presetID="19" presetClass="entr" presetSubtype="10"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 calcmode="lin" valueType="num">
                                      <p:cBhvr>
                                        <p:cTn id="126" dur="2750" fill="hold"/>
                                        <p:tgtEl>
                                          <p:spTgt spid="19"/>
                                        </p:tgtEl>
                                        <p:attrNameLst>
                                          <p:attrName>ppt_w</p:attrName>
                                        </p:attrNameLst>
                                      </p:cBhvr>
                                      <p:tavLst>
                                        <p:tav tm="0" fmla="#ppt_w*sin(2.5*pi*$)">
                                          <p:val>
                                            <p:fltVal val="0"/>
                                          </p:val>
                                        </p:tav>
                                        <p:tav tm="100000">
                                          <p:val>
                                            <p:fltVal val="1"/>
                                          </p:val>
                                        </p:tav>
                                      </p:tavLst>
                                    </p:anim>
                                    <p:anim calcmode="lin" valueType="num">
                                      <p:cBhvr>
                                        <p:cTn id="127" dur="2750" fill="hold"/>
                                        <p:tgtEl>
                                          <p:spTgt spid="19"/>
                                        </p:tgtEl>
                                        <p:attrNameLst>
                                          <p:attrName>ppt_h</p:attrName>
                                        </p:attrNameLst>
                                      </p:cBhvr>
                                      <p:tavLst>
                                        <p:tav tm="0">
                                          <p:val>
                                            <p:strVal val="#ppt_h"/>
                                          </p:val>
                                        </p:tav>
                                        <p:tav tm="100000">
                                          <p:val>
                                            <p:strVal val="#ppt_h"/>
                                          </p:val>
                                        </p:tav>
                                      </p:tavLst>
                                    </p:anim>
                                  </p:childTnLst>
                                </p:cTn>
                              </p:par>
                              <p:par>
                                <p:cTn id="128" presetID="2" presetClass="entr" presetSubtype="4" fill="hold"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2750" fill="hold"/>
                                        <p:tgtEl>
                                          <p:spTgt spid="20"/>
                                        </p:tgtEl>
                                        <p:attrNameLst>
                                          <p:attrName>ppt_x</p:attrName>
                                        </p:attrNameLst>
                                      </p:cBhvr>
                                      <p:tavLst>
                                        <p:tav tm="0">
                                          <p:val>
                                            <p:strVal val="#ppt_x"/>
                                          </p:val>
                                        </p:tav>
                                        <p:tav tm="100000">
                                          <p:val>
                                            <p:strVal val="#ppt_x"/>
                                          </p:val>
                                        </p:tav>
                                      </p:tavLst>
                                    </p:anim>
                                    <p:anim calcmode="lin" valueType="num">
                                      <p:cBhvr additive="base">
                                        <p:cTn id="131" dur="2750" fill="hold"/>
                                        <p:tgtEl>
                                          <p:spTgt spid="20"/>
                                        </p:tgtEl>
                                        <p:attrNameLst>
                                          <p:attrName>ppt_y</p:attrName>
                                        </p:attrNameLst>
                                      </p:cBhvr>
                                      <p:tavLst>
                                        <p:tav tm="0">
                                          <p:val>
                                            <p:strVal val="1+#ppt_h/2"/>
                                          </p:val>
                                        </p:tav>
                                        <p:tav tm="100000">
                                          <p:val>
                                            <p:strVal val="#ppt_y"/>
                                          </p:val>
                                        </p:tav>
                                      </p:tavLst>
                                    </p:anim>
                                  </p:childTnLst>
                                </p:cTn>
                              </p:par>
                              <p:par>
                                <p:cTn id="132" presetID="19" presetClass="entr" presetSubtype="10" fill="hold"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p:cTn id="134" dur="2750" fill="hold"/>
                                        <p:tgtEl>
                                          <p:spTgt spid="20"/>
                                        </p:tgtEl>
                                        <p:attrNameLst>
                                          <p:attrName>ppt_w</p:attrName>
                                        </p:attrNameLst>
                                      </p:cBhvr>
                                      <p:tavLst>
                                        <p:tav tm="0" fmla="#ppt_w*sin(2.5*pi*$)">
                                          <p:val>
                                            <p:fltVal val="0"/>
                                          </p:val>
                                        </p:tav>
                                        <p:tav tm="100000">
                                          <p:val>
                                            <p:fltVal val="1"/>
                                          </p:val>
                                        </p:tav>
                                      </p:tavLst>
                                    </p:anim>
                                    <p:anim calcmode="lin" valueType="num">
                                      <p:cBhvr>
                                        <p:cTn id="135" dur="2750" fill="hold"/>
                                        <p:tgtEl>
                                          <p:spTgt spid="20"/>
                                        </p:tgtEl>
                                        <p:attrNameLst>
                                          <p:attrName>ppt_h</p:attrName>
                                        </p:attrNameLst>
                                      </p:cBhvr>
                                      <p:tavLst>
                                        <p:tav tm="0">
                                          <p:val>
                                            <p:strVal val="#ppt_h"/>
                                          </p:val>
                                        </p:tav>
                                        <p:tav tm="100000">
                                          <p:val>
                                            <p:strVal val="#ppt_h"/>
                                          </p:val>
                                        </p:tav>
                                      </p:tavLst>
                                    </p:anim>
                                  </p:childTnLst>
                                </p:cTn>
                              </p:par>
                            </p:childTnLst>
                          </p:cTn>
                        </p:par>
                        <p:par>
                          <p:cTn id="136" fill="hold">
                            <p:stCondLst>
                              <p:cond delay="2750"/>
                            </p:stCondLst>
                            <p:childTnLst>
                              <p:par>
                                <p:cTn id="137" presetID="19" presetClass="exit" presetSubtype="5" fill="hold" nodeType="afterEffect">
                                  <p:stCondLst>
                                    <p:cond delay="0"/>
                                  </p:stCondLst>
                                  <p:childTnLst>
                                    <p:anim calcmode="lin" valueType="num">
                                      <p:cBhvr>
                                        <p:cTn id="138" dur="3000"/>
                                        <p:tgtEl>
                                          <p:spTgt spid="20"/>
                                        </p:tgtEl>
                                        <p:attrNameLst>
                                          <p:attrName>ppt_w</p:attrName>
                                        </p:attrNameLst>
                                      </p:cBhvr>
                                      <p:tavLst>
                                        <p:tav tm="0">
                                          <p:val>
                                            <p:strVal val="ppt_w"/>
                                          </p:val>
                                        </p:tav>
                                        <p:tav tm="100000">
                                          <p:val>
                                            <p:strVal val="ppt_w"/>
                                          </p:val>
                                        </p:tav>
                                      </p:tavLst>
                                    </p:anim>
                                    <p:anim calcmode="lin" valueType="num">
                                      <p:cBhvr>
                                        <p:cTn id="139"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20"/>
                                        </p:tgtEl>
                                        <p:attrNameLst>
                                          <p:attrName>style.visibility</p:attrName>
                                        </p:attrNameLst>
                                      </p:cBhvr>
                                      <p:to>
                                        <p:strVal val="hidden"/>
                                      </p:to>
                                    </p:set>
                                  </p:childTnLst>
                                </p:cTn>
                              </p:par>
                              <p:par>
                                <p:cTn id="141" presetID="2" presetClass="exit" presetSubtype="4" fill="hold" nodeType="withEffect">
                                  <p:stCondLst>
                                    <p:cond delay="0"/>
                                  </p:stCondLst>
                                  <p:childTnLst>
                                    <p:anim calcmode="lin" valueType="num">
                                      <p:cBhvr additive="base">
                                        <p:cTn id="142" dur="3000"/>
                                        <p:tgtEl>
                                          <p:spTgt spid="20"/>
                                        </p:tgtEl>
                                        <p:attrNameLst>
                                          <p:attrName>ppt_x</p:attrName>
                                        </p:attrNameLst>
                                      </p:cBhvr>
                                      <p:tavLst>
                                        <p:tav tm="0">
                                          <p:val>
                                            <p:strVal val="ppt_x"/>
                                          </p:val>
                                        </p:tav>
                                        <p:tav tm="100000">
                                          <p:val>
                                            <p:strVal val="ppt_x"/>
                                          </p:val>
                                        </p:tav>
                                      </p:tavLst>
                                    </p:anim>
                                    <p:anim calcmode="lin" valueType="num">
                                      <p:cBhvr additive="base">
                                        <p:cTn id="143" dur="3000"/>
                                        <p:tgtEl>
                                          <p:spTgt spid="20"/>
                                        </p:tgtEl>
                                        <p:attrNameLst>
                                          <p:attrName>ppt_y</p:attrName>
                                        </p:attrNameLst>
                                      </p:cBhvr>
                                      <p:tavLst>
                                        <p:tav tm="0">
                                          <p:val>
                                            <p:strVal val="ppt_y"/>
                                          </p:val>
                                        </p:tav>
                                        <p:tav tm="100000">
                                          <p:val>
                                            <p:strVal val="1+ppt_h/2"/>
                                          </p:val>
                                        </p:tav>
                                      </p:tavLst>
                                    </p:anim>
                                    <p:set>
                                      <p:cBhvr>
                                        <p:cTn id="144" dur="1" fill="hold">
                                          <p:stCondLst>
                                            <p:cond delay="2999"/>
                                          </p:stCondLst>
                                        </p:cTn>
                                        <p:tgtEl>
                                          <p:spTgt spid="20"/>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000"/>
                                        <p:tgtEl>
                                          <p:spTgt spid="19"/>
                                        </p:tgtEl>
                                        <p:attrNameLst>
                                          <p:attrName>ppt_w</p:attrName>
                                        </p:attrNameLst>
                                      </p:cBhvr>
                                      <p:tavLst>
                                        <p:tav tm="0">
                                          <p:val>
                                            <p:strVal val="ppt_w"/>
                                          </p:val>
                                        </p:tav>
                                        <p:tav tm="100000">
                                          <p:val>
                                            <p:strVal val="ppt_w"/>
                                          </p:val>
                                        </p:tav>
                                      </p:tavLst>
                                    </p:anim>
                                    <p:anim calcmode="lin" valueType="num">
                                      <p:cBhvr>
                                        <p:cTn id="14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ppt_x"/>
                                          </p:val>
                                        </p:tav>
                                      </p:tavLst>
                                    </p:anim>
                                    <p:anim calcmode="lin" valueType="num">
                                      <p:cBhvr additive="base">
                                        <p:cTn id="151" dur="3000"/>
                                        <p:tgtEl>
                                          <p:spTgt spid="19"/>
                                        </p:tgtEl>
                                        <p:attrNameLst>
                                          <p:attrName>ppt_y</p:attrName>
                                        </p:attrNameLst>
                                      </p:cBhvr>
                                      <p:tavLst>
                                        <p:tav tm="0">
                                          <p:val>
                                            <p:strVal val="ppt_y"/>
                                          </p:val>
                                        </p:tav>
                                        <p:tav tm="100000">
                                          <p:val>
                                            <p:strVal val="1+ppt_h/2"/>
                                          </p:val>
                                        </p:tav>
                                      </p:tavLst>
                                    </p:anim>
                                    <p:set>
                                      <p:cBhvr>
                                        <p:cTn id="152" dur="1" fill="hold">
                                          <p:stCondLst>
                                            <p:cond delay="2999"/>
                                          </p:stCondLst>
                                        </p:cTn>
                                        <p:tgtEl>
                                          <p:spTgt spid="19"/>
                                        </p:tgtEl>
                                        <p:attrNameLst>
                                          <p:attrName>style.visibility</p:attrName>
                                        </p:attrNameLst>
                                      </p:cBhvr>
                                      <p:to>
                                        <p:strVal val="hidden"/>
                                      </p:to>
                                    </p:set>
                                  </p:childTnLst>
                                </p:cTn>
                              </p:par>
                              <p:par>
                                <p:cTn id="153" presetID="19" presetClass="exit" presetSubtype="5" fill="hold" nodeType="withEffect">
                                  <p:stCondLst>
                                    <p:cond delay="0"/>
                                  </p:stCondLst>
                                  <p:childTnLst>
                                    <p:anim calcmode="lin" valueType="num">
                                      <p:cBhvr>
                                        <p:cTn id="154" dur="3000"/>
                                        <p:tgtEl>
                                          <p:spTgt spid="18"/>
                                        </p:tgtEl>
                                        <p:attrNameLst>
                                          <p:attrName>ppt_w</p:attrName>
                                        </p:attrNameLst>
                                      </p:cBhvr>
                                      <p:tavLst>
                                        <p:tav tm="0">
                                          <p:val>
                                            <p:strVal val="ppt_w"/>
                                          </p:val>
                                        </p:tav>
                                        <p:tav tm="100000">
                                          <p:val>
                                            <p:strVal val="ppt_w"/>
                                          </p:val>
                                        </p:tav>
                                      </p:tavLst>
                                    </p:anim>
                                    <p:anim calcmode="lin" valueType="num">
                                      <p:cBhvr>
                                        <p:cTn id="15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18"/>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ppt_x"/>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19" presetClass="exit" presetSubtype="5" fill="hold" nodeType="withEffect">
                                  <p:stCondLst>
                                    <p:cond delay="0"/>
                                  </p:stCondLst>
                                  <p:childTnLst>
                                    <p:anim calcmode="lin" valueType="num">
                                      <p:cBhvr>
                                        <p:cTn id="162" dur="3000"/>
                                        <p:tgtEl>
                                          <p:spTgt spid="17"/>
                                        </p:tgtEl>
                                        <p:attrNameLst>
                                          <p:attrName>ppt_w</p:attrName>
                                        </p:attrNameLst>
                                      </p:cBhvr>
                                      <p:tavLst>
                                        <p:tav tm="0">
                                          <p:val>
                                            <p:strVal val="ppt_w"/>
                                          </p:val>
                                        </p:tav>
                                        <p:tav tm="100000">
                                          <p:val>
                                            <p:strVal val="ppt_w"/>
                                          </p:val>
                                        </p:tav>
                                      </p:tavLst>
                                    </p:anim>
                                    <p:anim calcmode="lin" valueType="num">
                                      <p:cBhvr>
                                        <p:cTn id="163"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ppt_x"/>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16"/>
                                        </p:tgtEl>
                                        <p:attrNameLst>
                                          <p:attrName>ppt_w</p:attrName>
                                        </p:attrNameLst>
                                      </p:cBhvr>
                                      <p:tavLst>
                                        <p:tav tm="0">
                                          <p:val>
                                            <p:strVal val="ppt_w"/>
                                          </p:val>
                                        </p:tav>
                                        <p:tav tm="100000">
                                          <p:val>
                                            <p:strVal val="ppt_w"/>
                                          </p:val>
                                        </p:tav>
                                      </p:tavLst>
                                    </p:anim>
                                    <p:anim calcmode="lin" valueType="num">
                                      <p:cBhvr>
                                        <p:cTn id="17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ppt_x"/>
                                          </p:val>
                                        </p:tav>
                                      </p:tavLst>
                                    </p:anim>
                                    <p:anim calcmode="lin" valueType="num">
                                      <p:cBhvr additive="base">
                                        <p:cTn id="175" dur="3000"/>
                                        <p:tgtEl>
                                          <p:spTgt spid="16"/>
                                        </p:tgtEl>
                                        <p:attrNameLst>
                                          <p:attrName>ppt_y</p:attrName>
                                        </p:attrNameLst>
                                      </p:cBhvr>
                                      <p:tavLst>
                                        <p:tav tm="0">
                                          <p:val>
                                            <p:strVal val="ppt_y"/>
                                          </p:val>
                                        </p:tav>
                                        <p:tav tm="100000">
                                          <p:val>
                                            <p:strVal val="1+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15"/>
                                        </p:tgtEl>
                                        <p:attrNameLst>
                                          <p:attrName>ppt_w</p:attrName>
                                        </p:attrNameLst>
                                      </p:cBhvr>
                                      <p:tavLst>
                                        <p:tav tm="0">
                                          <p:val>
                                            <p:strVal val="ppt_w"/>
                                          </p:val>
                                        </p:tav>
                                        <p:tav tm="100000">
                                          <p:val>
                                            <p:strVal val="ppt_w"/>
                                          </p:val>
                                        </p:tav>
                                      </p:tavLst>
                                    </p:anim>
                                    <p:anim calcmode="lin" valueType="num">
                                      <p:cBhvr>
                                        <p:cTn id="179"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15"/>
                                        </p:tgtEl>
                                        <p:attrNameLst>
                                          <p:attrName>ppt_x</p:attrName>
                                        </p:attrNameLst>
                                      </p:cBhvr>
                                      <p:tavLst>
                                        <p:tav tm="0">
                                          <p:val>
                                            <p:strVal val="ppt_x"/>
                                          </p:val>
                                        </p:tav>
                                        <p:tav tm="100000">
                                          <p:val>
                                            <p:strVal val="ppt_x"/>
                                          </p:val>
                                        </p:tav>
                                      </p:tavLst>
                                    </p:anim>
                                    <p:anim calcmode="lin" valueType="num">
                                      <p:cBhvr additive="base">
                                        <p:cTn id="183" dur="3000"/>
                                        <p:tgtEl>
                                          <p:spTgt spid="15"/>
                                        </p:tgtEl>
                                        <p:attrNameLst>
                                          <p:attrName>ppt_y</p:attrName>
                                        </p:attrNameLst>
                                      </p:cBhvr>
                                      <p:tavLst>
                                        <p:tav tm="0">
                                          <p:val>
                                            <p:strVal val="ppt_y"/>
                                          </p:val>
                                        </p:tav>
                                        <p:tav tm="100000">
                                          <p:val>
                                            <p:strVal val="1+ppt_h/2"/>
                                          </p:val>
                                        </p:tav>
                                      </p:tavLst>
                                    </p:anim>
                                    <p:set>
                                      <p:cBhvr>
                                        <p:cTn id="184" dur="1" fill="hold">
                                          <p:stCondLst>
                                            <p:cond delay="2999"/>
                                          </p:stCondLst>
                                        </p:cTn>
                                        <p:tgtEl>
                                          <p:spTgt spid="15"/>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4"/>
                                        </p:tgtEl>
                                        <p:attrNameLst>
                                          <p:attrName>ppt_w</p:attrName>
                                        </p:attrNameLst>
                                      </p:cBhvr>
                                      <p:tavLst>
                                        <p:tav tm="0">
                                          <p:val>
                                            <p:strVal val="ppt_w"/>
                                          </p:val>
                                        </p:tav>
                                        <p:tav tm="100000">
                                          <p:val>
                                            <p:strVal val="ppt_w"/>
                                          </p:val>
                                        </p:tav>
                                      </p:tavLst>
                                    </p:anim>
                                    <p:anim calcmode="lin" valueType="num">
                                      <p:cBhvr>
                                        <p:cTn id="18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ppt_x"/>
                                          </p:val>
                                        </p:tav>
                                      </p:tavLst>
                                    </p:anim>
                                    <p:anim calcmode="lin" valueType="num">
                                      <p:cBhvr additive="base">
                                        <p:cTn id="191" dur="3000"/>
                                        <p:tgtEl>
                                          <p:spTgt spid="14"/>
                                        </p:tgtEl>
                                        <p:attrNameLst>
                                          <p:attrName>ppt_y</p:attrName>
                                        </p:attrNameLst>
                                      </p:cBhvr>
                                      <p:tavLst>
                                        <p:tav tm="0">
                                          <p:val>
                                            <p:strVal val="ppt_y"/>
                                          </p:val>
                                        </p:tav>
                                        <p:tav tm="100000">
                                          <p:val>
                                            <p:strVal val="1+ppt_h/2"/>
                                          </p:val>
                                        </p:tav>
                                      </p:tavLst>
                                    </p:anim>
                                    <p:set>
                                      <p:cBhvr>
                                        <p:cTn id="192" dur="1" fill="hold">
                                          <p:stCondLst>
                                            <p:cond delay="2999"/>
                                          </p:stCondLst>
                                        </p:cTn>
                                        <p:tgtEl>
                                          <p:spTgt spid="14"/>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13"/>
                                        </p:tgtEl>
                                        <p:attrNameLst>
                                          <p:attrName>ppt_w</p:attrName>
                                        </p:attrNameLst>
                                      </p:cBhvr>
                                      <p:tavLst>
                                        <p:tav tm="0">
                                          <p:val>
                                            <p:strVal val="ppt_w"/>
                                          </p:val>
                                        </p:tav>
                                        <p:tav tm="100000">
                                          <p:val>
                                            <p:strVal val="ppt_w"/>
                                          </p:val>
                                        </p:tav>
                                      </p:tavLst>
                                    </p:anim>
                                    <p:anim calcmode="lin" valueType="num">
                                      <p:cBhvr>
                                        <p:cTn id="19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1+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19" presetClass="exit" presetSubtype="5" fill="hold" nodeType="withEffect">
                                  <p:stCondLst>
                                    <p:cond delay="0"/>
                                  </p:stCondLst>
                                  <p:childTnLst>
                                    <p:anim calcmode="lin" valueType="num">
                                      <p:cBhvr>
                                        <p:cTn id="202" dur="3000"/>
                                        <p:tgtEl>
                                          <p:spTgt spid="12"/>
                                        </p:tgtEl>
                                        <p:attrNameLst>
                                          <p:attrName>ppt_w</p:attrName>
                                        </p:attrNameLst>
                                      </p:cBhvr>
                                      <p:tavLst>
                                        <p:tav tm="0">
                                          <p:val>
                                            <p:strVal val="ppt_w"/>
                                          </p:val>
                                        </p:tav>
                                        <p:tav tm="100000">
                                          <p:val>
                                            <p:strVal val="ppt_w"/>
                                          </p:val>
                                        </p:tav>
                                      </p:tavLst>
                                    </p:anim>
                                    <p:anim calcmode="lin" valueType="num">
                                      <p:cBhvr>
                                        <p:cTn id="20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2"/>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ppt_x"/>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19" presetClass="exit" presetSubtype="5" fill="hold" nodeType="withEffect">
                                  <p:stCondLst>
                                    <p:cond delay="0"/>
                                  </p:stCondLst>
                                  <p:childTnLst>
                                    <p:anim calcmode="lin" valueType="num">
                                      <p:cBhvr>
                                        <p:cTn id="210" dur="3000"/>
                                        <p:tgtEl>
                                          <p:spTgt spid="11"/>
                                        </p:tgtEl>
                                        <p:attrNameLst>
                                          <p:attrName>ppt_w</p:attrName>
                                        </p:attrNameLst>
                                      </p:cBhvr>
                                      <p:tavLst>
                                        <p:tav tm="0">
                                          <p:val>
                                            <p:strVal val="ppt_w"/>
                                          </p:val>
                                        </p:tav>
                                        <p:tav tm="100000">
                                          <p:val>
                                            <p:strVal val="ppt_w"/>
                                          </p:val>
                                        </p:tav>
                                      </p:tavLst>
                                    </p:anim>
                                    <p:anim calcmode="lin" valueType="num">
                                      <p:cBhvr>
                                        <p:cTn id="21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3000"/>
                                        <p:tgtEl>
                                          <p:spTgt spid="11"/>
                                        </p:tgtEl>
                                        <p:attrNameLst>
                                          <p:attrName>ppt_x</p:attrName>
                                        </p:attrNameLst>
                                      </p:cBhvr>
                                      <p:tavLst>
                                        <p:tav tm="0">
                                          <p:val>
                                            <p:strVal val="ppt_x"/>
                                          </p:val>
                                        </p:tav>
                                        <p:tav tm="100000">
                                          <p:val>
                                            <p:strVal val="ppt_x"/>
                                          </p:val>
                                        </p:tav>
                                      </p:tavLst>
                                    </p:anim>
                                    <p:anim calcmode="lin" valueType="num">
                                      <p:cBhvr additive="base">
                                        <p:cTn id="215" dur="3000"/>
                                        <p:tgtEl>
                                          <p:spTgt spid="11"/>
                                        </p:tgtEl>
                                        <p:attrNameLst>
                                          <p:attrName>ppt_y</p:attrName>
                                        </p:attrNameLst>
                                      </p:cBhvr>
                                      <p:tavLst>
                                        <p:tav tm="0">
                                          <p:val>
                                            <p:strVal val="ppt_y"/>
                                          </p:val>
                                        </p:tav>
                                        <p:tav tm="100000">
                                          <p:val>
                                            <p:strVal val="0-ppt_h/2"/>
                                          </p:val>
                                        </p:tav>
                                      </p:tavLst>
                                    </p:anim>
                                    <p:set>
                                      <p:cBhvr>
                                        <p:cTn id="216" dur="1" fill="hold">
                                          <p:stCondLst>
                                            <p:cond delay="2999"/>
                                          </p:stCondLst>
                                        </p:cTn>
                                        <p:tgtEl>
                                          <p:spTgt spid="11"/>
                                        </p:tgtEl>
                                        <p:attrNameLst>
                                          <p:attrName>style.visibility</p:attrName>
                                        </p:attrNameLst>
                                      </p:cBhvr>
                                      <p:to>
                                        <p:strVal val="hidden"/>
                                      </p:to>
                                    </p:set>
                                  </p:childTnLst>
                                </p:cTn>
                              </p:par>
                              <p:par>
                                <p:cTn id="217" presetID="19" presetClass="exit" presetSubtype="5" fill="hold" nodeType="withEffect">
                                  <p:stCondLst>
                                    <p:cond delay="0"/>
                                  </p:stCondLst>
                                  <p:childTnLst>
                                    <p:anim calcmode="lin" valueType="num">
                                      <p:cBhvr>
                                        <p:cTn id="218" dur="3000"/>
                                        <p:tgtEl>
                                          <p:spTgt spid="10"/>
                                        </p:tgtEl>
                                        <p:attrNameLst>
                                          <p:attrName>ppt_w</p:attrName>
                                        </p:attrNameLst>
                                      </p:cBhvr>
                                      <p:tavLst>
                                        <p:tav tm="0">
                                          <p:val>
                                            <p:strVal val="ppt_w"/>
                                          </p:val>
                                        </p:tav>
                                        <p:tav tm="100000">
                                          <p:val>
                                            <p:strVal val="ppt_w"/>
                                          </p:val>
                                        </p:tav>
                                      </p:tavLst>
                                    </p:anim>
                                    <p:anim calcmode="lin" valueType="num">
                                      <p:cBhvr>
                                        <p:cTn id="21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1" fill="hold"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ppt_x"/>
                                          </p:val>
                                        </p:tav>
                                      </p:tavLst>
                                    </p:anim>
                                    <p:anim calcmode="lin" valueType="num">
                                      <p:cBhvr additive="base">
                                        <p:cTn id="223" dur="3000"/>
                                        <p:tgtEl>
                                          <p:spTgt spid="10"/>
                                        </p:tgtEl>
                                        <p:attrNameLst>
                                          <p:attrName>ppt_y</p:attrName>
                                        </p:attrNameLst>
                                      </p:cBhvr>
                                      <p:tavLst>
                                        <p:tav tm="0">
                                          <p:val>
                                            <p:strVal val="ppt_y"/>
                                          </p:val>
                                        </p:tav>
                                        <p:tav tm="100000">
                                          <p:val>
                                            <p:strVal val="0-ppt_h/2"/>
                                          </p:val>
                                        </p:tav>
                                      </p:tavLst>
                                    </p:anim>
                                    <p:set>
                                      <p:cBhvr>
                                        <p:cTn id="224" dur="1" fill="hold">
                                          <p:stCondLst>
                                            <p:cond delay="2999"/>
                                          </p:stCondLst>
                                        </p:cTn>
                                        <p:tgtEl>
                                          <p:spTgt spid="10"/>
                                        </p:tgtEl>
                                        <p:attrNameLst>
                                          <p:attrName>style.visibility</p:attrName>
                                        </p:attrNameLst>
                                      </p:cBhvr>
                                      <p:to>
                                        <p:strVal val="hidden"/>
                                      </p:to>
                                    </p:set>
                                  </p:childTnLst>
                                </p:cTn>
                              </p:par>
                              <p:par>
                                <p:cTn id="225" presetID="19" presetClass="exit" presetSubtype="5" fill="hold" nodeType="withEffect">
                                  <p:stCondLst>
                                    <p:cond delay="0"/>
                                  </p:stCondLst>
                                  <p:childTnLst>
                                    <p:anim calcmode="lin" valueType="num">
                                      <p:cBhvr>
                                        <p:cTn id="226" dur="3000"/>
                                        <p:tgtEl>
                                          <p:spTgt spid="9"/>
                                        </p:tgtEl>
                                        <p:attrNameLst>
                                          <p:attrName>ppt_w</p:attrName>
                                        </p:attrNameLst>
                                      </p:cBhvr>
                                      <p:tavLst>
                                        <p:tav tm="0">
                                          <p:val>
                                            <p:strVal val="ppt_w"/>
                                          </p:val>
                                        </p:tav>
                                        <p:tav tm="100000">
                                          <p:val>
                                            <p:strVal val="ppt_w"/>
                                          </p:val>
                                        </p:tav>
                                      </p:tavLst>
                                    </p:anim>
                                    <p:anim calcmode="lin" valueType="num">
                                      <p:cBhvr>
                                        <p:cTn id="2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9"/>
                                        </p:tgtEl>
                                        <p:attrNameLst>
                                          <p:attrName>style.visibility</p:attrName>
                                        </p:attrNameLst>
                                      </p:cBhvr>
                                      <p:to>
                                        <p:strVal val="hidden"/>
                                      </p:to>
                                    </p:set>
                                  </p:childTnLst>
                                </p:cTn>
                              </p:par>
                              <p:par>
                                <p:cTn id="229" presetID="2" presetClass="exit" presetSubtype="1" fill="hold" nodeType="withEffect">
                                  <p:stCondLst>
                                    <p:cond delay="0"/>
                                  </p:stCondLst>
                                  <p:childTnLst>
                                    <p:anim calcmode="lin" valueType="num">
                                      <p:cBhvr additive="base">
                                        <p:cTn id="230" dur="3000"/>
                                        <p:tgtEl>
                                          <p:spTgt spid="9"/>
                                        </p:tgtEl>
                                        <p:attrNameLst>
                                          <p:attrName>ppt_x</p:attrName>
                                        </p:attrNameLst>
                                      </p:cBhvr>
                                      <p:tavLst>
                                        <p:tav tm="0">
                                          <p:val>
                                            <p:strVal val="ppt_x"/>
                                          </p:val>
                                        </p:tav>
                                        <p:tav tm="100000">
                                          <p:val>
                                            <p:strVal val="ppt_x"/>
                                          </p:val>
                                        </p:tav>
                                      </p:tavLst>
                                    </p:anim>
                                    <p:anim calcmode="lin" valueType="num">
                                      <p:cBhvr additive="base">
                                        <p:cTn id="231" dur="3000"/>
                                        <p:tgtEl>
                                          <p:spTgt spid="9"/>
                                        </p:tgtEl>
                                        <p:attrNameLst>
                                          <p:attrName>ppt_y</p:attrName>
                                        </p:attrNameLst>
                                      </p:cBhvr>
                                      <p:tavLst>
                                        <p:tav tm="0">
                                          <p:val>
                                            <p:strVal val="ppt_y"/>
                                          </p:val>
                                        </p:tav>
                                        <p:tav tm="100000">
                                          <p:val>
                                            <p:strVal val="0-ppt_h/2"/>
                                          </p:val>
                                        </p:tav>
                                      </p:tavLst>
                                    </p:anim>
                                    <p:set>
                                      <p:cBhvr>
                                        <p:cTn id="232" dur="1" fill="hold">
                                          <p:stCondLst>
                                            <p:cond delay="2999"/>
                                          </p:stCondLst>
                                        </p:cTn>
                                        <p:tgtEl>
                                          <p:spTgt spid="9"/>
                                        </p:tgtEl>
                                        <p:attrNameLst>
                                          <p:attrName>style.visibility</p:attrName>
                                        </p:attrNameLst>
                                      </p:cBhvr>
                                      <p:to>
                                        <p:strVal val="hidden"/>
                                      </p:to>
                                    </p:set>
                                  </p:childTnLst>
                                </p:cTn>
                              </p:par>
                              <p:par>
                                <p:cTn id="233" presetID="19" presetClass="exit" presetSubtype="5" fill="hold" nodeType="withEffect">
                                  <p:stCondLst>
                                    <p:cond delay="0"/>
                                  </p:stCondLst>
                                  <p:childTnLst>
                                    <p:anim calcmode="lin" valueType="num">
                                      <p:cBhvr>
                                        <p:cTn id="234" dur="3000"/>
                                        <p:tgtEl>
                                          <p:spTgt spid="8"/>
                                        </p:tgtEl>
                                        <p:attrNameLst>
                                          <p:attrName>ppt_w</p:attrName>
                                        </p:attrNameLst>
                                      </p:cBhvr>
                                      <p:tavLst>
                                        <p:tav tm="0">
                                          <p:val>
                                            <p:strVal val="ppt_w"/>
                                          </p:val>
                                        </p:tav>
                                        <p:tav tm="100000">
                                          <p:val>
                                            <p:strVal val="ppt_w"/>
                                          </p:val>
                                        </p:tav>
                                      </p:tavLst>
                                    </p:anim>
                                    <p:anim calcmode="lin" valueType="num">
                                      <p:cBhvr>
                                        <p:cTn id="23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8"/>
                                        </p:tgtEl>
                                        <p:attrNameLst>
                                          <p:attrName>style.visibility</p:attrName>
                                        </p:attrNameLst>
                                      </p:cBhvr>
                                      <p:to>
                                        <p:strVal val="hidden"/>
                                      </p:to>
                                    </p:set>
                                  </p:childTnLst>
                                </p:cTn>
                              </p:par>
                              <p:par>
                                <p:cTn id="237" presetID="2" presetClass="exit" presetSubtype="1" fill="hold" nodeType="withEffect">
                                  <p:stCondLst>
                                    <p:cond delay="0"/>
                                  </p:stCondLst>
                                  <p:childTnLst>
                                    <p:anim calcmode="lin" valueType="num">
                                      <p:cBhvr additive="base">
                                        <p:cTn id="238" dur="3000"/>
                                        <p:tgtEl>
                                          <p:spTgt spid="8"/>
                                        </p:tgtEl>
                                        <p:attrNameLst>
                                          <p:attrName>ppt_x</p:attrName>
                                        </p:attrNameLst>
                                      </p:cBhvr>
                                      <p:tavLst>
                                        <p:tav tm="0">
                                          <p:val>
                                            <p:strVal val="ppt_x"/>
                                          </p:val>
                                        </p:tav>
                                        <p:tav tm="100000">
                                          <p:val>
                                            <p:strVal val="ppt_x"/>
                                          </p:val>
                                        </p:tav>
                                      </p:tavLst>
                                    </p:anim>
                                    <p:anim calcmode="lin" valueType="num">
                                      <p:cBhvr additive="base">
                                        <p:cTn id="239" dur="3000"/>
                                        <p:tgtEl>
                                          <p:spTgt spid="8"/>
                                        </p:tgtEl>
                                        <p:attrNameLst>
                                          <p:attrName>ppt_y</p:attrName>
                                        </p:attrNameLst>
                                      </p:cBhvr>
                                      <p:tavLst>
                                        <p:tav tm="0">
                                          <p:val>
                                            <p:strVal val="ppt_y"/>
                                          </p:val>
                                        </p:tav>
                                        <p:tav tm="100000">
                                          <p:val>
                                            <p:strVal val="0-ppt_h/2"/>
                                          </p:val>
                                        </p:tav>
                                      </p:tavLst>
                                    </p:anim>
                                    <p:set>
                                      <p:cBhvr>
                                        <p:cTn id="240" dur="1" fill="hold">
                                          <p:stCondLst>
                                            <p:cond delay="2999"/>
                                          </p:stCondLst>
                                        </p:cTn>
                                        <p:tgtEl>
                                          <p:spTgt spid="8"/>
                                        </p:tgtEl>
                                        <p:attrNameLst>
                                          <p:attrName>style.visibility</p:attrName>
                                        </p:attrNameLst>
                                      </p:cBhvr>
                                      <p:to>
                                        <p:strVal val="hidden"/>
                                      </p:to>
                                    </p:set>
                                  </p:childTnLst>
                                </p:cTn>
                              </p:par>
                              <p:par>
                                <p:cTn id="241" presetID="19" presetClass="exit" presetSubtype="5" fill="hold" nodeType="withEffect">
                                  <p:stCondLst>
                                    <p:cond delay="0"/>
                                  </p:stCondLst>
                                  <p:childTnLst>
                                    <p:anim calcmode="lin" valueType="num">
                                      <p:cBhvr>
                                        <p:cTn id="242" dur="3000"/>
                                        <p:tgtEl>
                                          <p:spTgt spid="7"/>
                                        </p:tgtEl>
                                        <p:attrNameLst>
                                          <p:attrName>ppt_w</p:attrName>
                                        </p:attrNameLst>
                                      </p:cBhvr>
                                      <p:tavLst>
                                        <p:tav tm="0">
                                          <p:val>
                                            <p:strVal val="ppt_w"/>
                                          </p:val>
                                        </p:tav>
                                        <p:tav tm="100000">
                                          <p:val>
                                            <p:strVal val="ppt_w"/>
                                          </p:val>
                                        </p:tav>
                                      </p:tavLst>
                                    </p:anim>
                                    <p:anim calcmode="lin" valueType="num">
                                      <p:cBhvr>
                                        <p:cTn id="24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7"/>
                                        </p:tgtEl>
                                        <p:attrNameLst>
                                          <p:attrName>style.visibility</p:attrName>
                                        </p:attrNameLst>
                                      </p:cBhvr>
                                      <p:to>
                                        <p:strVal val="hidden"/>
                                      </p:to>
                                    </p:set>
                                  </p:childTnLst>
                                </p:cTn>
                              </p:par>
                              <p:par>
                                <p:cTn id="245" presetID="2" presetClass="exit" presetSubtype="1" fill="hold" nodeType="withEffect">
                                  <p:stCondLst>
                                    <p:cond delay="0"/>
                                  </p:stCondLst>
                                  <p:childTnLst>
                                    <p:anim calcmode="lin" valueType="num">
                                      <p:cBhvr additive="base">
                                        <p:cTn id="246" dur="3000"/>
                                        <p:tgtEl>
                                          <p:spTgt spid="7"/>
                                        </p:tgtEl>
                                        <p:attrNameLst>
                                          <p:attrName>ppt_x</p:attrName>
                                        </p:attrNameLst>
                                      </p:cBhvr>
                                      <p:tavLst>
                                        <p:tav tm="0">
                                          <p:val>
                                            <p:strVal val="ppt_x"/>
                                          </p:val>
                                        </p:tav>
                                        <p:tav tm="100000">
                                          <p:val>
                                            <p:strVal val="ppt_x"/>
                                          </p:val>
                                        </p:tav>
                                      </p:tavLst>
                                    </p:anim>
                                    <p:anim calcmode="lin" valueType="num">
                                      <p:cBhvr additive="base">
                                        <p:cTn id="247" dur="3000"/>
                                        <p:tgtEl>
                                          <p:spTgt spid="7"/>
                                        </p:tgtEl>
                                        <p:attrNameLst>
                                          <p:attrName>ppt_y</p:attrName>
                                        </p:attrNameLst>
                                      </p:cBhvr>
                                      <p:tavLst>
                                        <p:tav tm="0">
                                          <p:val>
                                            <p:strVal val="ppt_y"/>
                                          </p:val>
                                        </p:tav>
                                        <p:tav tm="100000">
                                          <p:val>
                                            <p:strVal val="0-ppt_h/2"/>
                                          </p:val>
                                        </p:tav>
                                      </p:tavLst>
                                    </p:anim>
                                    <p:set>
                                      <p:cBhvr>
                                        <p:cTn id="248" dur="1" fill="hold">
                                          <p:stCondLst>
                                            <p:cond delay="2999"/>
                                          </p:stCondLst>
                                        </p:cTn>
                                        <p:tgtEl>
                                          <p:spTgt spid="7"/>
                                        </p:tgtEl>
                                        <p:attrNameLst>
                                          <p:attrName>style.visibility</p:attrName>
                                        </p:attrNameLst>
                                      </p:cBhvr>
                                      <p:to>
                                        <p:strVal val="hidden"/>
                                      </p:to>
                                    </p:set>
                                  </p:childTnLst>
                                </p:cTn>
                              </p:par>
                              <p:par>
                                <p:cTn id="249" presetID="19" presetClass="exit" presetSubtype="5" fill="hold" nodeType="withEffect">
                                  <p:stCondLst>
                                    <p:cond delay="0"/>
                                  </p:stCondLst>
                                  <p:childTnLst>
                                    <p:anim calcmode="lin" valueType="num">
                                      <p:cBhvr>
                                        <p:cTn id="250" dur="3000"/>
                                        <p:tgtEl>
                                          <p:spTgt spid="6"/>
                                        </p:tgtEl>
                                        <p:attrNameLst>
                                          <p:attrName>ppt_w</p:attrName>
                                        </p:attrNameLst>
                                      </p:cBhvr>
                                      <p:tavLst>
                                        <p:tav tm="0">
                                          <p:val>
                                            <p:strVal val="ppt_w"/>
                                          </p:val>
                                        </p:tav>
                                        <p:tav tm="100000">
                                          <p:val>
                                            <p:strVal val="ppt_w"/>
                                          </p:val>
                                        </p:tav>
                                      </p:tavLst>
                                    </p:anim>
                                    <p:anim calcmode="lin" valueType="num">
                                      <p:cBhvr>
                                        <p:cTn id="25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6"/>
                                        </p:tgtEl>
                                        <p:attrNameLst>
                                          <p:attrName>style.visibility</p:attrName>
                                        </p:attrNameLst>
                                      </p:cBhvr>
                                      <p:to>
                                        <p:strVal val="hidden"/>
                                      </p:to>
                                    </p:set>
                                  </p:childTnLst>
                                </p:cTn>
                              </p:par>
                              <p:par>
                                <p:cTn id="253" presetID="2" presetClass="exit" presetSubtype="1" fill="hold" nodeType="withEffect">
                                  <p:stCondLst>
                                    <p:cond delay="0"/>
                                  </p:stCondLst>
                                  <p:childTnLst>
                                    <p:anim calcmode="lin" valueType="num">
                                      <p:cBhvr additive="base">
                                        <p:cTn id="254" dur="3000"/>
                                        <p:tgtEl>
                                          <p:spTgt spid="6"/>
                                        </p:tgtEl>
                                        <p:attrNameLst>
                                          <p:attrName>ppt_x</p:attrName>
                                        </p:attrNameLst>
                                      </p:cBhvr>
                                      <p:tavLst>
                                        <p:tav tm="0">
                                          <p:val>
                                            <p:strVal val="ppt_x"/>
                                          </p:val>
                                        </p:tav>
                                        <p:tav tm="100000">
                                          <p:val>
                                            <p:strVal val="ppt_x"/>
                                          </p:val>
                                        </p:tav>
                                      </p:tavLst>
                                    </p:anim>
                                    <p:anim calcmode="lin" valueType="num">
                                      <p:cBhvr additive="base">
                                        <p:cTn id="255" dur="3000"/>
                                        <p:tgtEl>
                                          <p:spTgt spid="6"/>
                                        </p:tgtEl>
                                        <p:attrNameLst>
                                          <p:attrName>ppt_y</p:attrName>
                                        </p:attrNameLst>
                                      </p:cBhvr>
                                      <p:tavLst>
                                        <p:tav tm="0">
                                          <p:val>
                                            <p:strVal val="ppt_y"/>
                                          </p:val>
                                        </p:tav>
                                        <p:tav tm="100000">
                                          <p:val>
                                            <p:strVal val="0-ppt_h/2"/>
                                          </p:val>
                                        </p:tav>
                                      </p:tavLst>
                                    </p:anim>
                                    <p:set>
                                      <p:cBhvr>
                                        <p:cTn id="256" dur="1" fill="hold">
                                          <p:stCondLst>
                                            <p:cond delay="2999"/>
                                          </p:stCondLst>
                                        </p:cTn>
                                        <p:tgtEl>
                                          <p:spTgt spid="6"/>
                                        </p:tgtEl>
                                        <p:attrNameLst>
                                          <p:attrName>style.visibility</p:attrName>
                                        </p:attrNameLst>
                                      </p:cBhvr>
                                      <p:to>
                                        <p:strVal val="hidden"/>
                                      </p:to>
                                    </p:set>
                                  </p:childTnLst>
                                </p:cTn>
                              </p:par>
                              <p:par>
                                <p:cTn id="257" presetID="19" presetClass="exit" presetSubtype="5" fill="hold" nodeType="withEffect">
                                  <p:stCondLst>
                                    <p:cond delay="0"/>
                                  </p:stCondLst>
                                  <p:childTnLst>
                                    <p:anim calcmode="lin" valueType="num">
                                      <p:cBhvr>
                                        <p:cTn id="258" dur="3000"/>
                                        <p:tgtEl>
                                          <p:spTgt spid="2052"/>
                                        </p:tgtEl>
                                        <p:attrNameLst>
                                          <p:attrName>ppt_w</p:attrName>
                                        </p:attrNameLst>
                                      </p:cBhvr>
                                      <p:tavLst>
                                        <p:tav tm="0">
                                          <p:val>
                                            <p:strVal val="ppt_w"/>
                                          </p:val>
                                        </p:tav>
                                        <p:tav tm="100000">
                                          <p:val>
                                            <p:strVal val="ppt_w"/>
                                          </p:val>
                                        </p:tav>
                                      </p:tavLst>
                                    </p:anim>
                                    <p:anim calcmode="lin" valueType="num">
                                      <p:cBhvr>
                                        <p:cTn id="259" dur="3000"/>
                                        <p:tgtEl>
                                          <p:spTgt spid="20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2052"/>
                                        </p:tgtEl>
                                        <p:attrNameLst>
                                          <p:attrName>style.visibility</p:attrName>
                                        </p:attrNameLst>
                                      </p:cBhvr>
                                      <p:to>
                                        <p:strVal val="hidden"/>
                                      </p:to>
                                    </p:set>
                                  </p:childTnLst>
                                </p:cTn>
                              </p:par>
                              <p:par>
                                <p:cTn id="261" presetID="2" presetClass="exit" presetSubtype="1" fill="hold" nodeType="withEffect">
                                  <p:stCondLst>
                                    <p:cond delay="0"/>
                                  </p:stCondLst>
                                  <p:childTnLst>
                                    <p:anim calcmode="lin" valueType="num">
                                      <p:cBhvr additive="base">
                                        <p:cTn id="262" dur="3000"/>
                                        <p:tgtEl>
                                          <p:spTgt spid="2052"/>
                                        </p:tgtEl>
                                        <p:attrNameLst>
                                          <p:attrName>ppt_x</p:attrName>
                                        </p:attrNameLst>
                                      </p:cBhvr>
                                      <p:tavLst>
                                        <p:tav tm="0">
                                          <p:val>
                                            <p:strVal val="ppt_x"/>
                                          </p:val>
                                        </p:tav>
                                        <p:tav tm="100000">
                                          <p:val>
                                            <p:strVal val="ppt_x"/>
                                          </p:val>
                                        </p:tav>
                                      </p:tavLst>
                                    </p:anim>
                                    <p:anim calcmode="lin" valueType="num">
                                      <p:cBhvr additive="base">
                                        <p:cTn id="263" dur="3000"/>
                                        <p:tgtEl>
                                          <p:spTgt spid="2052"/>
                                        </p:tgtEl>
                                        <p:attrNameLst>
                                          <p:attrName>ppt_y</p:attrName>
                                        </p:attrNameLst>
                                      </p:cBhvr>
                                      <p:tavLst>
                                        <p:tav tm="0">
                                          <p:val>
                                            <p:strVal val="ppt_y"/>
                                          </p:val>
                                        </p:tav>
                                        <p:tav tm="100000">
                                          <p:val>
                                            <p:strVal val="0-ppt_h/2"/>
                                          </p:val>
                                        </p:tav>
                                      </p:tavLst>
                                    </p:anim>
                                    <p:set>
                                      <p:cBhvr>
                                        <p:cTn id="264" dur="1" fill="hold">
                                          <p:stCondLst>
                                            <p:cond delay="2999"/>
                                          </p:stCondLst>
                                        </p:cTn>
                                        <p:tgtEl>
                                          <p:spTgt spid="2052"/>
                                        </p:tgtEl>
                                        <p:attrNameLst>
                                          <p:attrName>style.visibility</p:attrName>
                                        </p:attrNameLst>
                                      </p:cBhvr>
                                      <p:to>
                                        <p:strVal val="hidden"/>
                                      </p:to>
                                    </p:set>
                                  </p:childTnLst>
                                </p:cTn>
                              </p:par>
                              <p:par>
                                <p:cTn id="265" presetID="23" presetClass="entr" presetSubtype="288" fill="hold" nodeType="withEffect">
                                  <p:stCondLst>
                                    <p:cond delay="500"/>
                                  </p:stCondLst>
                                  <p:childTnLst>
                                    <p:set>
                                      <p:cBhvr>
                                        <p:cTn id="266" dur="1" fill="hold">
                                          <p:stCondLst>
                                            <p:cond delay="0"/>
                                          </p:stCondLst>
                                        </p:cTn>
                                        <p:tgtEl>
                                          <p:spTgt spid="26"/>
                                        </p:tgtEl>
                                        <p:attrNameLst>
                                          <p:attrName>style.visibility</p:attrName>
                                        </p:attrNameLst>
                                      </p:cBhvr>
                                      <p:to>
                                        <p:strVal val="visible"/>
                                      </p:to>
                                    </p:set>
                                    <p:anim calcmode="lin" valueType="num">
                                      <p:cBhvr>
                                        <p:cTn id="267" dur="2500" fill="hold"/>
                                        <p:tgtEl>
                                          <p:spTgt spid="26"/>
                                        </p:tgtEl>
                                        <p:attrNameLst>
                                          <p:attrName>ppt_w</p:attrName>
                                        </p:attrNameLst>
                                      </p:cBhvr>
                                      <p:tavLst>
                                        <p:tav tm="0">
                                          <p:val>
                                            <p:strVal val="4/3*#ppt_w"/>
                                          </p:val>
                                        </p:tav>
                                        <p:tav tm="100000">
                                          <p:val>
                                            <p:strVal val="#ppt_w"/>
                                          </p:val>
                                        </p:tav>
                                      </p:tavLst>
                                    </p:anim>
                                    <p:anim calcmode="lin" valueType="num">
                                      <p:cBhvr>
                                        <p:cTn id="268" dur="2500" fill="hold"/>
                                        <p:tgtEl>
                                          <p:spTgt spid="26"/>
                                        </p:tgtEl>
                                        <p:attrNameLst>
                                          <p:attrName>ppt_h</p:attrName>
                                        </p:attrNameLst>
                                      </p:cBhvr>
                                      <p:tavLst>
                                        <p:tav tm="0">
                                          <p:val>
                                            <p:strVal val="4/3*#ppt_h"/>
                                          </p:val>
                                        </p:tav>
                                        <p:tav tm="100000">
                                          <p:val>
                                            <p:strVal val="#ppt_h"/>
                                          </p:val>
                                        </p:tav>
                                      </p:tavLst>
                                    </p:anim>
                                  </p:childTnLst>
                                </p:cTn>
                              </p:par>
                              <p:par>
                                <p:cTn id="269" presetID="16" presetClass="entr" presetSubtype="42" fill="hold" nodeType="withEffect">
                                  <p:stCondLst>
                                    <p:cond delay="500"/>
                                  </p:stCondLst>
                                  <p:childTnLst>
                                    <p:set>
                                      <p:cBhvr>
                                        <p:cTn id="270" dur="1" fill="hold">
                                          <p:stCondLst>
                                            <p:cond delay="0"/>
                                          </p:stCondLst>
                                        </p:cTn>
                                        <p:tgtEl>
                                          <p:spTgt spid="26"/>
                                        </p:tgtEl>
                                        <p:attrNameLst>
                                          <p:attrName>style.visibility</p:attrName>
                                        </p:attrNameLst>
                                      </p:cBhvr>
                                      <p:to>
                                        <p:strVal val="visible"/>
                                      </p:to>
                                    </p:set>
                                    <p:animEffect transition="in" filter="barn(outHorizontal)">
                                      <p:cBhvr>
                                        <p:cTn id="271" dur="2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4 Rectángulo"/>
          <p:cNvSpPr/>
          <p:nvPr/>
        </p:nvSpPr>
        <p:spPr>
          <a:xfrm>
            <a:off x="-31815" y="6180"/>
            <a:ext cx="9175255" cy="6858000"/>
          </a:xfrm>
          <a:prstGeom prst="rect">
            <a:avLst/>
          </a:prstGeom>
          <a:gradFill flip="none" rotWithShape="1">
            <a:gsLst>
              <a:gs pos="87000">
                <a:srgbClr val="080008"/>
              </a:gs>
              <a:gs pos="100000">
                <a:srgbClr val="550534">
                  <a:lumMod val="0"/>
                </a:srgbClr>
              </a:gs>
              <a:gs pos="0">
                <a:srgbClr val="FFC000">
                  <a:lumMod val="41000"/>
                  <a:lumOff val="59000"/>
                </a:srgbClr>
              </a:gs>
              <a:gs pos="61000">
                <a:srgbClr val="B50B27">
                  <a:lumMod val="33000"/>
                </a:srgbClr>
              </a:gs>
              <a:gs pos="9000">
                <a:srgbClr val="B70922">
                  <a:lumMod val="88000"/>
                  <a:lumOff val="12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43"/>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46253" y="14535"/>
            <a:ext cx="8997747" cy="6856718"/>
          </a:xfrm>
          <a:prstGeom prst="rect">
            <a:avLst/>
          </a:prstGeom>
          <a:noFill/>
          <a:ln>
            <a:noFill/>
          </a:ln>
          <a:scene3d>
            <a:camera prst="orthographicFront"/>
            <a:lightRig rig="threePt" dir="t"/>
          </a:scene3d>
          <a:sp3d>
            <a:bevelT w="152400" h="50800" prst="softRound"/>
          </a:sp3d>
        </p:spPr>
      </p:pic>
      <p:sp>
        <p:nvSpPr>
          <p:cNvPr id="8" name="Forma libre 16"/>
          <p:cNvSpPr/>
          <p:nvPr/>
        </p:nvSpPr>
        <p:spPr>
          <a:xfrm>
            <a:off x="2339752" y="1415465"/>
            <a:ext cx="4392488" cy="4190934"/>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gradFill flip="none" rotWithShape="1">
            <a:gsLst>
              <a:gs pos="0">
                <a:srgbClr val="FFF200">
                  <a:alpha val="29000"/>
                </a:srgbClr>
              </a:gs>
              <a:gs pos="40846">
                <a:srgbClr val="FF5400"/>
              </a:gs>
              <a:gs pos="27000">
                <a:srgbClr val="FF7A00">
                  <a:alpha val="27000"/>
                </a:srgbClr>
              </a:gs>
              <a:gs pos="70000">
                <a:srgbClr val="FF0300">
                  <a:alpha val="13000"/>
                </a:srgbClr>
              </a:gs>
              <a:gs pos="100000">
                <a:srgbClr val="4D0808">
                  <a:alpha val="74000"/>
                </a:srgbClr>
              </a:gs>
            </a:gsLst>
            <a:path path="circle">
              <a:fillToRect l="50000" t="50000" r="50000" b="50000"/>
            </a:path>
            <a:tileRect/>
          </a:gradFill>
          <a:ln w="19050">
            <a:solidFill>
              <a:srgbClr val="FF0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6" name="Picture 3"/>
          <p:cNvPicPr>
            <a:picLocks noChangeAspect="1" noChangeArrowheads="1"/>
          </p:cNvPicPr>
          <p:nvPr/>
        </p:nvPicPr>
        <p:blipFill>
          <a:blip r:embed="rId4" cstate="email">
            <a:extLst>
              <a:ext uri="{BEBA8EAE-BF5A-486C-A8C5-ECC9F3942E4B}">
                <a14:imgProps xmlns:a14="http://schemas.microsoft.com/office/drawing/2010/main">
                  <a14:imgLayer r:embed="rId5">
                    <a14:imgEffect>
                      <a14:colorTemperature colorTemp="11200"/>
                    </a14:imgEffect>
                    <a14:imgEffect>
                      <a14:saturation sat="400000"/>
                    </a14:imgEffect>
                    <a14:imgEffect>
                      <a14:brightnessContrast bright="10000"/>
                    </a14:imgEffect>
                  </a14:imgLayer>
                </a14:imgProps>
              </a:ext>
              <a:ext uri="{28A0092B-C50C-407E-A947-70E740481C1C}">
                <a14:useLocalDpi xmlns:a14="http://schemas.microsoft.com/office/drawing/2010/main"/>
              </a:ext>
            </a:extLst>
          </a:blip>
          <a:srcRect/>
          <a:stretch>
            <a:fillRect/>
          </a:stretch>
        </p:blipFill>
        <p:spPr bwMode="auto">
          <a:xfrm>
            <a:off x="7380312" y="6309320"/>
            <a:ext cx="1080120" cy="417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b="-56"/>
          <a:stretch>
            <a:fillRect/>
          </a:stretch>
        </p:blipFill>
        <p:spPr bwMode="auto">
          <a:xfrm>
            <a:off x="7431794" y="6397505"/>
            <a:ext cx="864096" cy="264030"/>
          </a:xfrm>
          <a:prstGeom prst="rect">
            <a:avLst/>
          </a:prstGeom>
          <a:noFill/>
          <a:ln w="9525">
            <a:noFill/>
            <a:miter lim="800000"/>
            <a:headEnd/>
            <a:tailEnd/>
          </a:ln>
          <a:effectLst/>
        </p:spPr>
      </p:pic>
      <p:sp>
        <p:nvSpPr>
          <p:cNvPr id="10" name="Forma libre 16"/>
          <p:cNvSpPr/>
          <p:nvPr/>
        </p:nvSpPr>
        <p:spPr>
          <a:xfrm>
            <a:off x="2339752" y="1411752"/>
            <a:ext cx="4392488" cy="4190934"/>
          </a:xfrm>
          <a:custGeom>
            <a:avLst/>
            <a:gdLst>
              <a:gd name="connsiteX0" fmla="*/ 3066782 w 6064473"/>
              <a:gd name="connsiteY0" fmla="*/ 3370149 h 5697137"/>
              <a:gd name="connsiteX1" fmla="*/ 3184090 w 6064473"/>
              <a:gd name="connsiteY1" fmla="*/ 4082986 h 5697137"/>
              <a:gd name="connsiteX2" fmla="*/ 3069122 w 6064473"/>
              <a:gd name="connsiteY2" fmla="*/ 4920040 h 5697137"/>
              <a:gd name="connsiteX3" fmla="*/ 2952699 w 6064473"/>
              <a:gd name="connsiteY3" fmla="*/ 4429856 h 5697137"/>
              <a:gd name="connsiteX4" fmla="*/ 2952218 w 6064473"/>
              <a:gd name="connsiteY4" fmla="*/ 4418066 h 5697137"/>
              <a:gd name="connsiteX5" fmla="*/ 2951540 w 6064473"/>
              <a:gd name="connsiteY5" fmla="*/ 4424608 h 5697137"/>
              <a:gd name="connsiteX6" fmla="*/ 2927713 w 6064473"/>
              <a:gd name="connsiteY6" fmla="*/ 4579454 h 5697137"/>
              <a:gd name="connsiteX7" fmla="*/ 2552946 w 6064473"/>
              <a:gd name="connsiteY7" fmla="*/ 5695881 h 5697137"/>
              <a:gd name="connsiteX8" fmla="*/ 2600087 w 6064473"/>
              <a:gd name="connsiteY8" fmla="*/ 4455726 h 5697137"/>
              <a:gd name="connsiteX9" fmla="*/ 2944033 w 6064473"/>
              <a:gd name="connsiteY9" fmla="*/ 3572441 h 5697137"/>
              <a:gd name="connsiteX10" fmla="*/ 2974749 w 6064473"/>
              <a:gd name="connsiteY10" fmla="*/ 3683423 h 5697137"/>
              <a:gd name="connsiteX11" fmla="*/ 2975280 w 6064473"/>
              <a:gd name="connsiteY11" fmla="*/ 3689885 h 5697137"/>
              <a:gd name="connsiteX12" fmla="*/ 2989807 w 6064473"/>
              <a:gd name="connsiteY12" fmla="*/ 3604744 h 5697137"/>
              <a:gd name="connsiteX13" fmla="*/ 3066782 w 6064473"/>
              <a:gd name="connsiteY13" fmla="*/ 3370149 h 5697137"/>
              <a:gd name="connsiteX14" fmla="*/ 3415892 w 6064473"/>
              <a:gd name="connsiteY14" fmla="*/ 3204840 h 5697137"/>
              <a:gd name="connsiteX15" fmla="*/ 4025601 w 6064473"/>
              <a:gd name="connsiteY15" fmla="*/ 3615728 h 5697137"/>
              <a:gd name="connsiteX16" fmla="*/ 4579272 w 6064473"/>
              <a:gd name="connsiteY16" fmla="*/ 4272280 h 5697137"/>
              <a:gd name="connsiteX17" fmla="*/ 4128451 w 6064473"/>
              <a:gd name="connsiteY17" fmla="*/ 4015486 h 5697137"/>
              <a:gd name="connsiteX18" fmla="*/ 4053463 w 6064473"/>
              <a:gd name="connsiteY18" fmla="*/ 3952316 h 5697137"/>
              <a:gd name="connsiteX19" fmla="*/ 4133852 w 6064473"/>
              <a:gd name="connsiteY19" fmla="*/ 4041780 h 5697137"/>
              <a:gd name="connsiteX20" fmla="*/ 4230706 w 6064473"/>
              <a:gd name="connsiteY20" fmla="*/ 4159451 h 5697137"/>
              <a:gd name="connsiteX21" fmla="*/ 4842718 w 6064473"/>
              <a:gd name="connsiteY21" fmla="*/ 5203442 h 5697137"/>
              <a:gd name="connsiteX22" fmla="*/ 3915214 w 6064473"/>
              <a:gd name="connsiteY22" fmla="*/ 4294688 h 5697137"/>
              <a:gd name="connsiteX23" fmla="*/ 3740113 w 6064473"/>
              <a:gd name="connsiteY23" fmla="*/ 4039520 h 5697137"/>
              <a:gd name="connsiteX24" fmla="*/ 3679355 w 6064473"/>
              <a:gd name="connsiteY24" fmla="*/ 3937101 h 5697137"/>
              <a:gd name="connsiteX25" fmla="*/ 3720856 w 6064473"/>
              <a:gd name="connsiteY25" fmla="*/ 4021763 h 5697137"/>
              <a:gd name="connsiteX26" fmla="*/ 3937000 w 6064473"/>
              <a:gd name="connsiteY26" fmla="*/ 4718815 h 5697137"/>
              <a:gd name="connsiteX27" fmla="*/ 3613528 w 6064473"/>
              <a:gd name="connsiteY27" fmla="*/ 4323125 h 5697137"/>
              <a:gd name="connsiteX28" fmla="*/ 3576327 w 6064473"/>
              <a:gd name="connsiteY28" fmla="*/ 4254607 h 5697137"/>
              <a:gd name="connsiteX29" fmla="*/ 3602796 w 6064473"/>
              <a:gd name="connsiteY29" fmla="*/ 4324431 h 5697137"/>
              <a:gd name="connsiteX30" fmla="*/ 3652001 w 6064473"/>
              <a:gd name="connsiteY30" fmla="*/ 4475648 h 5697137"/>
              <a:gd name="connsiteX31" fmla="*/ 3825348 w 6064473"/>
              <a:gd name="connsiteY31" fmla="*/ 5647145 h 5697137"/>
              <a:gd name="connsiteX32" fmla="*/ 3302843 w 6064473"/>
              <a:gd name="connsiteY32" fmla="*/ 4493545 h 5697137"/>
              <a:gd name="connsiteX33" fmla="*/ 3208098 w 6064473"/>
              <a:gd name="connsiteY33" fmla="*/ 3547707 h 5697137"/>
              <a:gd name="connsiteX34" fmla="*/ 3314028 w 6064473"/>
              <a:gd name="connsiteY34" fmla="*/ 3683580 h 5697137"/>
              <a:gd name="connsiteX35" fmla="*/ 3321503 w 6064473"/>
              <a:gd name="connsiteY35" fmla="*/ 3696999 h 5697137"/>
              <a:gd name="connsiteX36" fmla="*/ 3310919 w 6064473"/>
              <a:gd name="connsiteY36" fmla="*/ 3665866 h 5697137"/>
              <a:gd name="connsiteX37" fmla="*/ 3245029 w 6064473"/>
              <a:gd name="connsiteY37" fmla="*/ 3318070 h 5697137"/>
              <a:gd name="connsiteX38" fmla="*/ 3554138 w 6064473"/>
              <a:gd name="connsiteY38" fmla="*/ 3711084 h 5697137"/>
              <a:gd name="connsiteX39" fmla="*/ 3572344 w 6064473"/>
              <a:gd name="connsiteY39" fmla="*/ 3741863 h 5697137"/>
              <a:gd name="connsiteX40" fmla="*/ 3522225 w 6064473"/>
              <a:gd name="connsiteY40" fmla="*/ 3640268 h 5697137"/>
              <a:gd name="connsiteX41" fmla="*/ 3462836 w 6064473"/>
              <a:gd name="connsiteY41" fmla="*/ 3436466 h 5697137"/>
              <a:gd name="connsiteX42" fmla="*/ 3477334 w 6064473"/>
              <a:gd name="connsiteY42" fmla="*/ 3437287 h 5697137"/>
              <a:gd name="connsiteX43" fmla="*/ 3601607 w 6064473"/>
              <a:gd name="connsiteY43" fmla="*/ 3519214 h 5697137"/>
              <a:gd name="connsiteX44" fmla="*/ 3625594 w 6064473"/>
              <a:gd name="connsiteY44" fmla="*/ 3539462 h 5697137"/>
              <a:gd name="connsiteX45" fmla="*/ 3598431 w 6064473"/>
              <a:gd name="connsiteY45" fmla="*/ 3507588 h 5697137"/>
              <a:gd name="connsiteX46" fmla="*/ 3405828 w 6064473"/>
              <a:gd name="connsiteY46" fmla="*/ 3206161 h 5697137"/>
              <a:gd name="connsiteX47" fmla="*/ 3415892 w 6064473"/>
              <a:gd name="connsiteY47" fmla="*/ 3204840 h 5697137"/>
              <a:gd name="connsiteX48" fmla="*/ 4026525 w 6064473"/>
              <a:gd name="connsiteY48" fmla="*/ 2976618 h 5697137"/>
              <a:gd name="connsiteX49" fmla="*/ 4862867 w 6064473"/>
              <a:gd name="connsiteY49" fmla="*/ 3047025 h 5697137"/>
              <a:gd name="connsiteX50" fmla="*/ 6063397 w 6064473"/>
              <a:gd name="connsiteY50" fmla="*/ 3426233 h 5697137"/>
              <a:gd name="connsiteX51" fmla="*/ 4738996 w 6064473"/>
              <a:gd name="connsiteY51" fmla="*/ 3351195 h 5697137"/>
              <a:gd name="connsiteX52" fmla="*/ 4427509 w 6064473"/>
              <a:gd name="connsiteY52" fmla="*/ 3274995 h 5697137"/>
              <a:gd name="connsiteX53" fmla="*/ 4409285 w 6064473"/>
              <a:gd name="connsiteY53" fmla="*/ 3269335 h 5697137"/>
              <a:gd name="connsiteX54" fmla="*/ 4522195 w 6064473"/>
              <a:gd name="connsiteY54" fmla="*/ 3315279 h 5697137"/>
              <a:gd name="connsiteX55" fmla="*/ 5043292 w 6064473"/>
              <a:gd name="connsiteY55" fmla="*/ 3638529 h 5697137"/>
              <a:gd name="connsiteX56" fmla="*/ 4383927 w 6064473"/>
              <a:gd name="connsiteY56" fmla="*/ 3504990 h 5697137"/>
              <a:gd name="connsiteX57" fmla="*/ 4303260 w 6064473"/>
              <a:gd name="connsiteY57" fmla="*/ 3474915 h 5697137"/>
              <a:gd name="connsiteX58" fmla="*/ 4428669 w 6064473"/>
              <a:gd name="connsiteY58" fmla="*/ 3536287 h 5697137"/>
              <a:gd name="connsiteX59" fmla="*/ 4689602 w 6064473"/>
              <a:gd name="connsiteY59" fmla="*/ 3680873 h 5697137"/>
              <a:gd name="connsiteX60" fmla="*/ 5656906 w 6064473"/>
              <a:gd name="connsiteY60" fmla="*/ 4456718 h 5697137"/>
              <a:gd name="connsiteX61" fmla="*/ 4450284 w 6064473"/>
              <a:gd name="connsiteY61" fmla="*/ 3914993 h 5697137"/>
              <a:gd name="connsiteX62" fmla="*/ 3701961 w 6064473"/>
              <a:gd name="connsiteY62" fmla="*/ 3260030 h 5697137"/>
              <a:gd name="connsiteX63" fmla="*/ 3741074 w 6064473"/>
              <a:gd name="connsiteY63" fmla="*/ 3257837 h 5697137"/>
              <a:gd name="connsiteX64" fmla="*/ 3905742 w 6064473"/>
              <a:gd name="connsiteY64" fmla="*/ 3306235 h 5697137"/>
              <a:gd name="connsiteX65" fmla="*/ 3943274 w 6064473"/>
              <a:gd name="connsiteY65" fmla="*/ 3320621 h 5697137"/>
              <a:gd name="connsiteX66" fmla="*/ 3840679 w 6064473"/>
              <a:gd name="connsiteY66" fmla="*/ 3264757 h 5697137"/>
              <a:gd name="connsiteX67" fmla="*/ 3547582 w 6064473"/>
              <a:gd name="connsiteY67" fmla="*/ 3050290 h 5697137"/>
              <a:gd name="connsiteX68" fmla="*/ 3574170 w 6064473"/>
              <a:gd name="connsiteY68" fmla="*/ 3043613 h 5697137"/>
              <a:gd name="connsiteX69" fmla="*/ 3874698 w 6064473"/>
              <a:gd name="connsiteY69" fmla="*/ 3093867 h 5697137"/>
              <a:gd name="connsiteX70" fmla="*/ 4003050 w 6064473"/>
              <a:gd name="connsiteY70" fmla="*/ 3128596 h 5697137"/>
              <a:gd name="connsiteX71" fmla="*/ 3979830 w 6064473"/>
              <a:gd name="connsiteY71" fmla="*/ 3119532 h 5697137"/>
              <a:gd name="connsiteX72" fmla="*/ 3787993 w 6064473"/>
              <a:gd name="connsiteY72" fmla="*/ 3006686 h 5697137"/>
              <a:gd name="connsiteX73" fmla="*/ 4026525 w 6064473"/>
              <a:gd name="connsiteY73" fmla="*/ 2976618 h 5697137"/>
              <a:gd name="connsiteX74" fmla="*/ 4317901 w 6064473"/>
              <a:gd name="connsiteY74" fmla="*/ 2747750 h 5697137"/>
              <a:gd name="connsiteX75" fmla="*/ 5191022 w 6064473"/>
              <a:gd name="connsiteY75" fmla="*/ 2857969 h 5697137"/>
              <a:gd name="connsiteX76" fmla="*/ 4271625 w 6064473"/>
              <a:gd name="connsiteY76" fmla="*/ 2978659 h 5697137"/>
              <a:gd name="connsiteX77" fmla="*/ 3574349 w 6064473"/>
              <a:gd name="connsiteY77" fmla="*/ 2860212 h 5697137"/>
              <a:gd name="connsiteX78" fmla="*/ 4317901 w 6064473"/>
              <a:gd name="connsiteY78" fmla="*/ 2747750 h 5697137"/>
              <a:gd name="connsiteX79" fmla="*/ 247270 w 6064473"/>
              <a:gd name="connsiteY79" fmla="*/ 2265169 h 5697137"/>
              <a:gd name="connsiteX80" fmla="*/ 1325478 w 6064473"/>
              <a:gd name="connsiteY80" fmla="*/ 2403738 h 5697137"/>
              <a:gd name="connsiteX81" fmla="*/ 2276481 w 6064473"/>
              <a:gd name="connsiteY81" fmla="*/ 2748245 h 5697137"/>
              <a:gd name="connsiteX82" fmla="*/ 2102548 w 6064473"/>
              <a:gd name="connsiteY82" fmla="*/ 2777055 h 5697137"/>
              <a:gd name="connsiteX83" fmla="*/ 2086205 w 6064473"/>
              <a:gd name="connsiteY83" fmla="*/ 2777374 h 5697137"/>
              <a:gd name="connsiteX84" fmla="*/ 2146796 w 6064473"/>
              <a:gd name="connsiteY84" fmla="*/ 2784719 h 5697137"/>
              <a:gd name="connsiteX85" fmla="*/ 2503007 w 6064473"/>
              <a:gd name="connsiteY85" fmla="*/ 2875999 h 5697137"/>
              <a:gd name="connsiteX86" fmla="*/ 2123732 w 6064473"/>
              <a:gd name="connsiteY86" fmla="*/ 2963026 h 5697137"/>
              <a:gd name="connsiteX87" fmla="*/ 2095732 w 6064473"/>
              <a:gd name="connsiteY87" fmla="*/ 2966039 h 5697137"/>
              <a:gd name="connsiteX88" fmla="*/ 2133189 w 6064473"/>
              <a:gd name="connsiteY88" fmla="*/ 2966423 h 5697137"/>
              <a:gd name="connsiteX89" fmla="*/ 2309500 w 6064473"/>
              <a:gd name="connsiteY89" fmla="*/ 2979876 h 5697137"/>
              <a:gd name="connsiteX90" fmla="*/ 2371075 w 6064473"/>
              <a:gd name="connsiteY90" fmla="*/ 3004840 h 5697137"/>
              <a:gd name="connsiteX91" fmla="*/ 2273631 w 6064473"/>
              <a:gd name="connsiteY91" fmla="*/ 3070739 h 5697137"/>
              <a:gd name="connsiteX92" fmla="*/ 2227309 w 6064473"/>
              <a:gd name="connsiteY92" fmla="*/ 3091327 h 5697137"/>
              <a:gd name="connsiteX93" fmla="*/ 2263094 w 6064473"/>
              <a:gd name="connsiteY93" fmla="*/ 3082100 h 5697137"/>
              <a:gd name="connsiteX94" fmla="*/ 2555252 w 6064473"/>
              <a:gd name="connsiteY94" fmla="*/ 3035143 h 5697137"/>
              <a:gd name="connsiteX95" fmla="*/ 2600737 w 6064473"/>
              <a:gd name="connsiteY95" fmla="*/ 3044688 h 5697137"/>
              <a:gd name="connsiteX96" fmla="*/ 2174414 w 6064473"/>
              <a:gd name="connsiteY96" fmla="*/ 3318972 h 5697137"/>
              <a:gd name="connsiteX97" fmla="*/ 2115051 w 6064473"/>
              <a:gd name="connsiteY97" fmla="*/ 3347227 h 5697137"/>
              <a:gd name="connsiteX98" fmla="*/ 2122943 w 6064473"/>
              <a:gd name="connsiteY98" fmla="*/ 3343791 h 5697137"/>
              <a:gd name="connsiteX99" fmla="*/ 2497131 w 6064473"/>
              <a:gd name="connsiteY99" fmla="*/ 3228143 h 5697137"/>
              <a:gd name="connsiteX100" fmla="*/ 2507890 w 6064473"/>
              <a:gd name="connsiteY100" fmla="*/ 3234424 h 5697137"/>
              <a:gd name="connsiteX101" fmla="*/ 2445956 w 6064473"/>
              <a:gd name="connsiteY101" fmla="*/ 3331053 h 5697137"/>
              <a:gd name="connsiteX102" fmla="*/ 2432246 w 6064473"/>
              <a:gd name="connsiteY102" fmla="*/ 3345106 h 5697137"/>
              <a:gd name="connsiteX103" fmla="*/ 2473538 w 6064473"/>
              <a:gd name="connsiteY103" fmla="*/ 3316436 h 5697137"/>
              <a:gd name="connsiteX104" fmla="*/ 2715833 w 6064473"/>
              <a:gd name="connsiteY104" fmla="*/ 3185756 h 5697137"/>
              <a:gd name="connsiteX105" fmla="*/ 2724026 w 6064473"/>
              <a:gd name="connsiteY105" fmla="*/ 3188778 h 5697137"/>
              <a:gd name="connsiteX106" fmla="*/ 2518568 w 6064473"/>
              <a:gd name="connsiteY106" fmla="*/ 3506562 h 5697137"/>
              <a:gd name="connsiteX107" fmla="*/ 2454522 w 6064473"/>
              <a:gd name="connsiteY107" fmla="*/ 3582799 h 5697137"/>
              <a:gd name="connsiteX108" fmla="*/ 2519370 w 6064473"/>
              <a:gd name="connsiteY108" fmla="*/ 3530412 h 5697137"/>
              <a:gd name="connsiteX109" fmla="*/ 2635777 w 6064473"/>
              <a:gd name="connsiteY109" fmla="*/ 3461174 h 5697137"/>
              <a:gd name="connsiteX110" fmla="*/ 2648092 w 6064473"/>
              <a:gd name="connsiteY110" fmla="*/ 3463661 h 5697137"/>
              <a:gd name="connsiteX111" fmla="*/ 2625872 w 6064473"/>
              <a:gd name="connsiteY111" fmla="*/ 3575186 h 5697137"/>
              <a:gd name="connsiteX112" fmla="*/ 2617058 w 6064473"/>
              <a:gd name="connsiteY112" fmla="*/ 3595732 h 5697137"/>
              <a:gd name="connsiteX113" fmla="*/ 2660091 w 6064473"/>
              <a:gd name="connsiteY113" fmla="*/ 3534559 h 5697137"/>
              <a:gd name="connsiteX114" fmla="*/ 2840819 w 6064473"/>
              <a:gd name="connsiteY114" fmla="*/ 3332039 h 5697137"/>
              <a:gd name="connsiteX115" fmla="*/ 2849597 w 6064473"/>
              <a:gd name="connsiteY115" fmla="*/ 3332179 h 5697137"/>
              <a:gd name="connsiteX116" fmla="*/ 2639640 w 6064473"/>
              <a:gd name="connsiteY116" fmla="*/ 4025194 h 5697137"/>
              <a:gd name="connsiteX117" fmla="*/ 2164356 w 6064473"/>
              <a:gd name="connsiteY117" fmla="*/ 4735962 h 5697137"/>
              <a:gd name="connsiteX118" fmla="*/ 2276371 w 6064473"/>
              <a:gd name="connsiteY118" fmla="*/ 4244834 h 5697137"/>
              <a:gd name="connsiteX119" fmla="*/ 2316133 w 6064473"/>
              <a:gd name="connsiteY119" fmla="*/ 4154694 h 5697137"/>
              <a:gd name="connsiteX120" fmla="*/ 2268382 w 6064473"/>
              <a:gd name="connsiteY120" fmla="*/ 4228955 h 5697137"/>
              <a:gd name="connsiteX121" fmla="*/ 2176318 w 6064473"/>
              <a:gd name="connsiteY121" fmla="*/ 4357971 h 5697137"/>
              <a:gd name="connsiteX122" fmla="*/ 1326682 w 6064473"/>
              <a:gd name="connsiteY122" fmla="*/ 5207238 h 5697137"/>
              <a:gd name="connsiteX123" fmla="*/ 1932445 w 6064473"/>
              <a:gd name="connsiteY123" fmla="*/ 4116660 h 5697137"/>
              <a:gd name="connsiteX124" fmla="*/ 2016236 w 6064473"/>
              <a:gd name="connsiteY124" fmla="*/ 4013549 h 5697137"/>
              <a:gd name="connsiteX125" fmla="*/ 1984285 w 6064473"/>
              <a:gd name="connsiteY125" fmla="*/ 4042225 h 5697137"/>
              <a:gd name="connsiteX126" fmla="*/ 1577500 w 6064473"/>
              <a:gd name="connsiteY126" fmla="*/ 4281483 h 5697137"/>
              <a:gd name="connsiteX127" fmla="*/ 1858672 w 6064473"/>
              <a:gd name="connsiteY127" fmla="*/ 3857128 h 5697137"/>
              <a:gd name="connsiteX128" fmla="*/ 1950371 w 6064473"/>
              <a:gd name="connsiteY128" fmla="*/ 3762899 h 5697137"/>
              <a:gd name="connsiteX129" fmla="*/ 1867551 w 6064473"/>
              <a:gd name="connsiteY129" fmla="*/ 3824297 h 5697137"/>
              <a:gd name="connsiteX130" fmla="*/ 1733017 w 6064473"/>
              <a:gd name="connsiteY130" fmla="*/ 3914704 h 5697137"/>
              <a:gd name="connsiteX131" fmla="*/ 616558 w 6064473"/>
              <a:gd name="connsiteY131" fmla="*/ 4431342 h 5697137"/>
              <a:gd name="connsiteX132" fmla="*/ 1590345 w 6064473"/>
              <a:gd name="connsiteY132" fmla="*/ 3611576 h 5697137"/>
              <a:gd name="connsiteX133" fmla="*/ 1844848 w 6064473"/>
              <a:gd name="connsiteY133" fmla="*/ 3470540 h 5697137"/>
              <a:gd name="connsiteX134" fmla="*/ 1965177 w 6064473"/>
              <a:gd name="connsiteY134" fmla="*/ 3413279 h 5697137"/>
              <a:gd name="connsiteX135" fmla="*/ 1956000 w 6064473"/>
              <a:gd name="connsiteY135" fmla="*/ 3417153 h 5697137"/>
              <a:gd name="connsiteX136" fmla="*/ 1103802 w 6064473"/>
              <a:gd name="connsiteY136" fmla="*/ 3630057 h 5697137"/>
              <a:gd name="connsiteX137" fmla="*/ 1671757 w 6064473"/>
              <a:gd name="connsiteY137" fmla="*/ 3282285 h 5697137"/>
              <a:gd name="connsiteX138" fmla="*/ 1709943 w 6064473"/>
              <a:gd name="connsiteY138" fmla="*/ 3266561 h 5697137"/>
              <a:gd name="connsiteX139" fmla="*/ 1701398 w 6064473"/>
              <a:gd name="connsiteY139" fmla="*/ 3269069 h 5697137"/>
              <a:gd name="connsiteX140" fmla="*/ 1369082 w 6064473"/>
              <a:gd name="connsiteY140" fmla="*/ 3346449 h 5697137"/>
              <a:gd name="connsiteX141" fmla="*/ 115773 w 6064473"/>
              <a:gd name="connsiteY141" fmla="*/ 3415278 h 5697137"/>
              <a:gd name="connsiteX142" fmla="*/ 1360547 w 6064473"/>
              <a:gd name="connsiteY142" fmla="*/ 3018077 h 5697137"/>
              <a:gd name="connsiteX143" fmla="*/ 1482106 w 6064473"/>
              <a:gd name="connsiteY143" fmla="*/ 2999349 h 5697137"/>
              <a:gd name="connsiteX144" fmla="*/ 1586944 w 6064473"/>
              <a:gd name="connsiteY144" fmla="*/ 2987778 h 5697137"/>
              <a:gd name="connsiteX145" fmla="*/ 1496576 w 6064473"/>
              <a:gd name="connsiteY145" fmla="*/ 2986854 h 5697137"/>
              <a:gd name="connsiteX146" fmla="*/ 886334 w 6064473"/>
              <a:gd name="connsiteY146" fmla="*/ 2878243 h 5697137"/>
              <a:gd name="connsiteX147" fmla="*/ 1549054 w 6064473"/>
              <a:gd name="connsiteY147" fmla="*/ 2760956 h 5697137"/>
              <a:gd name="connsiteX148" fmla="*/ 1613023 w 6064473"/>
              <a:gd name="connsiteY148" fmla="*/ 2759739 h 5697137"/>
              <a:gd name="connsiteX149" fmla="*/ 1543672 w 6064473"/>
              <a:gd name="connsiteY149" fmla="*/ 2754226 h 5697137"/>
              <a:gd name="connsiteX150" fmla="*/ 1201607 w 6064473"/>
              <a:gd name="connsiteY150" fmla="*/ 2707908 h 5697137"/>
              <a:gd name="connsiteX151" fmla="*/ 1076 w 6064473"/>
              <a:gd name="connsiteY151" fmla="*/ 2328698 h 5697137"/>
              <a:gd name="connsiteX152" fmla="*/ 247270 w 6064473"/>
              <a:gd name="connsiteY152" fmla="*/ 2265169 h 5697137"/>
              <a:gd name="connsiteX153" fmla="*/ 481677 w 6064473"/>
              <a:gd name="connsiteY153" fmla="*/ 1280623 h 5697137"/>
              <a:gd name="connsiteX154" fmla="*/ 556296 w 6064473"/>
              <a:gd name="connsiteY154" fmla="*/ 1286281 h 5697137"/>
              <a:gd name="connsiteX155" fmla="*/ 1652529 w 6064473"/>
              <a:gd name="connsiteY155" fmla="*/ 1827509 h 5697137"/>
              <a:gd name="connsiteX156" fmla="*/ 2410370 w 6064473"/>
              <a:gd name="connsiteY156" fmla="*/ 2472740 h 5697137"/>
              <a:gd name="connsiteX157" fmla="*/ 2289667 w 6064473"/>
              <a:gd name="connsiteY157" fmla="*/ 2456142 h 5697137"/>
              <a:gd name="connsiteX158" fmla="*/ 2237742 w 6064473"/>
              <a:gd name="connsiteY158" fmla="*/ 2439902 h 5697137"/>
              <a:gd name="connsiteX159" fmla="*/ 2263600 w 6064473"/>
              <a:gd name="connsiteY159" fmla="*/ 2453523 h 5697137"/>
              <a:gd name="connsiteX160" fmla="*/ 2559823 w 6064473"/>
              <a:gd name="connsiteY160" fmla="*/ 2664007 h 5697137"/>
              <a:gd name="connsiteX161" fmla="*/ 1825245 w 6064473"/>
              <a:gd name="connsiteY161" fmla="*/ 2506408 h 5697137"/>
              <a:gd name="connsiteX162" fmla="*/ 1055608 w 6064473"/>
              <a:gd name="connsiteY162" fmla="*/ 2096046 h 5697137"/>
              <a:gd name="connsiteX163" fmla="*/ 1134713 w 6064473"/>
              <a:gd name="connsiteY163" fmla="*/ 2069761 h 5697137"/>
              <a:gd name="connsiteX164" fmla="*/ 1655139 w 6064473"/>
              <a:gd name="connsiteY164" fmla="*/ 2199452 h 5697137"/>
              <a:gd name="connsiteX165" fmla="*/ 1697135 w 6064473"/>
              <a:gd name="connsiteY165" fmla="*/ 2214040 h 5697137"/>
              <a:gd name="connsiteX166" fmla="*/ 1562266 w 6064473"/>
              <a:gd name="connsiteY166" fmla="*/ 2146163 h 5697137"/>
              <a:gd name="connsiteX167" fmla="*/ 1416841 w 6064473"/>
              <a:gd name="connsiteY167" fmla="*/ 2064853 h 5697137"/>
              <a:gd name="connsiteX168" fmla="*/ 438299 w 6064473"/>
              <a:gd name="connsiteY168" fmla="*/ 1301603 h 5697137"/>
              <a:gd name="connsiteX169" fmla="*/ 481677 w 6064473"/>
              <a:gd name="connsiteY169" fmla="*/ 1280623 h 5697137"/>
              <a:gd name="connsiteX170" fmla="*/ 1219547 w 6064473"/>
              <a:gd name="connsiteY170" fmla="*/ 524210 h 5697137"/>
              <a:gd name="connsiteX171" fmla="*/ 2142884 w 6064473"/>
              <a:gd name="connsiteY171" fmla="*/ 1416728 h 5697137"/>
              <a:gd name="connsiteX172" fmla="*/ 2620283 w 6064473"/>
              <a:gd name="connsiteY172" fmla="*/ 2263394 h 5697137"/>
              <a:gd name="connsiteX173" fmla="*/ 2512246 w 6064473"/>
              <a:gd name="connsiteY173" fmla="*/ 2208580 h 5697137"/>
              <a:gd name="connsiteX174" fmla="*/ 2441239 w 6064473"/>
              <a:gd name="connsiteY174" fmla="*/ 2154003 h 5697137"/>
              <a:gd name="connsiteX175" fmla="*/ 2476022 w 6064473"/>
              <a:gd name="connsiteY175" fmla="*/ 2192573 h 5697137"/>
              <a:gd name="connsiteX176" fmla="*/ 2677308 w 6064473"/>
              <a:gd name="connsiteY176" fmla="*/ 2488739 h 5697137"/>
              <a:gd name="connsiteX177" fmla="*/ 2045875 w 6064473"/>
              <a:gd name="connsiteY177" fmla="*/ 2095884 h 5697137"/>
              <a:gd name="connsiteX178" fmla="*/ 1473340 w 6064473"/>
              <a:gd name="connsiteY178" fmla="*/ 1454373 h 5697137"/>
              <a:gd name="connsiteX179" fmla="*/ 1493085 w 6064473"/>
              <a:gd name="connsiteY179" fmla="*/ 1444969 h 5697137"/>
              <a:gd name="connsiteX180" fmla="*/ 1953739 w 6064473"/>
              <a:gd name="connsiteY180" fmla="*/ 1716428 h 5697137"/>
              <a:gd name="connsiteX181" fmla="*/ 2027330 w 6064473"/>
              <a:gd name="connsiteY181" fmla="*/ 1775444 h 5697137"/>
              <a:gd name="connsiteX182" fmla="*/ 1939147 w 6064473"/>
              <a:gd name="connsiteY182" fmla="*/ 1683239 h 5697137"/>
              <a:gd name="connsiteX183" fmla="*/ 1831753 w 6064473"/>
              <a:gd name="connsiteY183" fmla="*/ 1560250 h 5697137"/>
              <a:gd name="connsiteX184" fmla="*/ 1189371 w 6064473"/>
              <a:gd name="connsiteY184" fmla="*/ 531929 h 5697137"/>
              <a:gd name="connsiteX185" fmla="*/ 1219547 w 6064473"/>
              <a:gd name="connsiteY185" fmla="*/ 524210 h 5697137"/>
              <a:gd name="connsiteX186" fmla="*/ 4595007 w 6064473"/>
              <a:gd name="connsiteY186" fmla="*/ 380466 h 5697137"/>
              <a:gd name="connsiteX187" fmla="*/ 4624331 w 6064473"/>
              <a:gd name="connsiteY187" fmla="*/ 388084 h 5697137"/>
              <a:gd name="connsiteX188" fmla="*/ 4124273 w 6064473"/>
              <a:gd name="connsiteY188" fmla="*/ 1526659 h 5697137"/>
              <a:gd name="connsiteX189" fmla="*/ 4097974 w 6064473"/>
              <a:gd name="connsiteY189" fmla="*/ 1565715 h 5697137"/>
              <a:gd name="connsiteX190" fmla="*/ 4154052 w 6064473"/>
              <a:gd name="connsiteY190" fmla="*/ 1511473 h 5697137"/>
              <a:gd name="connsiteX191" fmla="*/ 4450631 w 6064473"/>
              <a:gd name="connsiteY191" fmla="*/ 1313535 h 5697137"/>
              <a:gd name="connsiteX192" fmla="*/ 4469654 w 6064473"/>
              <a:gd name="connsiteY192" fmla="*/ 1322456 h 5697137"/>
              <a:gd name="connsiteX193" fmla="*/ 4027056 w 6064473"/>
              <a:gd name="connsiteY193" fmla="*/ 1975580 h 5697137"/>
              <a:gd name="connsiteX194" fmla="*/ 3968255 w 6064473"/>
              <a:gd name="connsiteY194" fmla="*/ 2039318 h 5697137"/>
              <a:gd name="connsiteX195" fmla="*/ 3973911 w 6064473"/>
              <a:gd name="connsiteY195" fmla="*/ 2033837 h 5697137"/>
              <a:gd name="connsiteX196" fmla="*/ 4358717 w 6064473"/>
              <a:gd name="connsiteY196" fmla="*/ 1712787 h 5697137"/>
              <a:gd name="connsiteX197" fmla="*/ 5414579 w 6064473"/>
              <a:gd name="connsiteY197" fmla="*/ 1117333 h 5697137"/>
              <a:gd name="connsiteX198" fmla="*/ 5439076 w 6064473"/>
              <a:gd name="connsiteY198" fmla="*/ 1134525 h 5697137"/>
              <a:gd name="connsiteX199" fmla="*/ 4520011 w 6064473"/>
              <a:gd name="connsiteY199" fmla="*/ 2007938 h 5697137"/>
              <a:gd name="connsiteX200" fmla="*/ 4257333 w 6064473"/>
              <a:gd name="connsiteY200" fmla="*/ 2173193 h 5697137"/>
              <a:gd name="connsiteX201" fmla="*/ 4176798 w 6064473"/>
              <a:gd name="connsiteY201" fmla="*/ 2216825 h 5697137"/>
              <a:gd name="connsiteX202" fmla="*/ 4228768 w 6064473"/>
              <a:gd name="connsiteY202" fmla="*/ 2194011 h 5697137"/>
              <a:gd name="connsiteX203" fmla="*/ 4909716 w 6064473"/>
              <a:gd name="connsiteY203" fmla="*/ 1958919 h 5697137"/>
              <a:gd name="connsiteX204" fmla="*/ 4980529 w 6064473"/>
              <a:gd name="connsiteY204" fmla="*/ 1984310 h 5697137"/>
              <a:gd name="connsiteX205" fmla="*/ 4197506 w 6064473"/>
              <a:gd name="connsiteY205" fmla="*/ 2461749 h 5697137"/>
              <a:gd name="connsiteX206" fmla="*/ 4156052 w 6064473"/>
              <a:gd name="connsiteY206" fmla="*/ 2478431 h 5697137"/>
              <a:gd name="connsiteX207" fmla="*/ 4248901 w 6064473"/>
              <a:gd name="connsiteY207" fmla="*/ 2443362 h 5697137"/>
              <a:gd name="connsiteX208" fmla="*/ 4742112 w 6064473"/>
              <a:gd name="connsiteY208" fmla="*/ 2295775 h 5697137"/>
              <a:gd name="connsiteX209" fmla="*/ 5896339 w 6064473"/>
              <a:gd name="connsiteY209" fmla="*/ 2121302 h 5697137"/>
              <a:gd name="connsiteX210" fmla="*/ 5989519 w 6064473"/>
              <a:gd name="connsiteY210" fmla="*/ 2174591 h 5697137"/>
              <a:gd name="connsiteX211" fmla="*/ 4766233 w 6064473"/>
              <a:gd name="connsiteY211" fmla="*/ 2623828 h 5697137"/>
              <a:gd name="connsiteX212" fmla="*/ 3758458 w 6064473"/>
              <a:gd name="connsiteY212" fmla="*/ 2679274 h 5697137"/>
              <a:gd name="connsiteX213" fmla="*/ 3959376 w 6064473"/>
              <a:gd name="connsiteY213" fmla="*/ 2558302 h 5697137"/>
              <a:gd name="connsiteX214" fmla="*/ 4076928 w 6064473"/>
              <a:gd name="connsiteY214" fmla="*/ 2509039 h 5697137"/>
              <a:gd name="connsiteX215" fmla="*/ 3988572 w 6064473"/>
              <a:gd name="connsiteY215" fmla="*/ 2539474 h 5697137"/>
              <a:gd name="connsiteX216" fmla="*/ 3512274 w 6064473"/>
              <a:gd name="connsiteY216" fmla="*/ 2633014 h 5697137"/>
              <a:gd name="connsiteX217" fmla="*/ 3819084 w 6064473"/>
              <a:gd name="connsiteY217" fmla="*/ 2402215 h 5697137"/>
              <a:gd name="connsiteX218" fmla="*/ 3913651 w 6064473"/>
              <a:gd name="connsiteY218" fmla="*/ 2347603 h 5697137"/>
              <a:gd name="connsiteX219" fmla="*/ 3843298 w 6064473"/>
              <a:gd name="connsiteY219" fmla="*/ 2379185 h 5697137"/>
              <a:gd name="connsiteX220" fmla="*/ 3629149 w 6064473"/>
              <a:gd name="connsiteY220" fmla="*/ 2435746 h 5697137"/>
              <a:gd name="connsiteX221" fmla="*/ 3760048 w 6064473"/>
              <a:gd name="connsiteY221" fmla="*/ 2248543 h 5697137"/>
              <a:gd name="connsiteX222" fmla="*/ 3834916 w 6064473"/>
              <a:gd name="connsiteY222" fmla="*/ 2170312 h 5697137"/>
              <a:gd name="connsiteX223" fmla="*/ 3790396 w 6064473"/>
              <a:gd name="connsiteY223" fmla="*/ 2210438 h 5697137"/>
              <a:gd name="connsiteX224" fmla="*/ 3392362 w 6064473"/>
              <a:gd name="connsiteY224" fmla="*/ 2478099 h 5697137"/>
              <a:gd name="connsiteX225" fmla="*/ 3512907 w 6064473"/>
              <a:gd name="connsiteY225" fmla="*/ 2243292 h 5697137"/>
              <a:gd name="connsiteX226" fmla="*/ 3535303 w 6064473"/>
              <a:gd name="connsiteY226" fmla="*/ 2210889 h 5697137"/>
              <a:gd name="connsiteX227" fmla="*/ 3534027 w 6064473"/>
              <a:gd name="connsiteY227" fmla="*/ 2211912 h 5697137"/>
              <a:gd name="connsiteX228" fmla="*/ 3474050 w 6064473"/>
              <a:gd name="connsiteY228" fmla="*/ 2237424 h 5697137"/>
              <a:gd name="connsiteX229" fmla="*/ 3859292 w 6064473"/>
              <a:gd name="connsiteY229" fmla="*/ 1305809 h 5697137"/>
              <a:gd name="connsiteX230" fmla="*/ 4595007 w 6064473"/>
              <a:gd name="connsiteY230" fmla="*/ 380466 h 5697137"/>
              <a:gd name="connsiteX231" fmla="*/ 2303213 w 6064473"/>
              <a:gd name="connsiteY231" fmla="*/ 27742 h 5697137"/>
              <a:gd name="connsiteX232" fmla="*/ 2334441 w 6064473"/>
              <a:gd name="connsiteY232" fmla="*/ 32239 h 5697137"/>
              <a:gd name="connsiteX233" fmla="*/ 2801576 w 6064473"/>
              <a:gd name="connsiteY233" fmla="*/ 1190224 h 5697137"/>
              <a:gd name="connsiteX234" fmla="*/ 2876429 w 6064473"/>
              <a:gd name="connsiteY234" fmla="*/ 2137167 h 5697137"/>
              <a:gd name="connsiteX235" fmla="*/ 2773330 w 6064473"/>
              <a:gd name="connsiteY235" fmla="*/ 1999426 h 5697137"/>
              <a:gd name="connsiteX236" fmla="*/ 2772113 w 6064473"/>
              <a:gd name="connsiteY236" fmla="*/ 1997134 h 5697137"/>
              <a:gd name="connsiteX237" fmla="*/ 2778447 w 6064473"/>
              <a:gd name="connsiteY237" fmla="*/ 2017094 h 5697137"/>
              <a:gd name="connsiteX238" fmla="*/ 2837163 w 6064473"/>
              <a:gd name="connsiteY238" fmla="*/ 2366070 h 5697137"/>
              <a:gd name="connsiteX239" fmla="*/ 2426155 w 6064473"/>
              <a:gd name="connsiteY239" fmla="*/ 1761483 h 5697137"/>
              <a:gd name="connsiteX240" fmla="*/ 2174166 w 6064473"/>
              <a:gd name="connsiteY240" fmla="*/ 952503 h 5697137"/>
              <a:gd name="connsiteX241" fmla="*/ 2196193 w 6064473"/>
              <a:gd name="connsiteY241" fmla="*/ 951582 h 5697137"/>
              <a:gd name="connsiteX242" fmla="*/ 2502443 w 6064473"/>
              <a:gd name="connsiteY242" fmla="*/ 1378808 h 5697137"/>
              <a:gd name="connsiteX243" fmla="*/ 2517097 w 6064473"/>
              <a:gd name="connsiteY243" fmla="*/ 1407404 h 5697137"/>
              <a:gd name="connsiteX244" fmla="*/ 2497973 w 6064473"/>
              <a:gd name="connsiteY244" fmla="*/ 1353669 h 5697137"/>
              <a:gd name="connsiteX245" fmla="*/ 2451939 w 6064473"/>
              <a:gd name="connsiteY245" fmla="*/ 1201644 h 5697137"/>
              <a:gd name="connsiteX246" fmla="*/ 2303213 w 6064473"/>
              <a:gd name="connsiteY246" fmla="*/ 27742 h 5697137"/>
              <a:gd name="connsiteX247" fmla="*/ 3586630 w 6064473"/>
              <a:gd name="connsiteY247" fmla="*/ 1256 h 5697137"/>
              <a:gd name="connsiteX248" fmla="*/ 3539487 w 6064473"/>
              <a:gd name="connsiteY248" fmla="*/ 1241411 h 5697137"/>
              <a:gd name="connsiteX249" fmla="*/ 3508234 w 6064473"/>
              <a:gd name="connsiteY249" fmla="*/ 1381821 h 5697137"/>
              <a:gd name="connsiteX250" fmla="*/ 3500283 w 6064473"/>
              <a:gd name="connsiteY250" fmla="*/ 1409975 h 5697137"/>
              <a:gd name="connsiteX251" fmla="*/ 3541952 w 6064473"/>
              <a:gd name="connsiteY251" fmla="*/ 1308905 h 5697137"/>
              <a:gd name="connsiteX252" fmla="*/ 3793569 w 6064473"/>
              <a:gd name="connsiteY252" fmla="*/ 900950 h 5697137"/>
              <a:gd name="connsiteX253" fmla="*/ 3814686 w 6064473"/>
              <a:gd name="connsiteY253" fmla="*/ 902481 h 5697137"/>
              <a:gd name="connsiteX254" fmla="*/ 3616474 w 6064473"/>
              <a:gd name="connsiteY254" fmla="*/ 1771594 h 5697137"/>
              <a:gd name="connsiteX255" fmla="*/ 3260503 w 6064473"/>
              <a:gd name="connsiteY255" fmla="*/ 2358469 h 5697137"/>
              <a:gd name="connsiteX256" fmla="*/ 3305801 w 6064473"/>
              <a:gd name="connsiteY256" fmla="*/ 1987122 h 5697137"/>
              <a:gd name="connsiteX257" fmla="*/ 3323020 w 6064473"/>
              <a:gd name="connsiteY257" fmla="*/ 1919537 h 5697137"/>
              <a:gd name="connsiteX258" fmla="*/ 3311178 w 6064473"/>
              <a:gd name="connsiteY258" fmla="*/ 1947596 h 5697137"/>
              <a:gd name="connsiteX259" fmla="*/ 3195542 w 6064473"/>
              <a:gd name="connsiteY259" fmla="*/ 2124696 h 5697137"/>
              <a:gd name="connsiteX260" fmla="*/ 3160479 w 6064473"/>
              <a:gd name="connsiteY260" fmla="*/ 1960866 h 5697137"/>
              <a:gd name="connsiteX261" fmla="*/ 3158120 w 6064473"/>
              <a:gd name="connsiteY261" fmla="*/ 1912405 h 5697137"/>
              <a:gd name="connsiteX262" fmla="*/ 3150005 w 6064473"/>
              <a:gd name="connsiteY262" fmla="*/ 1973931 h 5697137"/>
              <a:gd name="connsiteX263" fmla="*/ 3054791 w 6064473"/>
              <a:gd name="connsiteY263" fmla="*/ 2315428 h 5697137"/>
              <a:gd name="connsiteX264" fmla="*/ 2937482 w 6064473"/>
              <a:gd name="connsiteY264" fmla="*/ 1602591 h 5697137"/>
              <a:gd name="connsiteX265" fmla="*/ 3052451 w 6064473"/>
              <a:gd name="connsiteY265" fmla="*/ 765536 h 5697137"/>
              <a:gd name="connsiteX266" fmla="*/ 3168874 w 6064473"/>
              <a:gd name="connsiteY266" fmla="*/ 1255721 h 5697137"/>
              <a:gd name="connsiteX267" fmla="*/ 3174773 w 6064473"/>
              <a:gd name="connsiteY267" fmla="*/ 1400403 h 5697137"/>
              <a:gd name="connsiteX268" fmla="*/ 3188035 w 6064473"/>
              <a:gd name="connsiteY268" fmla="*/ 1272529 h 5697137"/>
              <a:gd name="connsiteX269" fmla="*/ 3211862 w 6064473"/>
              <a:gd name="connsiteY269" fmla="*/ 1117684 h 5697137"/>
              <a:gd name="connsiteX270" fmla="*/ 3586630 w 6064473"/>
              <a:gd name="connsiteY270" fmla="*/ 1256 h 5697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6064473" h="5697137">
                <a:moveTo>
                  <a:pt x="3066782" y="3370149"/>
                </a:moveTo>
                <a:cubicBezTo>
                  <a:pt x="3106924" y="3377543"/>
                  <a:pt x="3184090" y="3797103"/>
                  <a:pt x="3184090" y="4082986"/>
                </a:cubicBezTo>
                <a:cubicBezTo>
                  <a:pt x="3184090" y="4368868"/>
                  <a:pt x="3184936" y="4924477"/>
                  <a:pt x="3069122" y="4920040"/>
                </a:cubicBezTo>
                <a:cubicBezTo>
                  <a:pt x="2996739" y="4917267"/>
                  <a:pt x="2965811" y="4674561"/>
                  <a:pt x="2952699" y="4429856"/>
                </a:cubicBezTo>
                <a:lnTo>
                  <a:pt x="2952218" y="4418066"/>
                </a:lnTo>
                <a:lnTo>
                  <a:pt x="2951540" y="4424608"/>
                </a:lnTo>
                <a:cubicBezTo>
                  <a:pt x="2944734" y="4478387"/>
                  <a:pt x="2936806" y="4530508"/>
                  <a:pt x="2927713" y="4579454"/>
                </a:cubicBezTo>
                <a:cubicBezTo>
                  <a:pt x="2854968" y="4971016"/>
                  <a:pt x="2714779" y="5732233"/>
                  <a:pt x="2552946" y="5695881"/>
                </a:cubicBezTo>
                <a:cubicBezTo>
                  <a:pt x="2391112" y="5659529"/>
                  <a:pt x="2534907" y="4809633"/>
                  <a:pt x="2600087" y="4455726"/>
                </a:cubicBezTo>
                <a:cubicBezTo>
                  <a:pt x="2665269" y="4101820"/>
                  <a:pt x="2889429" y="3551820"/>
                  <a:pt x="2944033" y="3572441"/>
                </a:cubicBezTo>
                <a:cubicBezTo>
                  <a:pt x="2957684" y="3577597"/>
                  <a:pt x="2968036" y="3618640"/>
                  <a:pt x="2974749" y="3683423"/>
                </a:cubicBezTo>
                <a:lnTo>
                  <a:pt x="2975280" y="3689885"/>
                </a:lnTo>
                <a:lnTo>
                  <a:pt x="2989807" y="3604744"/>
                </a:lnTo>
                <a:cubicBezTo>
                  <a:pt x="3015725" y="3468991"/>
                  <a:pt x="3046710" y="3366452"/>
                  <a:pt x="3066782" y="3370149"/>
                </a:cubicBezTo>
                <a:close/>
                <a:moveTo>
                  <a:pt x="3415892" y="3204840"/>
                </a:moveTo>
                <a:cubicBezTo>
                  <a:pt x="3484768" y="3212637"/>
                  <a:pt x="3822962" y="3431088"/>
                  <a:pt x="4025601" y="3615728"/>
                </a:cubicBezTo>
                <a:cubicBezTo>
                  <a:pt x="4241749" y="3812677"/>
                  <a:pt x="4662413" y="4194857"/>
                  <a:pt x="4579272" y="4272280"/>
                </a:cubicBezTo>
                <a:cubicBezTo>
                  <a:pt x="4527310" y="4320669"/>
                  <a:pt x="4322500" y="4174956"/>
                  <a:pt x="4128451" y="4015486"/>
                </a:cubicBezTo>
                <a:lnTo>
                  <a:pt x="4053463" y="3952316"/>
                </a:lnTo>
                <a:lnTo>
                  <a:pt x="4133852" y="4041780"/>
                </a:lnTo>
                <a:cubicBezTo>
                  <a:pt x="4168322" y="4081707"/>
                  <a:pt x="4200937" y="4121217"/>
                  <a:pt x="4230706" y="4159451"/>
                </a:cubicBezTo>
                <a:cubicBezTo>
                  <a:pt x="4484736" y="4485708"/>
                  <a:pt x="4979406" y="5119132"/>
                  <a:pt x="4842718" y="5203442"/>
                </a:cubicBezTo>
                <a:cubicBezTo>
                  <a:pt x="4706030" y="5287750"/>
                  <a:pt x="4145194" y="4589184"/>
                  <a:pt x="3915214" y="4294688"/>
                </a:cubicBezTo>
                <a:cubicBezTo>
                  <a:pt x="3857719" y="4221064"/>
                  <a:pt x="3797411" y="4132022"/>
                  <a:pt x="3740113" y="4039520"/>
                </a:cubicBezTo>
                <a:lnTo>
                  <a:pt x="3679355" y="3937101"/>
                </a:lnTo>
                <a:lnTo>
                  <a:pt x="3720856" y="4021763"/>
                </a:lnTo>
                <a:cubicBezTo>
                  <a:pt x="3852123" y="4291676"/>
                  <a:pt x="4030376" y="4680870"/>
                  <a:pt x="3937000" y="4718815"/>
                </a:cubicBezTo>
                <a:cubicBezTo>
                  <a:pt x="3870303" y="4745918"/>
                  <a:pt x="3734305" y="4539070"/>
                  <a:pt x="3613528" y="4323125"/>
                </a:cubicBezTo>
                <a:lnTo>
                  <a:pt x="3576327" y="4254607"/>
                </a:lnTo>
                <a:lnTo>
                  <a:pt x="3602796" y="4324431"/>
                </a:lnTo>
                <a:cubicBezTo>
                  <a:pt x="3621199" y="4376361"/>
                  <a:pt x="3637844" y="4427225"/>
                  <a:pt x="3652001" y="4475648"/>
                </a:cubicBezTo>
                <a:cubicBezTo>
                  <a:pt x="3765261" y="4863036"/>
                  <a:pt x="3986541" y="5615646"/>
                  <a:pt x="3825348" y="5647145"/>
                </a:cubicBezTo>
                <a:cubicBezTo>
                  <a:pt x="3664153" y="5678644"/>
                  <a:pt x="3405718" y="4843451"/>
                  <a:pt x="3302843" y="4493545"/>
                </a:cubicBezTo>
                <a:cubicBezTo>
                  <a:pt x="3199969" y="4143638"/>
                  <a:pt x="3149905" y="3550689"/>
                  <a:pt x="3208098" y="3547707"/>
                </a:cubicBezTo>
                <a:cubicBezTo>
                  <a:pt x="3226284" y="3546775"/>
                  <a:pt x="3265393" y="3599214"/>
                  <a:pt x="3314028" y="3683580"/>
                </a:cubicBezTo>
                <a:lnTo>
                  <a:pt x="3321503" y="3696999"/>
                </a:lnTo>
                <a:lnTo>
                  <a:pt x="3310919" y="3665866"/>
                </a:lnTo>
                <a:cubicBezTo>
                  <a:pt x="3253996" y="3487337"/>
                  <a:pt x="3220282" y="3324154"/>
                  <a:pt x="3245029" y="3318070"/>
                </a:cubicBezTo>
                <a:cubicBezTo>
                  <a:pt x="3274726" y="3310769"/>
                  <a:pt x="3426450" y="3504624"/>
                  <a:pt x="3554138" y="3711084"/>
                </a:cubicBezTo>
                <a:lnTo>
                  <a:pt x="3572344" y="3741863"/>
                </a:lnTo>
                <a:lnTo>
                  <a:pt x="3522225" y="3640268"/>
                </a:lnTo>
                <a:cubicBezTo>
                  <a:pt x="3469463" y="3526305"/>
                  <a:pt x="3443118" y="3444918"/>
                  <a:pt x="3462836" y="3436466"/>
                </a:cubicBezTo>
                <a:cubicBezTo>
                  <a:pt x="3466122" y="3435058"/>
                  <a:pt x="3471005" y="3435374"/>
                  <a:pt x="3477334" y="3437287"/>
                </a:cubicBezTo>
                <a:cubicBezTo>
                  <a:pt x="3501067" y="3444458"/>
                  <a:pt x="3545135" y="3474062"/>
                  <a:pt x="3601607" y="3519214"/>
                </a:cubicBezTo>
                <a:lnTo>
                  <a:pt x="3625594" y="3539462"/>
                </a:lnTo>
                <a:lnTo>
                  <a:pt x="3598431" y="3507588"/>
                </a:lnTo>
                <a:cubicBezTo>
                  <a:pt x="3478028" y="3360869"/>
                  <a:pt x="3385050" y="3220412"/>
                  <a:pt x="3405828" y="3206161"/>
                </a:cubicBezTo>
                <a:cubicBezTo>
                  <a:pt x="3407906" y="3204737"/>
                  <a:pt x="3411301" y="3204320"/>
                  <a:pt x="3415892" y="3204840"/>
                </a:cubicBezTo>
                <a:close/>
                <a:moveTo>
                  <a:pt x="4026525" y="2976618"/>
                </a:moveTo>
                <a:cubicBezTo>
                  <a:pt x="4254371" y="2974925"/>
                  <a:pt x="4600616" y="2998304"/>
                  <a:pt x="4862867" y="3047025"/>
                </a:cubicBezTo>
                <a:cubicBezTo>
                  <a:pt x="5282467" y="3124979"/>
                  <a:pt x="6098161" y="3275371"/>
                  <a:pt x="6063397" y="3426233"/>
                </a:cubicBezTo>
                <a:cubicBezTo>
                  <a:pt x="6028633" y="3577097"/>
                  <a:pt x="5118230" y="3421119"/>
                  <a:pt x="4738996" y="3351195"/>
                </a:cubicBezTo>
                <a:cubicBezTo>
                  <a:pt x="4644187" y="3333714"/>
                  <a:pt x="4536055" y="3306610"/>
                  <a:pt x="4427509" y="3274995"/>
                </a:cubicBezTo>
                <a:lnTo>
                  <a:pt x="4409285" y="3269335"/>
                </a:lnTo>
                <a:lnTo>
                  <a:pt x="4522195" y="3315279"/>
                </a:lnTo>
                <a:cubicBezTo>
                  <a:pt x="4787051" y="3425255"/>
                  <a:pt x="5079584" y="3562800"/>
                  <a:pt x="5043292" y="3638529"/>
                </a:cubicBezTo>
                <a:cubicBezTo>
                  <a:pt x="5007000" y="3714257"/>
                  <a:pt x="4660217" y="3605475"/>
                  <a:pt x="4383927" y="3504990"/>
                </a:cubicBezTo>
                <a:lnTo>
                  <a:pt x="4303260" y="3474915"/>
                </a:lnTo>
                <a:lnTo>
                  <a:pt x="4428669" y="3536287"/>
                </a:lnTo>
                <a:cubicBezTo>
                  <a:pt x="4521113" y="3583257"/>
                  <a:pt x="4610794" y="3632482"/>
                  <a:pt x="4689602" y="3680873"/>
                </a:cubicBezTo>
                <a:cubicBezTo>
                  <a:pt x="5049870" y="3902086"/>
                  <a:pt x="5750688" y="4331072"/>
                  <a:pt x="5656906" y="4456718"/>
                </a:cubicBezTo>
                <a:cubicBezTo>
                  <a:pt x="5563124" y="4582366"/>
                  <a:pt x="4776108" y="4114440"/>
                  <a:pt x="4450284" y="3914993"/>
                </a:cubicBezTo>
                <a:cubicBezTo>
                  <a:pt x="4124460" y="3715544"/>
                  <a:pt x="3662075" y="3299050"/>
                  <a:pt x="3701961" y="3260030"/>
                </a:cubicBezTo>
                <a:cubicBezTo>
                  <a:pt x="3706947" y="3255152"/>
                  <a:pt x="3720489" y="3254614"/>
                  <a:pt x="3741074" y="3257837"/>
                </a:cubicBezTo>
                <a:cubicBezTo>
                  <a:pt x="3777098" y="3263477"/>
                  <a:pt x="3834690" y="3280640"/>
                  <a:pt x="3905742" y="3306235"/>
                </a:cubicBezTo>
                <a:lnTo>
                  <a:pt x="3943274" y="3320621"/>
                </a:lnTo>
                <a:lnTo>
                  <a:pt x="3840679" y="3264757"/>
                </a:lnTo>
                <a:cubicBezTo>
                  <a:pt x="3673157" y="3169588"/>
                  <a:pt x="3533569" y="3070769"/>
                  <a:pt x="3547582" y="3050290"/>
                </a:cubicBezTo>
                <a:cubicBezTo>
                  <a:pt x="3550384" y="3046193"/>
                  <a:pt x="3559618" y="3044037"/>
                  <a:pt x="3574170" y="3043613"/>
                </a:cubicBezTo>
                <a:cubicBezTo>
                  <a:pt x="3625105" y="3042129"/>
                  <a:pt x="3741190" y="3061858"/>
                  <a:pt x="3874698" y="3093867"/>
                </a:cubicBezTo>
                <a:lnTo>
                  <a:pt x="4003050" y="3128596"/>
                </a:lnTo>
                <a:lnTo>
                  <a:pt x="3979830" y="3119532"/>
                </a:lnTo>
                <a:cubicBezTo>
                  <a:pt x="3858720" y="3069063"/>
                  <a:pt x="3780251" y="3025697"/>
                  <a:pt x="3787993" y="3006686"/>
                </a:cubicBezTo>
                <a:cubicBezTo>
                  <a:pt x="3795735" y="2987676"/>
                  <a:pt x="3889818" y="2977634"/>
                  <a:pt x="4026525" y="2976618"/>
                </a:cubicBezTo>
                <a:close/>
                <a:moveTo>
                  <a:pt x="4317901" y="2747750"/>
                </a:moveTo>
                <a:cubicBezTo>
                  <a:pt x="4616101" y="2747750"/>
                  <a:pt x="5195650" y="2746940"/>
                  <a:pt x="5191022" y="2857969"/>
                </a:cubicBezTo>
                <a:cubicBezTo>
                  <a:pt x="5186395" y="2968998"/>
                  <a:pt x="4541071" y="2978284"/>
                  <a:pt x="4271625" y="2978659"/>
                </a:cubicBezTo>
                <a:cubicBezTo>
                  <a:pt x="4002180" y="2979032"/>
                  <a:pt x="3566637" y="2898697"/>
                  <a:pt x="3574349" y="2860212"/>
                </a:cubicBezTo>
                <a:cubicBezTo>
                  <a:pt x="3582062" y="2821728"/>
                  <a:pt x="4019700" y="2747750"/>
                  <a:pt x="4317901" y="2747750"/>
                </a:cubicBezTo>
                <a:close/>
                <a:moveTo>
                  <a:pt x="247270" y="2265169"/>
                </a:moveTo>
                <a:cubicBezTo>
                  <a:pt x="552970" y="2266918"/>
                  <a:pt x="1064754" y="2355665"/>
                  <a:pt x="1325478" y="2403738"/>
                </a:cubicBezTo>
                <a:cubicBezTo>
                  <a:pt x="1704712" y="2473663"/>
                  <a:pt x="2297126" y="2697550"/>
                  <a:pt x="2276481" y="2748245"/>
                </a:cubicBezTo>
                <a:cubicBezTo>
                  <a:pt x="2270030" y="2764088"/>
                  <a:pt x="2203619" y="2773702"/>
                  <a:pt x="2102548" y="2777055"/>
                </a:cubicBezTo>
                <a:lnTo>
                  <a:pt x="2086205" y="2777374"/>
                </a:lnTo>
                <a:lnTo>
                  <a:pt x="2146796" y="2784719"/>
                </a:lnTo>
                <a:cubicBezTo>
                  <a:pt x="2339501" y="2811546"/>
                  <a:pt x="2507828" y="2851946"/>
                  <a:pt x="2503007" y="2875999"/>
                </a:cubicBezTo>
                <a:cubicBezTo>
                  <a:pt x="2498187" y="2900052"/>
                  <a:pt x="2325426" y="2937970"/>
                  <a:pt x="2123732" y="2963026"/>
                </a:cubicBezTo>
                <a:lnTo>
                  <a:pt x="2095732" y="2966039"/>
                </a:lnTo>
                <a:lnTo>
                  <a:pt x="2133189" y="2966423"/>
                </a:lnTo>
                <a:cubicBezTo>
                  <a:pt x="2206181" y="2968474"/>
                  <a:pt x="2267435" y="2972999"/>
                  <a:pt x="2309500" y="2979876"/>
                </a:cubicBezTo>
                <a:cubicBezTo>
                  <a:pt x="2348329" y="2986225"/>
                  <a:pt x="2370808" y="2994578"/>
                  <a:pt x="2371075" y="3004840"/>
                </a:cubicBezTo>
                <a:cubicBezTo>
                  <a:pt x="2371430" y="3018522"/>
                  <a:pt x="2334991" y="3042018"/>
                  <a:pt x="2273631" y="3070739"/>
                </a:cubicBezTo>
                <a:lnTo>
                  <a:pt x="2227309" y="3091327"/>
                </a:lnTo>
                <a:lnTo>
                  <a:pt x="2263094" y="3082100"/>
                </a:lnTo>
                <a:cubicBezTo>
                  <a:pt x="2384623" y="3054494"/>
                  <a:pt x="2495702" y="3036466"/>
                  <a:pt x="2555252" y="3035143"/>
                </a:cubicBezTo>
                <a:cubicBezTo>
                  <a:pt x="2582736" y="3034533"/>
                  <a:pt x="2599245" y="3037480"/>
                  <a:pt x="2600737" y="3044688"/>
                </a:cubicBezTo>
                <a:cubicBezTo>
                  <a:pt x="2606709" y="3073517"/>
                  <a:pt x="2396464" y="3208095"/>
                  <a:pt x="2174414" y="3318972"/>
                </a:cubicBezTo>
                <a:lnTo>
                  <a:pt x="2115051" y="3347227"/>
                </a:lnTo>
                <a:lnTo>
                  <a:pt x="2122943" y="3343791"/>
                </a:lnTo>
                <a:cubicBezTo>
                  <a:pt x="2302160" y="3269332"/>
                  <a:pt x="2454976" y="3220228"/>
                  <a:pt x="2497131" y="3228143"/>
                </a:cubicBezTo>
                <a:cubicBezTo>
                  <a:pt x="2502751" y="3229198"/>
                  <a:pt x="2506404" y="3231267"/>
                  <a:pt x="2507890" y="3234424"/>
                </a:cubicBezTo>
                <a:cubicBezTo>
                  <a:pt x="2513835" y="3247054"/>
                  <a:pt x="2490204" y="3282119"/>
                  <a:pt x="2445956" y="3331053"/>
                </a:cubicBezTo>
                <a:lnTo>
                  <a:pt x="2432246" y="3345106"/>
                </a:lnTo>
                <a:lnTo>
                  <a:pt x="2473538" y="3316436"/>
                </a:lnTo>
                <a:cubicBezTo>
                  <a:pt x="2587152" y="3240388"/>
                  <a:pt x="2685864" y="3185697"/>
                  <a:pt x="2715833" y="3185756"/>
                </a:cubicBezTo>
                <a:cubicBezTo>
                  <a:pt x="2719829" y="3185763"/>
                  <a:pt x="2722602" y="3186745"/>
                  <a:pt x="2724026" y="3188778"/>
                </a:cubicBezTo>
                <a:cubicBezTo>
                  <a:pt x="2738266" y="3209114"/>
                  <a:pt x="2643414" y="3352641"/>
                  <a:pt x="2518568" y="3506562"/>
                </a:cubicBezTo>
                <a:lnTo>
                  <a:pt x="2454522" y="3582799"/>
                </a:lnTo>
                <a:lnTo>
                  <a:pt x="2519370" y="3530412"/>
                </a:lnTo>
                <a:cubicBezTo>
                  <a:pt x="2573126" y="3489674"/>
                  <a:pt x="2614712" y="3464213"/>
                  <a:pt x="2635777" y="3461174"/>
                </a:cubicBezTo>
                <a:cubicBezTo>
                  <a:pt x="2641394" y="3460363"/>
                  <a:pt x="2645553" y="3461147"/>
                  <a:pt x="2648092" y="3463661"/>
                </a:cubicBezTo>
                <a:cubicBezTo>
                  <a:pt x="2658254" y="3473716"/>
                  <a:pt x="2649114" y="3514558"/>
                  <a:pt x="2625872" y="3575186"/>
                </a:cubicBezTo>
                <a:lnTo>
                  <a:pt x="2617058" y="3595732"/>
                </a:lnTo>
                <a:lnTo>
                  <a:pt x="2660091" y="3534559"/>
                </a:lnTo>
                <a:cubicBezTo>
                  <a:pt x="2739543" y="3425724"/>
                  <a:pt x="2812653" y="3341853"/>
                  <a:pt x="2840819" y="3332039"/>
                </a:cubicBezTo>
                <a:cubicBezTo>
                  <a:pt x="2844574" y="3330730"/>
                  <a:pt x="2847531" y="3330738"/>
                  <a:pt x="2849597" y="3332179"/>
                </a:cubicBezTo>
                <a:cubicBezTo>
                  <a:pt x="2882652" y="3355234"/>
                  <a:pt x="2766426" y="3766437"/>
                  <a:pt x="2639640" y="4025194"/>
                </a:cubicBezTo>
                <a:cubicBezTo>
                  <a:pt x="2512854" y="4283950"/>
                  <a:pt x="2267214" y="4787184"/>
                  <a:pt x="2164356" y="4735962"/>
                </a:cubicBezTo>
                <a:cubicBezTo>
                  <a:pt x="2100071" y="4703949"/>
                  <a:pt x="2179715" y="4471665"/>
                  <a:pt x="2276371" y="4244834"/>
                </a:cubicBezTo>
                <a:lnTo>
                  <a:pt x="2316133" y="4154694"/>
                </a:lnTo>
                <a:lnTo>
                  <a:pt x="2268382" y="4228955"/>
                </a:lnTo>
                <a:cubicBezTo>
                  <a:pt x="2237753" y="4274349"/>
                  <a:pt x="2206849" y="4317813"/>
                  <a:pt x="2176318" y="4357971"/>
                </a:cubicBezTo>
                <a:cubicBezTo>
                  <a:pt x="1932075" y="4679236"/>
                  <a:pt x="1458381" y="5304283"/>
                  <a:pt x="1326682" y="5207238"/>
                </a:cubicBezTo>
                <a:cubicBezTo>
                  <a:pt x="1194986" y="5110193"/>
                  <a:pt x="1712211" y="4407256"/>
                  <a:pt x="1932445" y="4116660"/>
                </a:cubicBezTo>
                <a:lnTo>
                  <a:pt x="2016236" y="4013549"/>
                </a:lnTo>
                <a:lnTo>
                  <a:pt x="1984285" y="4042225"/>
                </a:lnTo>
                <a:cubicBezTo>
                  <a:pt x="1805291" y="4198917"/>
                  <a:pt x="1626403" y="4332719"/>
                  <a:pt x="1577500" y="4281483"/>
                </a:cubicBezTo>
                <a:cubicBezTo>
                  <a:pt x="1528597" y="4230247"/>
                  <a:pt x="1686623" y="4038326"/>
                  <a:pt x="1858672" y="3857128"/>
                </a:cubicBezTo>
                <a:lnTo>
                  <a:pt x="1950371" y="3762899"/>
                </a:lnTo>
                <a:lnTo>
                  <a:pt x="1867551" y="3824297"/>
                </a:lnTo>
                <a:cubicBezTo>
                  <a:pt x="1821887" y="3856675"/>
                  <a:pt x="1776669" y="3887167"/>
                  <a:pt x="1733017" y="3914704"/>
                </a:cubicBezTo>
                <a:cubicBezTo>
                  <a:pt x="1383801" y="4134997"/>
                  <a:pt x="705797" y="4564078"/>
                  <a:pt x="616558" y="4431342"/>
                </a:cubicBezTo>
                <a:cubicBezTo>
                  <a:pt x="527318" y="4298607"/>
                  <a:pt x="1275123" y="3811063"/>
                  <a:pt x="1590345" y="3611576"/>
                </a:cubicBezTo>
                <a:cubicBezTo>
                  <a:pt x="1664226" y="3564821"/>
                  <a:pt x="1752571" y="3516490"/>
                  <a:pt x="1844848" y="3470540"/>
                </a:cubicBezTo>
                <a:lnTo>
                  <a:pt x="1965177" y="3413279"/>
                </a:lnTo>
                <a:lnTo>
                  <a:pt x="1956000" y="3417153"/>
                </a:lnTo>
                <a:cubicBezTo>
                  <a:pt x="1679723" y="3524743"/>
                  <a:pt x="1143100" y="3734593"/>
                  <a:pt x="1103802" y="3630057"/>
                </a:cubicBezTo>
                <a:cubicBezTo>
                  <a:pt x="1074328" y="3551655"/>
                  <a:pt x="1401217" y="3396247"/>
                  <a:pt x="1671757" y="3282285"/>
                </a:cubicBezTo>
                <a:lnTo>
                  <a:pt x="1709943" y="3266561"/>
                </a:lnTo>
                <a:lnTo>
                  <a:pt x="1701398" y="3269069"/>
                </a:lnTo>
                <a:cubicBezTo>
                  <a:pt x="1587844" y="3300341"/>
                  <a:pt x="1473114" y="3327664"/>
                  <a:pt x="1369082" y="3346449"/>
                </a:cubicBezTo>
                <a:cubicBezTo>
                  <a:pt x="952954" y="3421588"/>
                  <a:pt x="144470" y="3568731"/>
                  <a:pt x="115773" y="3415278"/>
                </a:cubicBezTo>
                <a:cubicBezTo>
                  <a:pt x="87076" y="3261825"/>
                  <a:pt x="984663" y="3086483"/>
                  <a:pt x="1360547" y="3018077"/>
                </a:cubicBezTo>
                <a:cubicBezTo>
                  <a:pt x="1398723" y="3011129"/>
                  <a:pt x="1439553" y="3004892"/>
                  <a:pt x="1482106" y="2999349"/>
                </a:cubicBezTo>
                <a:lnTo>
                  <a:pt x="1586944" y="2987778"/>
                </a:lnTo>
                <a:lnTo>
                  <a:pt x="1496576" y="2986854"/>
                </a:lnTo>
                <a:cubicBezTo>
                  <a:pt x="1207992" y="2981878"/>
                  <a:pt x="882863" y="2961515"/>
                  <a:pt x="886334" y="2878243"/>
                </a:cubicBezTo>
                <a:cubicBezTo>
                  <a:pt x="889805" y="2794971"/>
                  <a:pt x="1253667" y="2768930"/>
                  <a:pt x="1549054" y="2760956"/>
                </a:cubicBezTo>
                <a:lnTo>
                  <a:pt x="1613023" y="2759739"/>
                </a:lnTo>
                <a:lnTo>
                  <a:pt x="1543672" y="2754226"/>
                </a:lnTo>
                <a:cubicBezTo>
                  <a:pt x="1424846" y="2742830"/>
                  <a:pt x="1306507" y="2727396"/>
                  <a:pt x="1201607" y="2707908"/>
                </a:cubicBezTo>
                <a:cubicBezTo>
                  <a:pt x="782006" y="2629954"/>
                  <a:pt x="-33688" y="2479562"/>
                  <a:pt x="1076" y="2328698"/>
                </a:cubicBezTo>
                <a:cubicBezTo>
                  <a:pt x="11940" y="2281554"/>
                  <a:pt x="108316" y="2264374"/>
                  <a:pt x="247270" y="2265169"/>
                </a:cubicBezTo>
                <a:close/>
                <a:moveTo>
                  <a:pt x="481677" y="1280623"/>
                </a:moveTo>
                <a:cubicBezTo>
                  <a:pt x="501663" y="1278302"/>
                  <a:pt x="526857" y="1280420"/>
                  <a:pt x="556296" y="1286281"/>
                </a:cubicBezTo>
                <a:cubicBezTo>
                  <a:pt x="811439" y="1337072"/>
                  <a:pt x="1385478" y="1668918"/>
                  <a:pt x="1652529" y="1827509"/>
                </a:cubicBezTo>
                <a:cubicBezTo>
                  <a:pt x="1981208" y="2022699"/>
                  <a:pt x="2449651" y="2433183"/>
                  <a:pt x="2410370" y="2472740"/>
                </a:cubicBezTo>
                <a:cubicBezTo>
                  <a:pt x="2400550" y="2482629"/>
                  <a:pt x="2356259" y="2475613"/>
                  <a:pt x="2289667" y="2456142"/>
                </a:cubicBezTo>
                <a:lnTo>
                  <a:pt x="2237742" y="2439902"/>
                </a:lnTo>
                <a:lnTo>
                  <a:pt x="2263600" y="2453523"/>
                </a:lnTo>
                <a:cubicBezTo>
                  <a:pt x="2432505" y="2546418"/>
                  <a:pt x="2573533" y="2643340"/>
                  <a:pt x="2559823" y="2664007"/>
                </a:cubicBezTo>
                <a:cubicBezTo>
                  <a:pt x="2537887" y="2697075"/>
                  <a:pt x="2102543" y="2611554"/>
                  <a:pt x="1825245" y="2506408"/>
                </a:cubicBezTo>
                <a:cubicBezTo>
                  <a:pt x="1547946" y="2401260"/>
                  <a:pt x="1008710" y="2197662"/>
                  <a:pt x="1055608" y="2096046"/>
                </a:cubicBezTo>
                <a:cubicBezTo>
                  <a:pt x="1064403" y="2076993"/>
                  <a:pt x="1092769" y="2069209"/>
                  <a:pt x="1134713" y="2069761"/>
                </a:cubicBezTo>
                <a:cubicBezTo>
                  <a:pt x="1248311" y="2071256"/>
                  <a:pt x="1461495" y="2133901"/>
                  <a:pt x="1655139" y="2199452"/>
                </a:cubicBezTo>
                <a:lnTo>
                  <a:pt x="1697135" y="2214040"/>
                </a:lnTo>
                <a:lnTo>
                  <a:pt x="1562266" y="2146163"/>
                </a:lnTo>
                <a:cubicBezTo>
                  <a:pt x="1511252" y="2119205"/>
                  <a:pt x="1462270" y="2091917"/>
                  <a:pt x="1416841" y="2064853"/>
                </a:cubicBezTo>
                <a:cubicBezTo>
                  <a:pt x="1053408" y="1848347"/>
                  <a:pt x="346451" y="1428523"/>
                  <a:pt x="438299" y="1301603"/>
                </a:cubicBezTo>
                <a:cubicBezTo>
                  <a:pt x="446911" y="1289705"/>
                  <a:pt x="461690" y="1282944"/>
                  <a:pt x="481677" y="1280623"/>
                </a:cubicBezTo>
                <a:close/>
                <a:moveTo>
                  <a:pt x="1219547" y="524210"/>
                </a:moveTo>
                <a:cubicBezTo>
                  <a:pt x="1394693" y="527995"/>
                  <a:pt x="1919305" y="1146188"/>
                  <a:pt x="2142884" y="1416728"/>
                </a:cubicBezTo>
                <a:cubicBezTo>
                  <a:pt x="2381370" y="1705306"/>
                  <a:pt x="2672138" y="2239474"/>
                  <a:pt x="2620283" y="2263394"/>
                </a:cubicBezTo>
                <a:cubicBezTo>
                  <a:pt x="2607319" y="2269374"/>
                  <a:pt x="2568020" y="2248400"/>
                  <a:pt x="2512246" y="2208580"/>
                </a:cubicBezTo>
                <a:lnTo>
                  <a:pt x="2441239" y="2154003"/>
                </a:lnTo>
                <a:lnTo>
                  <a:pt x="2476022" y="2192573"/>
                </a:lnTo>
                <a:cubicBezTo>
                  <a:pt x="2600641" y="2336019"/>
                  <a:pt x="2697665" y="2473939"/>
                  <a:pt x="2677308" y="2488739"/>
                </a:cubicBezTo>
                <a:cubicBezTo>
                  <a:pt x="2644738" y="2512420"/>
                  <a:pt x="2267662" y="2286983"/>
                  <a:pt x="2045875" y="2095884"/>
                </a:cubicBezTo>
                <a:cubicBezTo>
                  <a:pt x="1824088" y="1904784"/>
                  <a:pt x="1392482" y="1533986"/>
                  <a:pt x="1473340" y="1454373"/>
                </a:cubicBezTo>
                <a:cubicBezTo>
                  <a:pt x="1478394" y="1449398"/>
                  <a:pt x="1485032" y="1446321"/>
                  <a:pt x="1493085" y="1444969"/>
                </a:cubicBezTo>
                <a:cubicBezTo>
                  <a:pt x="1568586" y="1432286"/>
                  <a:pt x="1768497" y="1571086"/>
                  <a:pt x="1953739" y="1716428"/>
                </a:cubicBezTo>
                <a:lnTo>
                  <a:pt x="2027330" y="1775444"/>
                </a:lnTo>
                <a:lnTo>
                  <a:pt x="1939147" y="1683239"/>
                </a:lnTo>
                <a:cubicBezTo>
                  <a:pt x="1900893" y="1641549"/>
                  <a:pt x="1864684" y="1600215"/>
                  <a:pt x="1831753" y="1560250"/>
                </a:cubicBezTo>
                <a:cubicBezTo>
                  <a:pt x="1568301" y="1240530"/>
                  <a:pt x="1055337" y="619835"/>
                  <a:pt x="1189371" y="531929"/>
                </a:cubicBezTo>
                <a:cubicBezTo>
                  <a:pt x="1197748" y="526435"/>
                  <a:pt x="1207871" y="523957"/>
                  <a:pt x="1219547" y="524210"/>
                </a:cubicBezTo>
                <a:close/>
                <a:moveTo>
                  <a:pt x="4595007" y="380466"/>
                </a:moveTo>
                <a:cubicBezTo>
                  <a:pt x="4605769" y="380253"/>
                  <a:pt x="4615582" y="382705"/>
                  <a:pt x="4624331" y="388084"/>
                </a:cubicBezTo>
                <a:cubicBezTo>
                  <a:pt x="4764315" y="474135"/>
                  <a:pt x="4315987" y="1218435"/>
                  <a:pt x="4124273" y="1526659"/>
                </a:cubicBezTo>
                <a:lnTo>
                  <a:pt x="4097974" y="1565715"/>
                </a:lnTo>
                <a:lnTo>
                  <a:pt x="4154052" y="1511473"/>
                </a:lnTo>
                <a:cubicBezTo>
                  <a:pt x="4279106" y="1394565"/>
                  <a:pt x="4394795" y="1304790"/>
                  <a:pt x="4450631" y="1313535"/>
                </a:cubicBezTo>
                <a:cubicBezTo>
                  <a:pt x="4458076" y="1314701"/>
                  <a:pt x="4464457" y="1317618"/>
                  <a:pt x="4469654" y="1322456"/>
                </a:cubicBezTo>
                <a:cubicBezTo>
                  <a:pt x="4542413" y="1390190"/>
                  <a:pt x="4227264" y="1756124"/>
                  <a:pt x="4027056" y="1975580"/>
                </a:cubicBezTo>
                <a:lnTo>
                  <a:pt x="3968255" y="2039318"/>
                </a:lnTo>
                <a:lnTo>
                  <a:pt x="3973911" y="2033837"/>
                </a:lnTo>
                <a:cubicBezTo>
                  <a:pt x="4095671" y="1919826"/>
                  <a:pt x="4233381" y="1802619"/>
                  <a:pt x="4358717" y="1712787"/>
                </a:cubicBezTo>
                <a:cubicBezTo>
                  <a:pt x="4672056" y="1488207"/>
                  <a:pt x="5261894" y="1064185"/>
                  <a:pt x="5414579" y="1117333"/>
                </a:cubicBezTo>
                <a:cubicBezTo>
                  <a:pt x="5424758" y="1120876"/>
                  <a:pt x="5432994" y="1126540"/>
                  <a:pt x="5439076" y="1134525"/>
                </a:cubicBezTo>
                <a:cubicBezTo>
                  <a:pt x="5536384" y="1262288"/>
                  <a:pt x="4821665" y="1791068"/>
                  <a:pt x="4520011" y="2007938"/>
                </a:cubicBezTo>
                <a:cubicBezTo>
                  <a:pt x="4444597" y="2062155"/>
                  <a:pt x="4352891" y="2119077"/>
                  <a:pt x="4257333" y="2173193"/>
                </a:cubicBezTo>
                <a:lnTo>
                  <a:pt x="4176798" y="2216825"/>
                </a:lnTo>
                <a:lnTo>
                  <a:pt x="4228768" y="2194011"/>
                </a:lnTo>
                <a:cubicBezTo>
                  <a:pt x="4452900" y="2096142"/>
                  <a:pt x="4768225" y="1964048"/>
                  <a:pt x="4909716" y="1958919"/>
                </a:cubicBezTo>
                <a:cubicBezTo>
                  <a:pt x="4947032" y="1957566"/>
                  <a:pt x="4972258" y="1965044"/>
                  <a:pt x="4980529" y="1984310"/>
                </a:cubicBezTo>
                <a:cubicBezTo>
                  <a:pt x="5024645" y="2087065"/>
                  <a:pt x="4442215" y="2353632"/>
                  <a:pt x="4197506" y="2461749"/>
                </a:cubicBezTo>
                <a:lnTo>
                  <a:pt x="4156052" y="2478431"/>
                </a:lnTo>
                <a:lnTo>
                  <a:pt x="4248901" y="2443362"/>
                </a:lnTo>
                <a:cubicBezTo>
                  <a:pt x="4410243" y="2385388"/>
                  <a:pt x="4587730" y="2330473"/>
                  <a:pt x="4742112" y="2295775"/>
                </a:cubicBezTo>
                <a:cubicBezTo>
                  <a:pt x="5076605" y="2220595"/>
                  <a:pt x="5667312" y="2087059"/>
                  <a:pt x="5896339" y="2121302"/>
                </a:cubicBezTo>
                <a:cubicBezTo>
                  <a:pt x="5949191" y="2129203"/>
                  <a:pt x="5982782" y="2146040"/>
                  <a:pt x="5989519" y="2174591"/>
                </a:cubicBezTo>
                <a:cubicBezTo>
                  <a:pt x="6025447" y="2326863"/>
                  <a:pt x="5138077" y="2539715"/>
                  <a:pt x="4766233" y="2623828"/>
                </a:cubicBezTo>
                <a:cubicBezTo>
                  <a:pt x="4394390" y="2707942"/>
                  <a:pt x="3762477" y="2733949"/>
                  <a:pt x="3758458" y="2679274"/>
                </a:cubicBezTo>
                <a:cubicBezTo>
                  <a:pt x="3756950" y="2658771"/>
                  <a:pt x="3837006" y="2612727"/>
                  <a:pt x="3959376" y="2558302"/>
                </a:cubicBezTo>
                <a:lnTo>
                  <a:pt x="4076928" y="2509039"/>
                </a:lnTo>
                <a:lnTo>
                  <a:pt x="3988572" y="2539474"/>
                </a:lnTo>
                <a:cubicBezTo>
                  <a:pt x="3763721" y="2611766"/>
                  <a:pt x="3519578" y="2661559"/>
                  <a:pt x="3512274" y="2633014"/>
                </a:cubicBezTo>
                <a:cubicBezTo>
                  <a:pt x="3506186" y="2609227"/>
                  <a:pt x="3646688" y="2505664"/>
                  <a:pt x="3819084" y="2402215"/>
                </a:cubicBezTo>
                <a:lnTo>
                  <a:pt x="3913651" y="2347603"/>
                </a:lnTo>
                <a:lnTo>
                  <a:pt x="3843298" y="2379185"/>
                </a:lnTo>
                <a:cubicBezTo>
                  <a:pt x="3724607" y="2429142"/>
                  <a:pt x="3639229" y="2454193"/>
                  <a:pt x="3629149" y="2435746"/>
                </a:cubicBezTo>
                <a:cubicBezTo>
                  <a:pt x="3619068" y="2417299"/>
                  <a:pt x="3672142" y="2344709"/>
                  <a:pt x="3760048" y="2248543"/>
                </a:cubicBezTo>
                <a:lnTo>
                  <a:pt x="3834916" y="2170312"/>
                </a:lnTo>
                <a:lnTo>
                  <a:pt x="3790396" y="2210438"/>
                </a:lnTo>
                <a:cubicBezTo>
                  <a:pt x="3614179" y="2362602"/>
                  <a:pt x="3410921" y="2501494"/>
                  <a:pt x="3392362" y="2478099"/>
                </a:cubicBezTo>
                <a:cubicBezTo>
                  <a:pt x="3379989" y="2462503"/>
                  <a:pt x="3432462" y="2364254"/>
                  <a:pt x="3512907" y="2243292"/>
                </a:cubicBezTo>
                <a:lnTo>
                  <a:pt x="3535303" y="2210889"/>
                </a:lnTo>
                <a:lnTo>
                  <a:pt x="3534027" y="2211912"/>
                </a:lnTo>
                <a:cubicBezTo>
                  <a:pt x="3503625" y="2234487"/>
                  <a:pt x="3482330" y="2244325"/>
                  <a:pt x="3474050" y="2237424"/>
                </a:cubicBezTo>
                <a:cubicBezTo>
                  <a:pt x="3429886" y="2200615"/>
                  <a:pt x="3646585" y="1646625"/>
                  <a:pt x="3859292" y="1305809"/>
                </a:cubicBezTo>
                <a:cubicBezTo>
                  <a:pt x="4058705" y="986294"/>
                  <a:pt x="4433584" y="383645"/>
                  <a:pt x="4595007" y="380466"/>
                </a:cubicBezTo>
                <a:close/>
                <a:moveTo>
                  <a:pt x="2303213" y="27742"/>
                </a:moveTo>
                <a:cubicBezTo>
                  <a:pt x="2313332" y="25961"/>
                  <a:pt x="2323760" y="27571"/>
                  <a:pt x="2334441" y="32239"/>
                </a:cubicBezTo>
                <a:cubicBezTo>
                  <a:pt x="2494666" y="102268"/>
                  <a:pt x="2712011" y="860626"/>
                  <a:pt x="2801576" y="1190224"/>
                </a:cubicBezTo>
                <a:cubicBezTo>
                  <a:pt x="2897112" y="1541794"/>
                  <a:pt x="2934702" y="2135263"/>
                  <a:pt x="2876429" y="2137167"/>
                </a:cubicBezTo>
                <a:cubicBezTo>
                  <a:pt x="2858219" y="2137762"/>
                  <a:pt x="2820203" y="2084635"/>
                  <a:pt x="2773330" y="1999426"/>
                </a:cubicBezTo>
                <a:lnTo>
                  <a:pt x="2772113" y="1997134"/>
                </a:lnTo>
                <a:lnTo>
                  <a:pt x="2778447" y="2017094"/>
                </a:lnTo>
                <a:cubicBezTo>
                  <a:pt x="2831682" y="2196665"/>
                  <a:pt x="2862031" y="2360455"/>
                  <a:pt x="2837163" y="2366070"/>
                </a:cubicBezTo>
                <a:cubicBezTo>
                  <a:pt x="2797374" y="2375053"/>
                  <a:pt x="2548053" y="2022389"/>
                  <a:pt x="2426155" y="1761483"/>
                </a:cubicBezTo>
                <a:cubicBezTo>
                  <a:pt x="2304257" y="1500577"/>
                  <a:pt x="2066578" y="993841"/>
                  <a:pt x="2174166" y="952503"/>
                </a:cubicBezTo>
                <a:cubicBezTo>
                  <a:pt x="2180890" y="949919"/>
                  <a:pt x="2188259" y="949688"/>
                  <a:pt x="2196193" y="951582"/>
                </a:cubicBezTo>
                <a:cubicBezTo>
                  <a:pt x="2270572" y="969342"/>
                  <a:pt x="2394595" y="1173936"/>
                  <a:pt x="2502443" y="1378808"/>
                </a:cubicBezTo>
                <a:lnTo>
                  <a:pt x="2517097" y="1407404"/>
                </a:lnTo>
                <a:lnTo>
                  <a:pt x="2497973" y="1353669"/>
                </a:lnTo>
                <a:cubicBezTo>
                  <a:pt x="2480659" y="1301433"/>
                  <a:pt x="2465080" y="1250297"/>
                  <a:pt x="2451939" y="1201644"/>
                </a:cubicBezTo>
                <a:cubicBezTo>
                  <a:pt x="2346804" y="812426"/>
                  <a:pt x="2141307" y="56236"/>
                  <a:pt x="2303213" y="27742"/>
                </a:cubicBezTo>
                <a:close/>
                <a:moveTo>
                  <a:pt x="3586630" y="1256"/>
                </a:moveTo>
                <a:cubicBezTo>
                  <a:pt x="3748463" y="37608"/>
                  <a:pt x="3604669" y="887505"/>
                  <a:pt x="3539487" y="1241411"/>
                </a:cubicBezTo>
                <a:cubicBezTo>
                  <a:pt x="3531340" y="1285650"/>
                  <a:pt x="3520708" y="1332952"/>
                  <a:pt x="3508234" y="1381821"/>
                </a:cubicBezTo>
                <a:lnTo>
                  <a:pt x="3500283" y="1409975"/>
                </a:lnTo>
                <a:lnTo>
                  <a:pt x="3541952" y="1308905"/>
                </a:lnTo>
                <a:cubicBezTo>
                  <a:pt x="3628067" y="1106407"/>
                  <a:pt x="3724516" y="915580"/>
                  <a:pt x="3793569" y="900950"/>
                </a:cubicBezTo>
                <a:cubicBezTo>
                  <a:pt x="3800935" y="899389"/>
                  <a:pt x="3807990" y="899833"/>
                  <a:pt x="3814686" y="902481"/>
                </a:cubicBezTo>
                <a:cubicBezTo>
                  <a:pt x="3921833" y="944858"/>
                  <a:pt x="3708838" y="1528929"/>
                  <a:pt x="3616474" y="1771594"/>
                </a:cubicBezTo>
                <a:cubicBezTo>
                  <a:pt x="3524111" y="2014259"/>
                  <a:pt x="3295540" y="2378657"/>
                  <a:pt x="3260503" y="2358469"/>
                </a:cubicBezTo>
                <a:cubicBezTo>
                  <a:pt x="3238606" y="2345852"/>
                  <a:pt x="3260926" y="2177296"/>
                  <a:pt x="3305801" y="1987122"/>
                </a:cubicBezTo>
                <a:lnTo>
                  <a:pt x="3323020" y="1919537"/>
                </a:lnTo>
                <a:lnTo>
                  <a:pt x="3311178" y="1947596"/>
                </a:lnTo>
                <a:cubicBezTo>
                  <a:pt x="3260339" y="2059918"/>
                  <a:pt x="3216019" y="2132429"/>
                  <a:pt x="3195542" y="2124696"/>
                </a:cubicBezTo>
                <a:cubicBezTo>
                  <a:pt x="3178478" y="2118252"/>
                  <a:pt x="3166569" y="2055733"/>
                  <a:pt x="3160479" y="1960866"/>
                </a:cubicBezTo>
                <a:lnTo>
                  <a:pt x="3158120" y="1912405"/>
                </a:lnTo>
                <a:lnTo>
                  <a:pt x="3150005" y="1973931"/>
                </a:lnTo>
                <a:cubicBezTo>
                  <a:pt x="3122022" y="2158676"/>
                  <a:pt x="3079881" y="2320049"/>
                  <a:pt x="3054791" y="2315428"/>
                </a:cubicBezTo>
                <a:cubicBezTo>
                  <a:pt x="3014648" y="2308034"/>
                  <a:pt x="2937482" y="1888474"/>
                  <a:pt x="2937482" y="1602591"/>
                </a:cubicBezTo>
                <a:cubicBezTo>
                  <a:pt x="2937482" y="1316709"/>
                  <a:pt x="2936636" y="761099"/>
                  <a:pt x="3052451" y="765536"/>
                </a:cubicBezTo>
                <a:cubicBezTo>
                  <a:pt x="3124834" y="768309"/>
                  <a:pt x="3155762" y="1011015"/>
                  <a:pt x="3168874" y="1255721"/>
                </a:cubicBezTo>
                <a:lnTo>
                  <a:pt x="3174773" y="1400403"/>
                </a:lnTo>
                <a:lnTo>
                  <a:pt x="3188035" y="1272529"/>
                </a:lnTo>
                <a:cubicBezTo>
                  <a:pt x="3194841" y="1218750"/>
                  <a:pt x="3202769" y="1166629"/>
                  <a:pt x="3211862" y="1117684"/>
                </a:cubicBezTo>
                <a:cubicBezTo>
                  <a:pt x="3284606" y="726122"/>
                  <a:pt x="3424795" y="-35096"/>
                  <a:pt x="3586630" y="1256"/>
                </a:cubicBezTo>
                <a:close/>
              </a:path>
            </a:pathLst>
          </a:custGeom>
          <a:noFill/>
          <a:ln w="38100">
            <a:solidFill>
              <a:srgbClr val="FF00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5" name="Picture 2"/>
          <p:cNvPicPr>
            <a:picLocks noChangeAspect="1" noChangeArrowheads="1"/>
          </p:cNvPicPr>
          <p:nvPr/>
        </p:nvPicPr>
        <p:blipFill rotWithShape="1">
          <a:blip r:embed="rId7" cstate="email">
            <a:extLst>
              <a:ext uri="{BEBA8EAE-BF5A-486C-A8C5-ECC9F3942E4B}">
                <a14:imgProps xmlns:a14="http://schemas.microsoft.com/office/drawing/2010/main">
                  <a14:imgLayer r:embed="rId8">
                    <a14:imgEffect>
                      <a14:colorTemperature colorTemp="11500"/>
                    </a14:imgEffect>
                    <a14:imgEffect>
                      <a14:brightnessContrast bright="29000"/>
                    </a14:imgEffect>
                  </a14:imgLayer>
                </a14:imgProps>
              </a:ext>
              <a:ext uri="{28A0092B-C50C-407E-A947-70E740481C1C}">
                <a14:useLocalDpi xmlns:a14="http://schemas.microsoft.com/office/drawing/2010/main"/>
              </a:ext>
            </a:extLst>
          </a:blip>
          <a:srcRect/>
          <a:stretch/>
        </p:blipFill>
        <p:spPr bwMode="auto">
          <a:xfrm rot="20276515">
            <a:off x="2467936" y="378839"/>
            <a:ext cx="2074769" cy="1070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Forma libre"/>
          <p:cNvSpPr/>
          <p:nvPr/>
        </p:nvSpPr>
        <p:spPr>
          <a:xfrm rot="5400000" flipH="1">
            <a:off x="5101737" y="2762745"/>
            <a:ext cx="6857362" cy="13331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78838"/>
              <a:gd name="connsiteY0" fmla="*/ 0 h 1563331"/>
              <a:gd name="connsiteX1" fmla="*/ 9144000 w 9178838"/>
              <a:gd name="connsiteY1" fmla="*/ 0 h 1563331"/>
              <a:gd name="connsiteX2" fmla="*/ 9178838 w 9178838"/>
              <a:gd name="connsiteY2" fmla="*/ 1563331 h 1563331"/>
              <a:gd name="connsiteX3" fmla="*/ 4572000 w 9178838"/>
              <a:gd name="connsiteY3" fmla="*/ 387550 h 1563331"/>
              <a:gd name="connsiteX4" fmla="*/ 0 w 9178838"/>
              <a:gd name="connsiteY4" fmla="*/ 972724 h 1563331"/>
              <a:gd name="connsiteX5" fmla="*/ 0 w 9178838"/>
              <a:gd name="connsiteY5" fmla="*/ 0 h 1563331"/>
              <a:gd name="connsiteX0" fmla="*/ 0 w 9178838"/>
              <a:gd name="connsiteY0" fmla="*/ 0 h 1563331"/>
              <a:gd name="connsiteX1" fmla="*/ 9144000 w 9178838"/>
              <a:gd name="connsiteY1" fmla="*/ 0 h 1563331"/>
              <a:gd name="connsiteX2" fmla="*/ 9178838 w 9178838"/>
              <a:gd name="connsiteY2" fmla="*/ 1563331 h 1563331"/>
              <a:gd name="connsiteX3" fmla="*/ 4572000 w 9178838"/>
              <a:gd name="connsiteY3" fmla="*/ 387550 h 1563331"/>
              <a:gd name="connsiteX4" fmla="*/ 0 w 9178838"/>
              <a:gd name="connsiteY4" fmla="*/ 972724 h 1563331"/>
              <a:gd name="connsiteX5" fmla="*/ 0 w 9178838"/>
              <a:gd name="connsiteY5" fmla="*/ 0 h 1563331"/>
              <a:gd name="connsiteX0" fmla="*/ 0 w 9144000"/>
              <a:gd name="connsiteY0" fmla="*/ 0 h 1944366"/>
              <a:gd name="connsiteX1" fmla="*/ 9144000 w 9144000"/>
              <a:gd name="connsiteY1" fmla="*/ 0 h 1944366"/>
              <a:gd name="connsiteX2" fmla="*/ 9143999 w 9144000"/>
              <a:gd name="connsiteY2" fmla="*/ 1944366 h 1944366"/>
              <a:gd name="connsiteX3" fmla="*/ 4572000 w 9144000"/>
              <a:gd name="connsiteY3" fmla="*/ 387550 h 1944366"/>
              <a:gd name="connsiteX4" fmla="*/ 0 w 9144000"/>
              <a:gd name="connsiteY4" fmla="*/ 972724 h 1944366"/>
              <a:gd name="connsiteX5" fmla="*/ 0 w 9144000"/>
              <a:gd name="connsiteY5" fmla="*/ 0 h 1944366"/>
              <a:gd name="connsiteX0" fmla="*/ 1 w 9144001"/>
              <a:gd name="connsiteY0" fmla="*/ 0 h 1944366"/>
              <a:gd name="connsiteX1" fmla="*/ 9144001 w 9144001"/>
              <a:gd name="connsiteY1" fmla="*/ 0 h 1944366"/>
              <a:gd name="connsiteX2" fmla="*/ 9144000 w 9144001"/>
              <a:gd name="connsiteY2" fmla="*/ 1944366 h 1944366"/>
              <a:gd name="connsiteX3" fmla="*/ 4572001 w 9144001"/>
              <a:gd name="connsiteY3" fmla="*/ 387550 h 1944366"/>
              <a:gd name="connsiteX4" fmla="*/ 0 w 9144001"/>
              <a:gd name="connsiteY4" fmla="*/ 839361 h 1944366"/>
              <a:gd name="connsiteX5" fmla="*/ 1 w 9144001"/>
              <a:gd name="connsiteY5" fmla="*/ 0 h 1944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1" h="1944366">
                <a:moveTo>
                  <a:pt x="1" y="0"/>
                </a:moveTo>
                <a:lnTo>
                  <a:pt x="9144001" y="0"/>
                </a:lnTo>
                <a:cubicBezTo>
                  <a:pt x="9144001" y="324241"/>
                  <a:pt x="9144000" y="1620125"/>
                  <a:pt x="9144000" y="1944366"/>
                </a:cubicBezTo>
                <a:cubicBezTo>
                  <a:pt x="8428755" y="859148"/>
                  <a:pt x="6116031" y="389098"/>
                  <a:pt x="4572001" y="387550"/>
                </a:cubicBezTo>
                <a:cubicBezTo>
                  <a:pt x="3027971" y="386002"/>
                  <a:pt x="762990" y="554573"/>
                  <a:pt x="0" y="839361"/>
                </a:cubicBezTo>
                <a:cubicBezTo>
                  <a:pt x="0" y="559574"/>
                  <a:pt x="1" y="279787"/>
                  <a:pt x="1" y="0"/>
                </a:cubicBezTo>
                <a:close/>
              </a:path>
            </a:pathLst>
          </a:custGeom>
          <a:gradFill>
            <a:gsLst>
              <a:gs pos="72000">
                <a:srgbClr val="CC0000">
                  <a:lumMod val="49000"/>
                </a:srgbClr>
              </a:gs>
              <a:gs pos="100000">
                <a:srgbClr val="391B03">
                  <a:lumMod val="0"/>
                </a:srgbClr>
              </a:gs>
              <a:gs pos="27000">
                <a:schemeClr val="tx1">
                  <a:lumMod val="95000"/>
                </a:schemeClr>
              </a:gs>
              <a:gs pos="58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Forma libre"/>
          <p:cNvSpPr/>
          <p:nvPr/>
        </p:nvSpPr>
        <p:spPr>
          <a:xfrm rot="16200000">
            <a:off x="-2776319" y="2776318"/>
            <a:ext cx="6885791" cy="13331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78838"/>
              <a:gd name="connsiteY0" fmla="*/ 0 h 1563331"/>
              <a:gd name="connsiteX1" fmla="*/ 9144000 w 9178838"/>
              <a:gd name="connsiteY1" fmla="*/ 0 h 1563331"/>
              <a:gd name="connsiteX2" fmla="*/ 9178838 w 9178838"/>
              <a:gd name="connsiteY2" fmla="*/ 1563331 h 1563331"/>
              <a:gd name="connsiteX3" fmla="*/ 4572000 w 9178838"/>
              <a:gd name="connsiteY3" fmla="*/ 387550 h 1563331"/>
              <a:gd name="connsiteX4" fmla="*/ 0 w 9178838"/>
              <a:gd name="connsiteY4" fmla="*/ 972724 h 1563331"/>
              <a:gd name="connsiteX5" fmla="*/ 0 w 9178838"/>
              <a:gd name="connsiteY5" fmla="*/ 0 h 1563331"/>
              <a:gd name="connsiteX0" fmla="*/ 0 w 9178838"/>
              <a:gd name="connsiteY0" fmla="*/ 0 h 1563331"/>
              <a:gd name="connsiteX1" fmla="*/ 9144000 w 9178838"/>
              <a:gd name="connsiteY1" fmla="*/ 0 h 1563331"/>
              <a:gd name="connsiteX2" fmla="*/ 9178838 w 9178838"/>
              <a:gd name="connsiteY2" fmla="*/ 1563331 h 1563331"/>
              <a:gd name="connsiteX3" fmla="*/ 4572000 w 9178838"/>
              <a:gd name="connsiteY3" fmla="*/ 387550 h 1563331"/>
              <a:gd name="connsiteX4" fmla="*/ 0 w 9178838"/>
              <a:gd name="connsiteY4" fmla="*/ 972724 h 1563331"/>
              <a:gd name="connsiteX5" fmla="*/ 0 w 9178838"/>
              <a:gd name="connsiteY5" fmla="*/ 0 h 1563331"/>
              <a:gd name="connsiteX0" fmla="*/ 0 w 9144000"/>
              <a:gd name="connsiteY0" fmla="*/ 0 h 1944366"/>
              <a:gd name="connsiteX1" fmla="*/ 9144000 w 9144000"/>
              <a:gd name="connsiteY1" fmla="*/ 0 h 1944366"/>
              <a:gd name="connsiteX2" fmla="*/ 9143999 w 9144000"/>
              <a:gd name="connsiteY2" fmla="*/ 1944366 h 1944366"/>
              <a:gd name="connsiteX3" fmla="*/ 4572000 w 9144000"/>
              <a:gd name="connsiteY3" fmla="*/ 387550 h 1944366"/>
              <a:gd name="connsiteX4" fmla="*/ 0 w 9144000"/>
              <a:gd name="connsiteY4" fmla="*/ 972724 h 1944366"/>
              <a:gd name="connsiteX5" fmla="*/ 0 w 9144000"/>
              <a:gd name="connsiteY5" fmla="*/ 0 h 1944366"/>
              <a:gd name="connsiteX0" fmla="*/ 3 w 9144003"/>
              <a:gd name="connsiteY0" fmla="*/ 0 h 1944366"/>
              <a:gd name="connsiteX1" fmla="*/ 9144003 w 9144003"/>
              <a:gd name="connsiteY1" fmla="*/ 0 h 1944366"/>
              <a:gd name="connsiteX2" fmla="*/ 9144002 w 9144003"/>
              <a:gd name="connsiteY2" fmla="*/ 1944366 h 1944366"/>
              <a:gd name="connsiteX3" fmla="*/ 4572003 w 9144003"/>
              <a:gd name="connsiteY3" fmla="*/ 387550 h 1944366"/>
              <a:gd name="connsiteX4" fmla="*/ 0 w 9144003"/>
              <a:gd name="connsiteY4" fmla="*/ 782206 h 1944366"/>
              <a:gd name="connsiteX5" fmla="*/ 3 w 9144003"/>
              <a:gd name="connsiteY5" fmla="*/ 0 h 1944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3" h="1944366">
                <a:moveTo>
                  <a:pt x="3" y="0"/>
                </a:moveTo>
                <a:lnTo>
                  <a:pt x="9144003" y="0"/>
                </a:lnTo>
                <a:cubicBezTo>
                  <a:pt x="9144003" y="324241"/>
                  <a:pt x="9144002" y="1620125"/>
                  <a:pt x="9144002" y="1944366"/>
                </a:cubicBezTo>
                <a:cubicBezTo>
                  <a:pt x="8428757" y="859148"/>
                  <a:pt x="6116033" y="389098"/>
                  <a:pt x="4572003" y="387550"/>
                </a:cubicBezTo>
                <a:cubicBezTo>
                  <a:pt x="3027973" y="386002"/>
                  <a:pt x="762990" y="497418"/>
                  <a:pt x="0" y="782206"/>
                </a:cubicBezTo>
                <a:cubicBezTo>
                  <a:pt x="1" y="521471"/>
                  <a:pt x="2" y="260735"/>
                  <a:pt x="3" y="0"/>
                </a:cubicBezTo>
                <a:close/>
              </a:path>
            </a:pathLst>
          </a:custGeom>
          <a:gradFill>
            <a:gsLst>
              <a:gs pos="72000">
                <a:srgbClr val="CC0000">
                  <a:lumMod val="49000"/>
                </a:srgbClr>
              </a:gs>
              <a:gs pos="100000">
                <a:srgbClr val="391B03">
                  <a:lumMod val="0"/>
                </a:srgbClr>
              </a:gs>
              <a:gs pos="27000">
                <a:schemeClr val="tx1">
                  <a:lumMod val="95000"/>
                </a:schemeClr>
              </a:gs>
              <a:gs pos="58000">
                <a:srgbClr val="C0000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Rectángulo"/>
          <p:cNvSpPr/>
          <p:nvPr/>
        </p:nvSpPr>
        <p:spPr>
          <a:xfrm>
            <a:off x="-42270" y="-74548"/>
            <a:ext cx="9258608" cy="6983574"/>
          </a:xfrm>
          <a:prstGeom prst="rect">
            <a:avLst/>
          </a:prstGeom>
          <a:gradFill flip="none" rotWithShape="1">
            <a:gsLst>
              <a:gs pos="0">
                <a:srgbClr val="FF0000">
                  <a:lumMod val="64000"/>
                  <a:lumOff val="36000"/>
                </a:srgbClr>
              </a:gs>
              <a:gs pos="90000">
                <a:srgbClr val="C00000">
                  <a:alpha val="95000"/>
                  <a:lumMod val="60000"/>
                </a:srgbClr>
              </a:gs>
              <a:gs pos="77000">
                <a:srgbClr val="C00000"/>
              </a:gs>
              <a:gs pos="60000">
                <a:srgbClr val="FC0404"/>
              </a:gs>
              <a:gs pos="42000">
                <a:srgbClr val="C00000"/>
              </a:gs>
              <a:gs pos="22000">
                <a:srgbClr val="B70922"/>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57895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3000" fill="hold"/>
                                        <p:tgtEl>
                                          <p:spTgt spid="10"/>
                                        </p:tgtEl>
                                        <p:attrNameLst>
                                          <p:attrName>ppt_w</p:attrName>
                                        </p:attrNameLst>
                                      </p:cBhvr>
                                      <p:tavLst>
                                        <p:tav tm="0">
                                          <p:val>
                                            <p:fltVal val="0"/>
                                          </p:val>
                                        </p:tav>
                                        <p:tav tm="100000">
                                          <p:val>
                                            <p:strVal val="#ppt_w"/>
                                          </p:val>
                                        </p:tav>
                                      </p:tavLst>
                                    </p:anim>
                                    <p:anim calcmode="lin" valueType="num">
                                      <p:cBhvr>
                                        <p:cTn id="11" dur="3000" fill="hold"/>
                                        <p:tgtEl>
                                          <p:spTgt spid="10"/>
                                        </p:tgtEl>
                                        <p:attrNameLst>
                                          <p:attrName>ppt_h</p:attrName>
                                        </p:attrNameLst>
                                      </p:cBhvr>
                                      <p:tavLst>
                                        <p:tav tm="0">
                                          <p:val>
                                            <p:fltVal val="0"/>
                                          </p:val>
                                        </p:tav>
                                        <p:tav tm="100000">
                                          <p:val>
                                            <p:strVal val="#ppt_h"/>
                                          </p:val>
                                        </p:tav>
                                      </p:tavLst>
                                    </p:anim>
                                  </p:childTnLst>
                                </p:cTn>
                              </p:par>
                              <p:par>
                                <p:cTn id="12" presetID="23" presetClass="exit" presetSubtype="544" fill="hold" grpId="1" nodeType="withEffect">
                                  <p:stCondLst>
                                    <p:cond delay="0"/>
                                  </p:stCondLst>
                                  <p:childTnLst>
                                    <p:anim calcmode="lin" valueType="num">
                                      <p:cBhvr>
                                        <p:cTn id="13" dur="3750"/>
                                        <p:tgtEl>
                                          <p:spTgt spid="10"/>
                                        </p:tgtEl>
                                        <p:attrNameLst>
                                          <p:attrName>ppt_w</p:attrName>
                                        </p:attrNameLst>
                                      </p:cBhvr>
                                      <p:tavLst>
                                        <p:tav tm="0">
                                          <p:val>
                                            <p:strVal val="ppt_w"/>
                                          </p:val>
                                        </p:tav>
                                        <p:tav tm="100000">
                                          <p:val>
                                            <p:fltVal val="0"/>
                                          </p:val>
                                        </p:tav>
                                      </p:tavLst>
                                    </p:anim>
                                    <p:anim calcmode="lin" valueType="num">
                                      <p:cBhvr>
                                        <p:cTn id="14" dur="3750"/>
                                        <p:tgtEl>
                                          <p:spTgt spid="10"/>
                                        </p:tgtEl>
                                        <p:attrNameLst>
                                          <p:attrName>ppt_h</p:attrName>
                                        </p:attrNameLst>
                                      </p:cBhvr>
                                      <p:tavLst>
                                        <p:tav tm="0">
                                          <p:val>
                                            <p:strVal val="ppt_h"/>
                                          </p:val>
                                        </p:tav>
                                        <p:tav tm="100000">
                                          <p:val>
                                            <p:fltVal val="0"/>
                                          </p:val>
                                        </p:tav>
                                      </p:tavLst>
                                    </p:anim>
                                    <p:anim calcmode="lin" valueType="num">
                                      <p:cBhvr>
                                        <p:cTn id="15" dur="3750"/>
                                        <p:tgtEl>
                                          <p:spTgt spid="10"/>
                                        </p:tgtEl>
                                        <p:attrNameLst>
                                          <p:attrName>ppt_x</p:attrName>
                                        </p:attrNameLst>
                                      </p:cBhvr>
                                      <p:tavLst>
                                        <p:tav tm="0">
                                          <p:val>
                                            <p:strVal val="ppt_x"/>
                                          </p:val>
                                        </p:tav>
                                        <p:tav tm="100000">
                                          <p:val>
                                            <p:fltVal val="0.5"/>
                                          </p:val>
                                        </p:tav>
                                      </p:tavLst>
                                    </p:anim>
                                    <p:anim calcmode="lin" valueType="num">
                                      <p:cBhvr>
                                        <p:cTn id="16" dur="3750"/>
                                        <p:tgtEl>
                                          <p:spTgt spid="10"/>
                                        </p:tgtEl>
                                        <p:attrNameLst>
                                          <p:attrName>ppt_y</p:attrName>
                                        </p:attrNameLst>
                                      </p:cBhvr>
                                      <p:tavLst>
                                        <p:tav tm="0">
                                          <p:val>
                                            <p:strVal val="ppt_y"/>
                                          </p:val>
                                        </p:tav>
                                        <p:tav tm="100000">
                                          <p:val>
                                            <p:fltVal val="0.5"/>
                                          </p:val>
                                        </p:tav>
                                      </p:tavLst>
                                    </p:anim>
                                    <p:set>
                                      <p:cBhvr>
                                        <p:cTn id="17" dur="1" fill="hold">
                                          <p:stCondLst>
                                            <p:cond delay="3749"/>
                                          </p:stCondLst>
                                        </p:cTn>
                                        <p:tgtEl>
                                          <p:spTgt spid="10"/>
                                        </p:tgtEl>
                                        <p:attrNameLst>
                                          <p:attrName>style.visibility</p:attrName>
                                        </p:attrNameLst>
                                      </p:cBhvr>
                                      <p:to>
                                        <p:strVal val="hidden"/>
                                      </p:to>
                                    </p:set>
                                  </p:childTnLst>
                                </p:cTn>
                              </p:par>
                              <p:par>
                                <p:cTn id="18" presetID="23" presetClass="entr" presetSubtype="32"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3750" fill="hold"/>
                                        <p:tgtEl>
                                          <p:spTgt spid="8"/>
                                        </p:tgtEl>
                                        <p:attrNameLst>
                                          <p:attrName>ppt_w</p:attrName>
                                        </p:attrNameLst>
                                      </p:cBhvr>
                                      <p:tavLst>
                                        <p:tav tm="0">
                                          <p:val>
                                            <p:strVal val="4*#ppt_w"/>
                                          </p:val>
                                        </p:tav>
                                        <p:tav tm="100000">
                                          <p:val>
                                            <p:strVal val="#ppt_w"/>
                                          </p:val>
                                        </p:tav>
                                      </p:tavLst>
                                    </p:anim>
                                    <p:anim calcmode="lin" valueType="num">
                                      <p:cBhvr>
                                        <p:cTn id="21" dur="3750" fill="hold"/>
                                        <p:tgtEl>
                                          <p:spTgt spid="8"/>
                                        </p:tgtEl>
                                        <p:attrNameLst>
                                          <p:attrName>ppt_h</p:attrName>
                                        </p:attrNameLst>
                                      </p:cBhvr>
                                      <p:tavLst>
                                        <p:tav tm="0">
                                          <p:val>
                                            <p:strVal val="4*#ppt_h"/>
                                          </p:val>
                                        </p:tav>
                                        <p:tav tm="100000">
                                          <p:val>
                                            <p:strVal val="#ppt_h"/>
                                          </p:val>
                                        </p:tav>
                                      </p:tavLst>
                                    </p:anim>
                                  </p:childTnLst>
                                </p:cTn>
                              </p:par>
                              <p:par>
                                <p:cTn id="22" presetID="23" presetClass="exit" presetSubtype="16" fill="hold" grpId="1" nodeType="withEffect">
                                  <p:stCondLst>
                                    <p:cond delay="0"/>
                                  </p:stCondLst>
                                  <p:childTnLst>
                                    <p:anim calcmode="lin" valueType="num">
                                      <p:cBhvr>
                                        <p:cTn id="23" dur="3750"/>
                                        <p:tgtEl>
                                          <p:spTgt spid="8"/>
                                        </p:tgtEl>
                                        <p:attrNameLst>
                                          <p:attrName>ppt_w</p:attrName>
                                        </p:attrNameLst>
                                      </p:cBhvr>
                                      <p:tavLst>
                                        <p:tav tm="0">
                                          <p:val>
                                            <p:strVal val="ppt_w"/>
                                          </p:val>
                                        </p:tav>
                                        <p:tav tm="100000">
                                          <p:val>
                                            <p:strVal val="4*ppt_w"/>
                                          </p:val>
                                        </p:tav>
                                      </p:tavLst>
                                    </p:anim>
                                    <p:anim calcmode="lin" valueType="num">
                                      <p:cBhvr>
                                        <p:cTn id="24" dur="3750"/>
                                        <p:tgtEl>
                                          <p:spTgt spid="8"/>
                                        </p:tgtEl>
                                        <p:attrNameLst>
                                          <p:attrName>ppt_h</p:attrName>
                                        </p:attrNameLst>
                                      </p:cBhvr>
                                      <p:tavLst>
                                        <p:tav tm="0">
                                          <p:val>
                                            <p:strVal val="ppt_h"/>
                                          </p:val>
                                        </p:tav>
                                        <p:tav tm="100000">
                                          <p:val>
                                            <p:strVal val="4*ppt_h"/>
                                          </p:val>
                                        </p:tav>
                                      </p:tavLst>
                                    </p:anim>
                                    <p:set>
                                      <p:cBhvr>
                                        <p:cTn id="25" dur="1" fill="hold">
                                          <p:stCondLst>
                                            <p:cond delay="3749"/>
                                          </p:stCondLst>
                                        </p:cTn>
                                        <p:tgtEl>
                                          <p:spTgt spid="8"/>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3000" fill="hold"/>
                                        <p:tgtEl>
                                          <p:spTgt spid="2"/>
                                        </p:tgtEl>
                                        <p:attrNameLst>
                                          <p:attrName>ppt_w</p:attrName>
                                        </p:attrNameLst>
                                      </p:cBhvr>
                                      <p:tavLst>
                                        <p:tav tm="0">
                                          <p:val>
                                            <p:strVal val="4/3*#ppt_w"/>
                                          </p:val>
                                        </p:tav>
                                        <p:tav tm="100000">
                                          <p:val>
                                            <p:strVal val="#ppt_w"/>
                                          </p:val>
                                        </p:tav>
                                      </p:tavLst>
                                    </p:anim>
                                    <p:anim calcmode="lin" valueType="num">
                                      <p:cBhvr>
                                        <p:cTn id="29" dur="3000" fill="hold"/>
                                        <p:tgtEl>
                                          <p:spTgt spid="2"/>
                                        </p:tgtEl>
                                        <p:attrNameLst>
                                          <p:attrName>ppt_h</p:attrName>
                                        </p:attrNameLst>
                                      </p:cBhvr>
                                      <p:tavLst>
                                        <p:tav tm="0">
                                          <p:val>
                                            <p:strVal val="4/3*#ppt_h"/>
                                          </p:val>
                                        </p:tav>
                                        <p:tav tm="100000">
                                          <p:val>
                                            <p:strVal val="#ppt_h"/>
                                          </p:val>
                                        </p:tav>
                                      </p:tavLst>
                                    </p:anim>
                                  </p:childTnLst>
                                </p:cTn>
                              </p:par>
                              <p:par>
                                <p:cTn id="30" presetID="10"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3000"/>
                                        <p:tgtEl>
                                          <p:spTgt spid="2"/>
                                        </p:tgtEl>
                                      </p:cBhvr>
                                    </p:animEffect>
                                  </p:childTnLst>
                                </p:cTn>
                              </p:par>
                              <p:par>
                                <p:cTn id="33" presetID="23" presetClass="entr" presetSubtype="528" fill="hold" nodeType="withEffect">
                                  <p:stCondLst>
                                    <p:cond delay="1000"/>
                                  </p:stCondLst>
                                  <p:childTnLst>
                                    <p:set>
                                      <p:cBhvr>
                                        <p:cTn id="34" dur="1" fill="hold">
                                          <p:stCondLst>
                                            <p:cond delay="0"/>
                                          </p:stCondLst>
                                        </p:cTn>
                                        <p:tgtEl>
                                          <p:spTgt spid="5"/>
                                        </p:tgtEl>
                                        <p:attrNameLst>
                                          <p:attrName>style.visibility</p:attrName>
                                        </p:attrNameLst>
                                      </p:cBhvr>
                                      <p:to>
                                        <p:strVal val="visible"/>
                                      </p:to>
                                    </p:set>
                                    <p:anim calcmode="lin" valueType="num">
                                      <p:cBhvr>
                                        <p:cTn id="35" dur="2750" fill="hold"/>
                                        <p:tgtEl>
                                          <p:spTgt spid="5"/>
                                        </p:tgtEl>
                                        <p:attrNameLst>
                                          <p:attrName>ppt_w</p:attrName>
                                        </p:attrNameLst>
                                      </p:cBhvr>
                                      <p:tavLst>
                                        <p:tav tm="0">
                                          <p:val>
                                            <p:fltVal val="0"/>
                                          </p:val>
                                        </p:tav>
                                        <p:tav tm="100000">
                                          <p:val>
                                            <p:strVal val="#ppt_w"/>
                                          </p:val>
                                        </p:tav>
                                      </p:tavLst>
                                    </p:anim>
                                    <p:anim calcmode="lin" valueType="num">
                                      <p:cBhvr>
                                        <p:cTn id="36" dur="2750" fill="hold"/>
                                        <p:tgtEl>
                                          <p:spTgt spid="5"/>
                                        </p:tgtEl>
                                        <p:attrNameLst>
                                          <p:attrName>ppt_h</p:attrName>
                                        </p:attrNameLst>
                                      </p:cBhvr>
                                      <p:tavLst>
                                        <p:tav tm="0">
                                          <p:val>
                                            <p:fltVal val="0"/>
                                          </p:val>
                                        </p:tav>
                                        <p:tav tm="100000">
                                          <p:val>
                                            <p:strVal val="#ppt_h"/>
                                          </p:val>
                                        </p:tav>
                                      </p:tavLst>
                                    </p:anim>
                                    <p:anim calcmode="lin" valueType="num">
                                      <p:cBhvr>
                                        <p:cTn id="37" dur="2750" fill="hold"/>
                                        <p:tgtEl>
                                          <p:spTgt spid="5"/>
                                        </p:tgtEl>
                                        <p:attrNameLst>
                                          <p:attrName>ppt_x</p:attrName>
                                        </p:attrNameLst>
                                      </p:cBhvr>
                                      <p:tavLst>
                                        <p:tav tm="0">
                                          <p:val>
                                            <p:fltVal val="0.5"/>
                                          </p:val>
                                        </p:tav>
                                        <p:tav tm="100000">
                                          <p:val>
                                            <p:strVal val="#ppt_x"/>
                                          </p:val>
                                        </p:tav>
                                      </p:tavLst>
                                    </p:anim>
                                    <p:anim calcmode="lin" valueType="num">
                                      <p:cBhvr>
                                        <p:cTn id="38"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0" grpId="0" animBg="1"/>
      <p:bldP spid="10" grpId="1" animBg="1"/>
      <p:bldP spid="1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6_Diseño predetermin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4173</TotalTime>
  <Words>590</Words>
  <Application>Microsoft Office PowerPoint</Application>
  <PresentationFormat>Presentación en pantalla (4:3)</PresentationFormat>
  <Paragraphs>56</Paragraphs>
  <Slides>56</Slides>
  <Notes>4</Notes>
  <HiddenSlides>0</HiddenSlides>
  <MMClips>0</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6_Diseño predeterminado</vt:lpstr>
      <vt:lpstr>7_Diseño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34</cp:revision>
  <dcterms:created xsi:type="dcterms:W3CDTF">2015-10-16T08:04:42Z</dcterms:created>
  <dcterms:modified xsi:type="dcterms:W3CDTF">2016-03-12T01:52:26Z</dcterms:modified>
</cp:coreProperties>
</file>