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358" r:id="rId3"/>
    <p:sldId id="482" r:id="rId4"/>
    <p:sldId id="483" r:id="rId5"/>
    <p:sldId id="484" r:id="rId6"/>
    <p:sldId id="485" r:id="rId7"/>
    <p:sldId id="486" r:id="rId8"/>
    <p:sldId id="487" r:id="rId9"/>
    <p:sldId id="488" r:id="rId10"/>
    <p:sldId id="489" r:id="rId11"/>
    <p:sldId id="490" r:id="rId12"/>
    <p:sldId id="491" r:id="rId13"/>
    <p:sldId id="502" r:id="rId14"/>
    <p:sldId id="493" r:id="rId15"/>
    <p:sldId id="494" r:id="rId16"/>
    <p:sldId id="495" r:id="rId17"/>
    <p:sldId id="496" r:id="rId18"/>
    <p:sldId id="497" r:id="rId19"/>
    <p:sldId id="498" r:id="rId20"/>
    <p:sldId id="499" r:id="rId21"/>
    <p:sldId id="500" r:id="rId22"/>
    <p:sldId id="501" r:id="rId23"/>
    <p:sldId id="539" r:id="rId24"/>
    <p:sldId id="503" r:id="rId25"/>
    <p:sldId id="504" r:id="rId26"/>
    <p:sldId id="505" r:id="rId27"/>
    <p:sldId id="506" r:id="rId28"/>
    <p:sldId id="507" r:id="rId29"/>
    <p:sldId id="508" r:id="rId30"/>
    <p:sldId id="509" r:id="rId31"/>
    <p:sldId id="510" r:id="rId32"/>
    <p:sldId id="511" r:id="rId33"/>
    <p:sldId id="512" r:id="rId34"/>
    <p:sldId id="513" r:id="rId35"/>
    <p:sldId id="514" r:id="rId36"/>
    <p:sldId id="515" r:id="rId37"/>
    <p:sldId id="516" r:id="rId38"/>
    <p:sldId id="517" r:id="rId39"/>
    <p:sldId id="518" r:id="rId40"/>
    <p:sldId id="519" r:id="rId41"/>
    <p:sldId id="520" r:id="rId42"/>
    <p:sldId id="521" r:id="rId43"/>
    <p:sldId id="522" r:id="rId44"/>
    <p:sldId id="523" r:id="rId45"/>
    <p:sldId id="524" r:id="rId46"/>
    <p:sldId id="525" r:id="rId47"/>
    <p:sldId id="526" r:id="rId48"/>
    <p:sldId id="527" r:id="rId49"/>
    <p:sldId id="528" r:id="rId50"/>
    <p:sldId id="529" r:id="rId51"/>
    <p:sldId id="530" r:id="rId52"/>
    <p:sldId id="531" r:id="rId53"/>
    <p:sldId id="532" r:id="rId54"/>
    <p:sldId id="533" r:id="rId55"/>
    <p:sldId id="534" r:id="rId56"/>
    <p:sldId id="535" r:id="rId57"/>
    <p:sldId id="536" r:id="rId58"/>
    <p:sldId id="537" r:id="rId59"/>
    <p:sldId id="542" r:id="rId60"/>
    <p:sldId id="481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hbWh4wwYSgq+6g0LFV9ZA==" hashData="Rgb04cFS3xTuIXk+n/IjPPs9T1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39471D"/>
    <a:srgbClr val="99FF33"/>
    <a:srgbClr val="FF99FF"/>
    <a:srgbClr val="CCFF33"/>
    <a:srgbClr val="66FF33"/>
    <a:srgbClr val="0000FF"/>
    <a:srgbClr val="996600"/>
    <a:srgbClr val="663300"/>
    <a:srgbClr val="FA80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63" autoAdjust="0"/>
    <p:restoredTop sz="93651" autoAdjust="0"/>
  </p:normalViewPr>
  <p:slideViewPr>
    <p:cSldViewPr>
      <p:cViewPr>
        <p:scale>
          <a:sx n="78" d="100"/>
          <a:sy n="78" d="100"/>
        </p:scale>
        <p:origin x="-456" y="-5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7A8142-30BF-482D-AE07-341AA7E30A96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B6A91-671B-47C7-AD24-BCB7F8B6F4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2274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CB6A91-671B-47C7-AD24-BCB7F8B6F405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9534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CB6A91-671B-47C7-AD24-BCB7F8B6F405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4612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CB6A91-671B-47C7-AD24-BCB7F8B6F405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8570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CB6A91-671B-47C7-AD24-BCB7F8B6F405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4352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1C03F-6C4F-4FF8-AE18-4B3D0B746E46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7524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CB6A91-671B-47C7-AD24-BCB7F8B6F405}" type="slidenum">
              <a:rPr lang="es-ES" smtClean="0"/>
              <a:t>50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103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550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8296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706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3223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3020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7948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3415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5218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2316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462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0694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AF770-20E5-4C75-8F1B-4E7451CA122A}" type="datetimeFigureOut">
              <a:rPr lang="es-ES" smtClean="0"/>
              <a:t>07/03/2016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B314D-1143-4DCF-A859-429818BC6E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40017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microsoft.com/office/2007/relationships/hdphoto" Target="../media/hdphoto8.wdp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41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34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794"/>
          <a:stretch/>
        </p:blipFill>
        <p:spPr>
          <a:xfrm>
            <a:off x="-8231" y="591732"/>
            <a:ext cx="9144000" cy="62396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28657" y="0"/>
            <a:ext cx="9201313" cy="145740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33550" y="5644550"/>
            <a:ext cx="9201313" cy="121344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460847" y="6359307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i="1" dirty="0">
                <a:solidFill>
                  <a:schemeClr val="accent2">
                    <a:lumMod val="7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i="1" dirty="0">
                <a:solidFill>
                  <a:schemeClr val="accent2">
                    <a:lumMod val="75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8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3911" y="6324832"/>
            <a:ext cx="1115616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Forma libre 3"/>
          <p:cNvSpPr/>
          <p:nvPr/>
        </p:nvSpPr>
        <p:spPr>
          <a:xfrm flipH="1">
            <a:off x="4563769" y="591732"/>
            <a:ext cx="4572000" cy="5764669"/>
          </a:xfrm>
          <a:custGeom>
            <a:avLst/>
            <a:gdLst>
              <a:gd name="connsiteX0" fmla="*/ 2109225 w 4627223"/>
              <a:gd name="connsiteY0" fmla="*/ 2035701 h 6120679"/>
              <a:gd name="connsiteX1" fmla="*/ 2566956 w 4627223"/>
              <a:gd name="connsiteY1" fmla="*/ 2981113 h 6120679"/>
              <a:gd name="connsiteX2" fmla="*/ 2245514 w 4627223"/>
              <a:gd name="connsiteY2" fmla="*/ 3936923 h 6120679"/>
              <a:gd name="connsiteX3" fmla="*/ 2224279 w 4627223"/>
              <a:gd name="connsiteY3" fmla="*/ 3945011 h 6120679"/>
              <a:gd name="connsiteX4" fmla="*/ 2256530 w 4627223"/>
              <a:gd name="connsiteY4" fmla="*/ 3947196 h 6120679"/>
              <a:gd name="connsiteX5" fmla="*/ 2493120 w 4627223"/>
              <a:gd name="connsiteY5" fmla="*/ 3810013 h 6120679"/>
              <a:gd name="connsiteX6" fmla="*/ 2504116 w 4627223"/>
              <a:gd name="connsiteY6" fmla="*/ 3795024 h 6120679"/>
              <a:gd name="connsiteX7" fmla="*/ 2498053 w 4627223"/>
              <a:gd name="connsiteY7" fmla="*/ 3807311 h 6120679"/>
              <a:gd name="connsiteX8" fmla="*/ 2212611 w 4627223"/>
              <a:gd name="connsiteY8" fmla="*/ 4041337 h 6120679"/>
              <a:gd name="connsiteX9" fmla="*/ 1779433 w 4627223"/>
              <a:gd name="connsiteY9" fmla="*/ 3096904 h 6120679"/>
              <a:gd name="connsiteX10" fmla="*/ 2125311 w 4627223"/>
              <a:gd name="connsiteY10" fmla="*/ 2171659 h 6120679"/>
              <a:gd name="connsiteX11" fmla="*/ 2146743 w 4627223"/>
              <a:gd name="connsiteY11" fmla="*/ 2164528 h 6120679"/>
              <a:gd name="connsiteX12" fmla="*/ 2114564 w 4627223"/>
              <a:gd name="connsiteY12" fmla="*/ 2161168 h 6120679"/>
              <a:gd name="connsiteX13" fmla="*/ 1794284 w 4627223"/>
              <a:gd name="connsiteY13" fmla="*/ 2398825 h 6120679"/>
              <a:gd name="connsiteX14" fmla="*/ 1769198 w 4627223"/>
              <a:gd name="connsiteY14" fmla="*/ 2445952 h 6120679"/>
              <a:gd name="connsiteX15" fmla="*/ 1780709 w 4627223"/>
              <a:gd name="connsiteY15" fmla="*/ 2408872 h 6120679"/>
              <a:gd name="connsiteX16" fmla="*/ 2109225 w 4627223"/>
              <a:gd name="connsiteY16" fmla="*/ 2035701 h 6120679"/>
              <a:gd name="connsiteX17" fmla="*/ 2201944 w 4627223"/>
              <a:gd name="connsiteY17" fmla="*/ 1826852 h 6120679"/>
              <a:gd name="connsiteX18" fmla="*/ 1766156 w 4627223"/>
              <a:gd name="connsiteY18" fmla="*/ 2433189 h 6120679"/>
              <a:gd name="connsiteX19" fmla="*/ 1761797 w 4627223"/>
              <a:gd name="connsiteY19" fmla="*/ 2459855 h 6120679"/>
              <a:gd name="connsiteX20" fmla="*/ 1758528 w 4627223"/>
              <a:gd name="connsiteY20" fmla="*/ 2465996 h 6120679"/>
              <a:gd name="connsiteX21" fmla="*/ 1666137 w 4627223"/>
              <a:gd name="connsiteY21" fmla="*/ 2728114 h 6120679"/>
              <a:gd name="connsiteX22" fmla="*/ 1616855 w 4627223"/>
              <a:gd name="connsiteY22" fmla="*/ 3043420 h 6120679"/>
              <a:gd name="connsiteX23" fmla="*/ 1611053 w 4627223"/>
              <a:gd name="connsiteY23" fmla="*/ 3201914 h 6120679"/>
              <a:gd name="connsiteX24" fmla="*/ 2114564 w 4627223"/>
              <a:gd name="connsiteY24" fmla="*/ 4242660 h 6120679"/>
              <a:gd name="connsiteX25" fmla="*/ 2530806 w 4627223"/>
              <a:gd name="connsiteY25" fmla="*/ 3787692 h 6120679"/>
              <a:gd name="connsiteX26" fmla="*/ 2548668 w 4627223"/>
              <a:gd name="connsiteY26" fmla="*/ 3729377 h 6120679"/>
              <a:gd name="connsiteX27" fmla="*/ 2570419 w 4627223"/>
              <a:gd name="connsiteY27" fmla="*/ 3692793 h 6120679"/>
              <a:gd name="connsiteX28" fmla="*/ 2732498 w 4627223"/>
              <a:gd name="connsiteY28" fmla="*/ 2867670 h 6120679"/>
              <a:gd name="connsiteX29" fmla="*/ 2201944 w 4627223"/>
              <a:gd name="connsiteY29" fmla="*/ 1826852 h 6120679"/>
              <a:gd name="connsiteX30" fmla="*/ 2257861 w 4627223"/>
              <a:gd name="connsiteY30" fmla="*/ 1400165 h 6120679"/>
              <a:gd name="connsiteX31" fmla="*/ 2287025 w 4627223"/>
              <a:gd name="connsiteY31" fmla="*/ 1401936 h 6120679"/>
              <a:gd name="connsiteX32" fmla="*/ 2717514 w 4627223"/>
              <a:gd name="connsiteY32" fmla="*/ 2023449 h 6120679"/>
              <a:gd name="connsiteX33" fmla="*/ 2457886 w 4627223"/>
              <a:gd name="connsiteY33" fmla="*/ 4110730 h 6120679"/>
              <a:gd name="connsiteX34" fmla="*/ 1690233 w 4627223"/>
              <a:gd name="connsiteY34" fmla="*/ 3994899 h 6120679"/>
              <a:gd name="connsiteX35" fmla="*/ 1671810 w 4627223"/>
              <a:gd name="connsiteY35" fmla="*/ 3941363 h 6120679"/>
              <a:gd name="connsiteX36" fmla="*/ 1691304 w 4627223"/>
              <a:gd name="connsiteY36" fmla="*/ 4034733 h 6120679"/>
              <a:gd name="connsiteX37" fmla="*/ 1924168 w 4627223"/>
              <a:gd name="connsiteY37" fmla="*/ 4591988 h 6120679"/>
              <a:gd name="connsiteX38" fmla="*/ 1940043 w 4627223"/>
              <a:gd name="connsiteY38" fmla="*/ 4610708 h 6120679"/>
              <a:gd name="connsiteX39" fmla="*/ 1928931 w 4627223"/>
              <a:gd name="connsiteY39" fmla="*/ 4603739 h 6120679"/>
              <a:gd name="connsiteX40" fmla="*/ 1607798 w 4627223"/>
              <a:gd name="connsiteY40" fmla="*/ 3988525 h 6120679"/>
              <a:gd name="connsiteX41" fmla="*/ 1620626 w 4627223"/>
              <a:gd name="connsiteY41" fmla="*/ 2621855 h 6120679"/>
              <a:gd name="connsiteX42" fmla="*/ 1882668 w 4627223"/>
              <a:gd name="connsiteY42" fmla="*/ 1971757 h 6120679"/>
              <a:gd name="connsiteX43" fmla="*/ 2648136 w 4627223"/>
              <a:gd name="connsiteY43" fmla="*/ 2182426 h 6120679"/>
              <a:gd name="connsiteX44" fmla="*/ 2666124 w 4627223"/>
              <a:gd name="connsiteY44" fmla="*/ 2237320 h 6120679"/>
              <a:gd name="connsiteX45" fmla="*/ 2647365 w 4627223"/>
              <a:gd name="connsiteY45" fmla="*/ 2143177 h 6120679"/>
              <a:gd name="connsiteX46" fmla="*/ 2301663 w 4627223"/>
              <a:gd name="connsiteY46" fmla="*/ 1432098 h 6120679"/>
              <a:gd name="connsiteX47" fmla="*/ 2080247 w 4627223"/>
              <a:gd name="connsiteY47" fmla="*/ 1338484 h 6120679"/>
              <a:gd name="connsiteX48" fmla="*/ 1809309 w 4627223"/>
              <a:gd name="connsiteY48" fmla="*/ 1465682 h 6120679"/>
              <a:gd name="connsiteX49" fmla="*/ 1712613 w 4627223"/>
              <a:gd name="connsiteY49" fmla="*/ 1581311 h 6120679"/>
              <a:gd name="connsiteX50" fmla="*/ 1460807 w 4627223"/>
              <a:gd name="connsiteY50" fmla="*/ 2167276 h 6120679"/>
              <a:gd name="connsiteX51" fmla="*/ 1426561 w 4627223"/>
              <a:gd name="connsiteY51" fmla="*/ 3877998 h 6120679"/>
              <a:gd name="connsiteX52" fmla="*/ 1961536 w 4627223"/>
              <a:gd name="connsiteY52" fmla="*/ 4680359 h 6120679"/>
              <a:gd name="connsiteX53" fmla="*/ 2007244 w 4627223"/>
              <a:gd name="connsiteY53" fmla="*/ 4682460 h 6120679"/>
              <a:gd name="connsiteX54" fmla="*/ 2042712 w 4627223"/>
              <a:gd name="connsiteY54" fmla="*/ 4713712 h 6120679"/>
              <a:gd name="connsiteX55" fmla="*/ 2631059 w 4627223"/>
              <a:gd name="connsiteY55" fmla="*/ 4486095 h 6120679"/>
              <a:gd name="connsiteX56" fmla="*/ 2899732 w 4627223"/>
              <a:gd name="connsiteY56" fmla="*/ 2112579 h 6120679"/>
              <a:gd name="connsiteX57" fmla="*/ 2263387 w 4627223"/>
              <a:gd name="connsiteY57" fmla="*/ 1380893 h 6120679"/>
              <a:gd name="connsiteX58" fmla="*/ 2244940 w 4627223"/>
              <a:gd name="connsiteY58" fmla="*/ 1390745 h 6120679"/>
              <a:gd name="connsiteX59" fmla="*/ 2239233 w 4627223"/>
              <a:gd name="connsiteY59" fmla="*/ 1386584 h 6120679"/>
              <a:gd name="connsiteX60" fmla="*/ 2080247 w 4627223"/>
              <a:gd name="connsiteY60" fmla="*/ 1338484 h 6120679"/>
              <a:gd name="connsiteX61" fmla="*/ 4627223 w 4627223"/>
              <a:gd name="connsiteY61" fmla="*/ 0 h 6120679"/>
              <a:gd name="connsiteX62" fmla="*/ 4627222 w 4627223"/>
              <a:gd name="connsiteY62" fmla="*/ 6120679 h 6120679"/>
              <a:gd name="connsiteX63" fmla="*/ 280180 w 4627223"/>
              <a:gd name="connsiteY63" fmla="*/ 5506617 h 6120679"/>
              <a:gd name="connsiteX64" fmla="*/ 0 w 4627223"/>
              <a:gd name="connsiteY64" fmla="*/ 5428505 h 6120679"/>
              <a:gd name="connsiteX65" fmla="*/ 0 w 4627223"/>
              <a:gd name="connsiteY65" fmla="*/ 677755 h 6120679"/>
              <a:gd name="connsiteX66" fmla="*/ 340045 w 4627223"/>
              <a:gd name="connsiteY66" fmla="*/ 584382 h 6120679"/>
              <a:gd name="connsiteX67" fmla="*/ 4627223 w 4627223"/>
              <a:gd name="connsiteY67" fmla="*/ 0 h 6120679"/>
              <a:gd name="connsiteX0" fmla="*/ 2109225 w 4627223"/>
              <a:gd name="connsiteY0" fmla="*/ 2222212 h 6307190"/>
              <a:gd name="connsiteX1" fmla="*/ 2566956 w 4627223"/>
              <a:gd name="connsiteY1" fmla="*/ 3167624 h 6307190"/>
              <a:gd name="connsiteX2" fmla="*/ 2245514 w 4627223"/>
              <a:gd name="connsiteY2" fmla="*/ 4123434 h 6307190"/>
              <a:gd name="connsiteX3" fmla="*/ 2224279 w 4627223"/>
              <a:gd name="connsiteY3" fmla="*/ 4131522 h 6307190"/>
              <a:gd name="connsiteX4" fmla="*/ 2256530 w 4627223"/>
              <a:gd name="connsiteY4" fmla="*/ 4133707 h 6307190"/>
              <a:gd name="connsiteX5" fmla="*/ 2493120 w 4627223"/>
              <a:gd name="connsiteY5" fmla="*/ 3996524 h 6307190"/>
              <a:gd name="connsiteX6" fmla="*/ 2504116 w 4627223"/>
              <a:gd name="connsiteY6" fmla="*/ 3981535 h 6307190"/>
              <a:gd name="connsiteX7" fmla="*/ 2498053 w 4627223"/>
              <a:gd name="connsiteY7" fmla="*/ 3993822 h 6307190"/>
              <a:gd name="connsiteX8" fmla="*/ 2212611 w 4627223"/>
              <a:gd name="connsiteY8" fmla="*/ 4227848 h 6307190"/>
              <a:gd name="connsiteX9" fmla="*/ 1779433 w 4627223"/>
              <a:gd name="connsiteY9" fmla="*/ 3283415 h 6307190"/>
              <a:gd name="connsiteX10" fmla="*/ 2125311 w 4627223"/>
              <a:gd name="connsiteY10" fmla="*/ 2358170 h 6307190"/>
              <a:gd name="connsiteX11" fmla="*/ 2146743 w 4627223"/>
              <a:gd name="connsiteY11" fmla="*/ 2351039 h 6307190"/>
              <a:gd name="connsiteX12" fmla="*/ 2114564 w 4627223"/>
              <a:gd name="connsiteY12" fmla="*/ 2347679 h 6307190"/>
              <a:gd name="connsiteX13" fmla="*/ 1794284 w 4627223"/>
              <a:gd name="connsiteY13" fmla="*/ 2585336 h 6307190"/>
              <a:gd name="connsiteX14" fmla="*/ 1769198 w 4627223"/>
              <a:gd name="connsiteY14" fmla="*/ 2632463 h 6307190"/>
              <a:gd name="connsiteX15" fmla="*/ 1780709 w 4627223"/>
              <a:gd name="connsiteY15" fmla="*/ 2595383 h 6307190"/>
              <a:gd name="connsiteX16" fmla="*/ 2109225 w 4627223"/>
              <a:gd name="connsiteY16" fmla="*/ 2222212 h 6307190"/>
              <a:gd name="connsiteX17" fmla="*/ 2201944 w 4627223"/>
              <a:gd name="connsiteY17" fmla="*/ 2013363 h 6307190"/>
              <a:gd name="connsiteX18" fmla="*/ 1766156 w 4627223"/>
              <a:gd name="connsiteY18" fmla="*/ 2619700 h 6307190"/>
              <a:gd name="connsiteX19" fmla="*/ 1761797 w 4627223"/>
              <a:gd name="connsiteY19" fmla="*/ 2646366 h 6307190"/>
              <a:gd name="connsiteX20" fmla="*/ 1758528 w 4627223"/>
              <a:gd name="connsiteY20" fmla="*/ 2652507 h 6307190"/>
              <a:gd name="connsiteX21" fmla="*/ 1666137 w 4627223"/>
              <a:gd name="connsiteY21" fmla="*/ 2914625 h 6307190"/>
              <a:gd name="connsiteX22" fmla="*/ 1616855 w 4627223"/>
              <a:gd name="connsiteY22" fmla="*/ 3229931 h 6307190"/>
              <a:gd name="connsiteX23" fmla="*/ 1611053 w 4627223"/>
              <a:gd name="connsiteY23" fmla="*/ 3388425 h 6307190"/>
              <a:gd name="connsiteX24" fmla="*/ 2114564 w 4627223"/>
              <a:gd name="connsiteY24" fmla="*/ 4429171 h 6307190"/>
              <a:gd name="connsiteX25" fmla="*/ 2530806 w 4627223"/>
              <a:gd name="connsiteY25" fmla="*/ 3974203 h 6307190"/>
              <a:gd name="connsiteX26" fmla="*/ 2548668 w 4627223"/>
              <a:gd name="connsiteY26" fmla="*/ 3915888 h 6307190"/>
              <a:gd name="connsiteX27" fmla="*/ 2570419 w 4627223"/>
              <a:gd name="connsiteY27" fmla="*/ 3879304 h 6307190"/>
              <a:gd name="connsiteX28" fmla="*/ 2732498 w 4627223"/>
              <a:gd name="connsiteY28" fmla="*/ 3054181 h 6307190"/>
              <a:gd name="connsiteX29" fmla="*/ 2201944 w 4627223"/>
              <a:gd name="connsiteY29" fmla="*/ 2013363 h 6307190"/>
              <a:gd name="connsiteX30" fmla="*/ 2257861 w 4627223"/>
              <a:gd name="connsiteY30" fmla="*/ 1586676 h 6307190"/>
              <a:gd name="connsiteX31" fmla="*/ 2287025 w 4627223"/>
              <a:gd name="connsiteY31" fmla="*/ 1588447 h 6307190"/>
              <a:gd name="connsiteX32" fmla="*/ 2717514 w 4627223"/>
              <a:gd name="connsiteY32" fmla="*/ 2209960 h 6307190"/>
              <a:gd name="connsiteX33" fmla="*/ 2457886 w 4627223"/>
              <a:gd name="connsiteY33" fmla="*/ 4297241 h 6307190"/>
              <a:gd name="connsiteX34" fmla="*/ 1690233 w 4627223"/>
              <a:gd name="connsiteY34" fmla="*/ 4181410 h 6307190"/>
              <a:gd name="connsiteX35" fmla="*/ 1671810 w 4627223"/>
              <a:gd name="connsiteY35" fmla="*/ 4127874 h 6307190"/>
              <a:gd name="connsiteX36" fmla="*/ 1691304 w 4627223"/>
              <a:gd name="connsiteY36" fmla="*/ 4221244 h 6307190"/>
              <a:gd name="connsiteX37" fmla="*/ 1924168 w 4627223"/>
              <a:gd name="connsiteY37" fmla="*/ 4778499 h 6307190"/>
              <a:gd name="connsiteX38" fmla="*/ 1940043 w 4627223"/>
              <a:gd name="connsiteY38" fmla="*/ 4797219 h 6307190"/>
              <a:gd name="connsiteX39" fmla="*/ 1928931 w 4627223"/>
              <a:gd name="connsiteY39" fmla="*/ 4790250 h 6307190"/>
              <a:gd name="connsiteX40" fmla="*/ 1607798 w 4627223"/>
              <a:gd name="connsiteY40" fmla="*/ 4175036 h 6307190"/>
              <a:gd name="connsiteX41" fmla="*/ 1620626 w 4627223"/>
              <a:gd name="connsiteY41" fmla="*/ 2808366 h 6307190"/>
              <a:gd name="connsiteX42" fmla="*/ 1882668 w 4627223"/>
              <a:gd name="connsiteY42" fmla="*/ 2158268 h 6307190"/>
              <a:gd name="connsiteX43" fmla="*/ 2648136 w 4627223"/>
              <a:gd name="connsiteY43" fmla="*/ 2368937 h 6307190"/>
              <a:gd name="connsiteX44" fmla="*/ 2666124 w 4627223"/>
              <a:gd name="connsiteY44" fmla="*/ 2423831 h 6307190"/>
              <a:gd name="connsiteX45" fmla="*/ 2647365 w 4627223"/>
              <a:gd name="connsiteY45" fmla="*/ 2329688 h 6307190"/>
              <a:gd name="connsiteX46" fmla="*/ 2301663 w 4627223"/>
              <a:gd name="connsiteY46" fmla="*/ 1618609 h 6307190"/>
              <a:gd name="connsiteX47" fmla="*/ 2257861 w 4627223"/>
              <a:gd name="connsiteY47" fmla="*/ 1586676 h 6307190"/>
              <a:gd name="connsiteX48" fmla="*/ 2080247 w 4627223"/>
              <a:gd name="connsiteY48" fmla="*/ 1524995 h 6307190"/>
              <a:gd name="connsiteX49" fmla="*/ 1809309 w 4627223"/>
              <a:gd name="connsiteY49" fmla="*/ 1652193 h 6307190"/>
              <a:gd name="connsiteX50" fmla="*/ 1712613 w 4627223"/>
              <a:gd name="connsiteY50" fmla="*/ 1767822 h 6307190"/>
              <a:gd name="connsiteX51" fmla="*/ 1460807 w 4627223"/>
              <a:gd name="connsiteY51" fmla="*/ 2353787 h 6307190"/>
              <a:gd name="connsiteX52" fmla="*/ 1426561 w 4627223"/>
              <a:gd name="connsiteY52" fmla="*/ 4064509 h 6307190"/>
              <a:gd name="connsiteX53" fmla="*/ 1961536 w 4627223"/>
              <a:gd name="connsiteY53" fmla="*/ 4866870 h 6307190"/>
              <a:gd name="connsiteX54" fmla="*/ 2007244 w 4627223"/>
              <a:gd name="connsiteY54" fmla="*/ 4868971 h 6307190"/>
              <a:gd name="connsiteX55" fmla="*/ 2042712 w 4627223"/>
              <a:gd name="connsiteY55" fmla="*/ 4900223 h 6307190"/>
              <a:gd name="connsiteX56" fmla="*/ 2631059 w 4627223"/>
              <a:gd name="connsiteY56" fmla="*/ 4672606 h 6307190"/>
              <a:gd name="connsiteX57" fmla="*/ 2899732 w 4627223"/>
              <a:gd name="connsiteY57" fmla="*/ 2299090 h 6307190"/>
              <a:gd name="connsiteX58" fmla="*/ 2263387 w 4627223"/>
              <a:gd name="connsiteY58" fmla="*/ 1567404 h 6307190"/>
              <a:gd name="connsiteX59" fmla="*/ 2244940 w 4627223"/>
              <a:gd name="connsiteY59" fmla="*/ 1577256 h 6307190"/>
              <a:gd name="connsiteX60" fmla="*/ 2239233 w 4627223"/>
              <a:gd name="connsiteY60" fmla="*/ 1573095 h 6307190"/>
              <a:gd name="connsiteX61" fmla="*/ 2080247 w 4627223"/>
              <a:gd name="connsiteY61" fmla="*/ 1524995 h 6307190"/>
              <a:gd name="connsiteX62" fmla="*/ 4627223 w 4627223"/>
              <a:gd name="connsiteY62" fmla="*/ 0 h 6307190"/>
              <a:gd name="connsiteX63" fmla="*/ 4627222 w 4627223"/>
              <a:gd name="connsiteY63" fmla="*/ 6307190 h 6307190"/>
              <a:gd name="connsiteX64" fmla="*/ 280180 w 4627223"/>
              <a:gd name="connsiteY64" fmla="*/ 5693128 h 6307190"/>
              <a:gd name="connsiteX65" fmla="*/ 0 w 4627223"/>
              <a:gd name="connsiteY65" fmla="*/ 5615016 h 6307190"/>
              <a:gd name="connsiteX66" fmla="*/ 0 w 4627223"/>
              <a:gd name="connsiteY66" fmla="*/ 864266 h 6307190"/>
              <a:gd name="connsiteX67" fmla="*/ 340045 w 4627223"/>
              <a:gd name="connsiteY67" fmla="*/ 770893 h 6307190"/>
              <a:gd name="connsiteX68" fmla="*/ 4627223 w 4627223"/>
              <a:gd name="connsiteY68" fmla="*/ 0 h 6307190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693128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340045 w 4627223"/>
              <a:gd name="connsiteY67" fmla="*/ 770893 h 6467057"/>
              <a:gd name="connsiteX68" fmla="*/ 4627223 w 4627223"/>
              <a:gd name="connsiteY68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340045 w 4627223"/>
              <a:gd name="connsiteY67" fmla="*/ 770893 h 6467057"/>
              <a:gd name="connsiteX68" fmla="*/ 4627223 w 4627223"/>
              <a:gd name="connsiteY68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73062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73062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4627223" h="6467057">
                <a:moveTo>
                  <a:pt x="2109225" y="2222212"/>
                </a:moveTo>
                <a:cubicBezTo>
                  <a:pt x="2348344" y="2213016"/>
                  <a:pt x="2553277" y="2636290"/>
                  <a:pt x="2566956" y="3167624"/>
                </a:cubicBezTo>
                <a:cubicBezTo>
                  <a:pt x="2578925" y="3632538"/>
                  <a:pt x="2440499" y="4026138"/>
                  <a:pt x="2245514" y="4123434"/>
                </a:cubicBezTo>
                <a:lnTo>
                  <a:pt x="2224279" y="4131522"/>
                </a:lnTo>
                <a:lnTo>
                  <a:pt x="2256530" y="4133707"/>
                </a:lnTo>
                <a:cubicBezTo>
                  <a:pt x="2343387" y="4130367"/>
                  <a:pt x="2423912" y="4080872"/>
                  <a:pt x="2493120" y="3996524"/>
                </a:cubicBezTo>
                <a:lnTo>
                  <a:pt x="2504116" y="3981535"/>
                </a:lnTo>
                <a:lnTo>
                  <a:pt x="2498053" y="3993822"/>
                </a:lnTo>
                <a:cubicBezTo>
                  <a:pt x="2421827" y="4139527"/>
                  <a:pt x="2321950" y="4227849"/>
                  <a:pt x="2212611" y="4227848"/>
                </a:cubicBezTo>
                <a:cubicBezTo>
                  <a:pt x="1973373" y="4227848"/>
                  <a:pt x="1779433" y="3805011"/>
                  <a:pt x="1779433" y="3283415"/>
                </a:cubicBezTo>
                <a:cubicBezTo>
                  <a:pt x="1779433" y="2827019"/>
                  <a:pt x="1927918" y="2446234"/>
                  <a:pt x="2125311" y="2358170"/>
                </a:cubicBezTo>
                <a:lnTo>
                  <a:pt x="2146743" y="2351039"/>
                </a:lnTo>
                <a:lnTo>
                  <a:pt x="2114564" y="2347679"/>
                </a:lnTo>
                <a:cubicBezTo>
                  <a:pt x="1992903" y="2347679"/>
                  <a:pt x="1881321" y="2436867"/>
                  <a:pt x="1794284" y="2585336"/>
                </a:cubicBezTo>
                <a:lnTo>
                  <a:pt x="1769198" y="2632463"/>
                </a:lnTo>
                <a:lnTo>
                  <a:pt x="1780709" y="2595383"/>
                </a:lnTo>
                <a:cubicBezTo>
                  <a:pt x="1854408" y="2372729"/>
                  <a:pt x="1972619" y="2227465"/>
                  <a:pt x="2109225" y="2222212"/>
                </a:cubicBezTo>
                <a:close/>
                <a:moveTo>
                  <a:pt x="2201944" y="2013363"/>
                </a:moveTo>
                <a:cubicBezTo>
                  <a:pt x="2004343" y="2020962"/>
                  <a:pt x="1839518" y="2267443"/>
                  <a:pt x="1766156" y="2619700"/>
                </a:cubicBezTo>
                <a:lnTo>
                  <a:pt x="1761797" y="2646366"/>
                </a:lnTo>
                <a:lnTo>
                  <a:pt x="1758528" y="2652507"/>
                </a:lnTo>
                <a:cubicBezTo>
                  <a:pt x="1721512" y="2729019"/>
                  <a:pt x="1690232" y="2817389"/>
                  <a:pt x="1666137" y="2914625"/>
                </a:cubicBezTo>
                <a:cubicBezTo>
                  <a:pt x="1642042" y="3011859"/>
                  <a:pt x="1625132" y="3117959"/>
                  <a:pt x="1616855" y="3229931"/>
                </a:cubicBezTo>
                <a:cubicBezTo>
                  <a:pt x="1613035" y="3281609"/>
                  <a:pt x="1611053" y="3334539"/>
                  <a:pt x="1611053" y="3388425"/>
                </a:cubicBezTo>
                <a:cubicBezTo>
                  <a:pt x="1611053" y="3963213"/>
                  <a:pt x="1836483" y="4429171"/>
                  <a:pt x="2114564" y="4429171"/>
                </a:cubicBezTo>
                <a:cubicBezTo>
                  <a:pt x="2287550" y="4429171"/>
                  <a:pt x="2440161" y="4248859"/>
                  <a:pt x="2530806" y="3974203"/>
                </a:cubicBezTo>
                <a:lnTo>
                  <a:pt x="2548668" y="3915888"/>
                </a:lnTo>
                <a:lnTo>
                  <a:pt x="2570419" y="3879304"/>
                </a:lnTo>
                <a:cubicBezTo>
                  <a:pt x="2677261" y="3680552"/>
                  <a:pt x="2740977" y="3383535"/>
                  <a:pt x="2732498" y="3054181"/>
                </a:cubicBezTo>
                <a:cubicBezTo>
                  <a:pt x="2717425" y="2468664"/>
                  <a:pt x="2479887" y="2002674"/>
                  <a:pt x="2201944" y="2013363"/>
                </a:cubicBezTo>
                <a:close/>
                <a:moveTo>
                  <a:pt x="2257861" y="1586676"/>
                </a:moveTo>
                <a:lnTo>
                  <a:pt x="2287025" y="1588447"/>
                </a:lnTo>
                <a:cubicBezTo>
                  <a:pt x="2465088" y="1612080"/>
                  <a:pt x="2626434" y="1826566"/>
                  <a:pt x="2717514" y="2209960"/>
                </a:cubicBezTo>
                <a:cubicBezTo>
                  <a:pt x="2876943" y="2881065"/>
                  <a:pt x="2760703" y="3815572"/>
                  <a:pt x="2457886" y="4297241"/>
                </a:cubicBezTo>
                <a:cubicBezTo>
                  <a:pt x="2192921" y="4718701"/>
                  <a:pt x="1872902" y="4653808"/>
                  <a:pt x="1690233" y="4181410"/>
                </a:cubicBezTo>
                <a:lnTo>
                  <a:pt x="1671810" y="4127874"/>
                </a:lnTo>
                <a:lnTo>
                  <a:pt x="1691304" y="4221244"/>
                </a:lnTo>
                <a:cubicBezTo>
                  <a:pt x="1749215" y="4465015"/>
                  <a:pt x="1830116" y="4652341"/>
                  <a:pt x="1924168" y="4778499"/>
                </a:cubicBezTo>
                <a:lnTo>
                  <a:pt x="1940043" y="4797219"/>
                </a:lnTo>
                <a:lnTo>
                  <a:pt x="1928931" y="4790250"/>
                </a:lnTo>
                <a:cubicBezTo>
                  <a:pt x="1794371" y="4695311"/>
                  <a:pt x="1678231" y="4485408"/>
                  <a:pt x="1607798" y="4175036"/>
                </a:cubicBezTo>
                <a:cubicBezTo>
                  <a:pt x="1511478" y="3750595"/>
                  <a:pt x="1523430" y="3238719"/>
                  <a:pt x="1620626" y="2808366"/>
                </a:cubicBezTo>
                <a:cubicBezTo>
                  <a:pt x="1678943" y="2550155"/>
                  <a:pt x="1767949" y="2321290"/>
                  <a:pt x="1882668" y="2158268"/>
                </a:cubicBezTo>
                <a:cubicBezTo>
                  <a:pt x="2150346" y="1777884"/>
                  <a:pt x="2469330" y="1882013"/>
                  <a:pt x="2648136" y="2368937"/>
                </a:cubicBezTo>
                <a:lnTo>
                  <a:pt x="2666124" y="2423831"/>
                </a:lnTo>
                <a:lnTo>
                  <a:pt x="2647365" y="2329688"/>
                </a:lnTo>
                <a:cubicBezTo>
                  <a:pt x="2568994" y="1984339"/>
                  <a:pt x="2444807" y="1741932"/>
                  <a:pt x="2301663" y="1618609"/>
                </a:cubicBezTo>
                <a:lnTo>
                  <a:pt x="2257861" y="1586676"/>
                </a:lnTo>
                <a:close/>
                <a:moveTo>
                  <a:pt x="2080247" y="1524995"/>
                </a:moveTo>
                <a:cubicBezTo>
                  <a:pt x="1990126" y="1523562"/>
                  <a:pt x="1898063" y="1564909"/>
                  <a:pt x="1809309" y="1652193"/>
                </a:cubicBezTo>
                <a:cubicBezTo>
                  <a:pt x="1776538" y="1684419"/>
                  <a:pt x="1744218" y="1722911"/>
                  <a:pt x="1712613" y="1767822"/>
                </a:cubicBezTo>
                <a:cubicBezTo>
                  <a:pt x="1607265" y="1917528"/>
                  <a:pt x="1522331" y="2120867"/>
                  <a:pt x="1460807" y="2353787"/>
                </a:cubicBezTo>
                <a:cubicBezTo>
                  <a:pt x="1325454" y="2866214"/>
                  <a:pt x="1303407" y="3521819"/>
                  <a:pt x="1426561" y="4064509"/>
                </a:cubicBezTo>
                <a:cubicBezTo>
                  <a:pt x="1537995" y="4555550"/>
                  <a:pt x="1742057" y="4838476"/>
                  <a:pt x="1961536" y="4866870"/>
                </a:cubicBezTo>
                <a:lnTo>
                  <a:pt x="2007244" y="4868971"/>
                </a:lnTo>
                <a:lnTo>
                  <a:pt x="2042712" y="4900223"/>
                </a:lnTo>
                <a:cubicBezTo>
                  <a:pt x="2228107" y="5037858"/>
                  <a:pt x="2443354" y="4971175"/>
                  <a:pt x="2631059" y="4672606"/>
                </a:cubicBezTo>
                <a:cubicBezTo>
                  <a:pt x="2964757" y="4141818"/>
                  <a:pt x="3085046" y="3079158"/>
                  <a:pt x="2899732" y="2299090"/>
                </a:cubicBezTo>
                <a:cubicBezTo>
                  <a:pt x="2767986" y="1744510"/>
                  <a:pt x="2517246" y="1482063"/>
                  <a:pt x="2263387" y="1567404"/>
                </a:cubicBezTo>
                <a:lnTo>
                  <a:pt x="2244940" y="1577256"/>
                </a:lnTo>
                <a:lnTo>
                  <a:pt x="2239233" y="1573095"/>
                </a:lnTo>
                <a:cubicBezTo>
                  <a:pt x="2187693" y="1542115"/>
                  <a:pt x="2134319" y="1525855"/>
                  <a:pt x="2080247" y="1524995"/>
                </a:cubicBezTo>
                <a:close/>
                <a:moveTo>
                  <a:pt x="4627223" y="0"/>
                </a:moveTo>
                <a:cubicBezTo>
                  <a:pt x="4627223" y="2040227"/>
                  <a:pt x="4615167" y="4426830"/>
                  <a:pt x="4615167" y="6467057"/>
                </a:cubicBezTo>
                <a:cubicBezTo>
                  <a:pt x="2598600" y="6385943"/>
                  <a:pt x="1651447" y="6148850"/>
                  <a:pt x="280180" y="5773062"/>
                </a:cubicBezTo>
                <a:lnTo>
                  <a:pt x="0" y="5615016"/>
                </a:lnTo>
                <a:lnTo>
                  <a:pt x="0" y="864266"/>
                </a:lnTo>
                <a:cubicBezTo>
                  <a:pt x="1566519" y="336376"/>
                  <a:pt x="2469988" y="168189"/>
                  <a:pt x="4627223" y="0"/>
                </a:cubicBezTo>
                <a:close/>
              </a:path>
            </a:pathLst>
          </a:custGeom>
          <a:gradFill flip="none" rotWithShape="1">
            <a:gsLst>
              <a:gs pos="61000">
                <a:srgbClr val="CC0000">
                  <a:lumMod val="49000"/>
                  <a:alpha val="43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  <a:alpha val="44000"/>
                </a:schemeClr>
              </a:gs>
              <a:gs pos="50000">
                <a:srgbClr val="C00000"/>
              </a:gs>
            </a:gsLst>
            <a:path path="circle">
              <a:fillToRect l="100000" t="100000"/>
            </a:path>
            <a:tileRect r="-100000" b="-100000"/>
          </a:gradFill>
          <a:ln w="0">
            <a:solidFill>
              <a:srgbClr val="FF0000">
                <a:alpha val="44000"/>
              </a:srgbClr>
            </a:solidFill>
          </a:ln>
          <a:scene3d>
            <a:camera prst="orthographicFront"/>
            <a:lightRig rig="flat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6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19" r="4374" b="11171"/>
          <a:stretch/>
        </p:blipFill>
        <p:spPr bwMode="auto">
          <a:xfrm>
            <a:off x="0" y="1186310"/>
            <a:ext cx="4237260" cy="1666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Forma libre 3"/>
          <p:cNvSpPr/>
          <p:nvPr/>
        </p:nvSpPr>
        <p:spPr>
          <a:xfrm>
            <a:off x="-33550" y="578277"/>
            <a:ext cx="4558089" cy="5764669"/>
          </a:xfrm>
          <a:custGeom>
            <a:avLst/>
            <a:gdLst>
              <a:gd name="connsiteX0" fmla="*/ 2109225 w 4627223"/>
              <a:gd name="connsiteY0" fmla="*/ 2035701 h 6120679"/>
              <a:gd name="connsiteX1" fmla="*/ 2566956 w 4627223"/>
              <a:gd name="connsiteY1" fmla="*/ 2981113 h 6120679"/>
              <a:gd name="connsiteX2" fmla="*/ 2245514 w 4627223"/>
              <a:gd name="connsiteY2" fmla="*/ 3936923 h 6120679"/>
              <a:gd name="connsiteX3" fmla="*/ 2224279 w 4627223"/>
              <a:gd name="connsiteY3" fmla="*/ 3945011 h 6120679"/>
              <a:gd name="connsiteX4" fmla="*/ 2256530 w 4627223"/>
              <a:gd name="connsiteY4" fmla="*/ 3947196 h 6120679"/>
              <a:gd name="connsiteX5" fmla="*/ 2493120 w 4627223"/>
              <a:gd name="connsiteY5" fmla="*/ 3810013 h 6120679"/>
              <a:gd name="connsiteX6" fmla="*/ 2504116 w 4627223"/>
              <a:gd name="connsiteY6" fmla="*/ 3795024 h 6120679"/>
              <a:gd name="connsiteX7" fmla="*/ 2498053 w 4627223"/>
              <a:gd name="connsiteY7" fmla="*/ 3807311 h 6120679"/>
              <a:gd name="connsiteX8" fmla="*/ 2212611 w 4627223"/>
              <a:gd name="connsiteY8" fmla="*/ 4041337 h 6120679"/>
              <a:gd name="connsiteX9" fmla="*/ 1779433 w 4627223"/>
              <a:gd name="connsiteY9" fmla="*/ 3096904 h 6120679"/>
              <a:gd name="connsiteX10" fmla="*/ 2125311 w 4627223"/>
              <a:gd name="connsiteY10" fmla="*/ 2171659 h 6120679"/>
              <a:gd name="connsiteX11" fmla="*/ 2146743 w 4627223"/>
              <a:gd name="connsiteY11" fmla="*/ 2164528 h 6120679"/>
              <a:gd name="connsiteX12" fmla="*/ 2114564 w 4627223"/>
              <a:gd name="connsiteY12" fmla="*/ 2161168 h 6120679"/>
              <a:gd name="connsiteX13" fmla="*/ 1794284 w 4627223"/>
              <a:gd name="connsiteY13" fmla="*/ 2398825 h 6120679"/>
              <a:gd name="connsiteX14" fmla="*/ 1769198 w 4627223"/>
              <a:gd name="connsiteY14" fmla="*/ 2445952 h 6120679"/>
              <a:gd name="connsiteX15" fmla="*/ 1780709 w 4627223"/>
              <a:gd name="connsiteY15" fmla="*/ 2408872 h 6120679"/>
              <a:gd name="connsiteX16" fmla="*/ 2109225 w 4627223"/>
              <a:gd name="connsiteY16" fmla="*/ 2035701 h 6120679"/>
              <a:gd name="connsiteX17" fmla="*/ 2201944 w 4627223"/>
              <a:gd name="connsiteY17" fmla="*/ 1826852 h 6120679"/>
              <a:gd name="connsiteX18" fmla="*/ 1766156 w 4627223"/>
              <a:gd name="connsiteY18" fmla="*/ 2433189 h 6120679"/>
              <a:gd name="connsiteX19" fmla="*/ 1761797 w 4627223"/>
              <a:gd name="connsiteY19" fmla="*/ 2459855 h 6120679"/>
              <a:gd name="connsiteX20" fmla="*/ 1758528 w 4627223"/>
              <a:gd name="connsiteY20" fmla="*/ 2465996 h 6120679"/>
              <a:gd name="connsiteX21" fmla="*/ 1666137 w 4627223"/>
              <a:gd name="connsiteY21" fmla="*/ 2728114 h 6120679"/>
              <a:gd name="connsiteX22" fmla="*/ 1616855 w 4627223"/>
              <a:gd name="connsiteY22" fmla="*/ 3043420 h 6120679"/>
              <a:gd name="connsiteX23" fmla="*/ 1611053 w 4627223"/>
              <a:gd name="connsiteY23" fmla="*/ 3201914 h 6120679"/>
              <a:gd name="connsiteX24" fmla="*/ 2114564 w 4627223"/>
              <a:gd name="connsiteY24" fmla="*/ 4242660 h 6120679"/>
              <a:gd name="connsiteX25" fmla="*/ 2530806 w 4627223"/>
              <a:gd name="connsiteY25" fmla="*/ 3787692 h 6120679"/>
              <a:gd name="connsiteX26" fmla="*/ 2548668 w 4627223"/>
              <a:gd name="connsiteY26" fmla="*/ 3729377 h 6120679"/>
              <a:gd name="connsiteX27" fmla="*/ 2570419 w 4627223"/>
              <a:gd name="connsiteY27" fmla="*/ 3692793 h 6120679"/>
              <a:gd name="connsiteX28" fmla="*/ 2732498 w 4627223"/>
              <a:gd name="connsiteY28" fmla="*/ 2867670 h 6120679"/>
              <a:gd name="connsiteX29" fmla="*/ 2201944 w 4627223"/>
              <a:gd name="connsiteY29" fmla="*/ 1826852 h 6120679"/>
              <a:gd name="connsiteX30" fmla="*/ 2257861 w 4627223"/>
              <a:gd name="connsiteY30" fmla="*/ 1400165 h 6120679"/>
              <a:gd name="connsiteX31" fmla="*/ 2287025 w 4627223"/>
              <a:gd name="connsiteY31" fmla="*/ 1401936 h 6120679"/>
              <a:gd name="connsiteX32" fmla="*/ 2717514 w 4627223"/>
              <a:gd name="connsiteY32" fmla="*/ 2023449 h 6120679"/>
              <a:gd name="connsiteX33" fmla="*/ 2457886 w 4627223"/>
              <a:gd name="connsiteY33" fmla="*/ 4110730 h 6120679"/>
              <a:gd name="connsiteX34" fmla="*/ 1690233 w 4627223"/>
              <a:gd name="connsiteY34" fmla="*/ 3994899 h 6120679"/>
              <a:gd name="connsiteX35" fmla="*/ 1671810 w 4627223"/>
              <a:gd name="connsiteY35" fmla="*/ 3941363 h 6120679"/>
              <a:gd name="connsiteX36" fmla="*/ 1691304 w 4627223"/>
              <a:gd name="connsiteY36" fmla="*/ 4034733 h 6120679"/>
              <a:gd name="connsiteX37" fmla="*/ 1924168 w 4627223"/>
              <a:gd name="connsiteY37" fmla="*/ 4591988 h 6120679"/>
              <a:gd name="connsiteX38" fmla="*/ 1940043 w 4627223"/>
              <a:gd name="connsiteY38" fmla="*/ 4610708 h 6120679"/>
              <a:gd name="connsiteX39" fmla="*/ 1928931 w 4627223"/>
              <a:gd name="connsiteY39" fmla="*/ 4603739 h 6120679"/>
              <a:gd name="connsiteX40" fmla="*/ 1607798 w 4627223"/>
              <a:gd name="connsiteY40" fmla="*/ 3988525 h 6120679"/>
              <a:gd name="connsiteX41" fmla="*/ 1620626 w 4627223"/>
              <a:gd name="connsiteY41" fmla="*/ 2621855 h 6120679"/>
              <a:gd name="connsiteX42" fmla="*/ 1882668 w 4627223"/>
              <a:gd name="connsiteY42" fmla="*/ 1971757 h 6120679"/>
              <a:gd name="connsiteX43" fmla="*/ 2648136 w 4627223"/>
              <a:gd name="connsiteY43" fmla="*/ 2182426 h 6120679"/>
              <a:gd name="connsiteX44" fmla="*/ 2666124 w 4627223"/>
              <a:gd name="connsiteY44" fmla="*/ 2237320 h 6120679"/>
              <a:gd name="connsiteX45" fmla="*/ 2647365 w 4627223"/>
              <a:gd name="connsiteY45" fmla="*/ 2143177 h 6120679"/>
              <a:gd name="connsiteX46" fmla="*/ 2301663 w 4627223"/>
              <a:gd name="connsiteY46" fmla="*/ 1432098 h 6120679"/>
              <a:gd name="connsiteX47" fmla="*/ 2080247 w 4627223"/>
              <a:gd name="connsiteY47" fmla="*/ 1338484 h 6120679"/>
              <a:gd name="connsiteX48" fmla="*/ 1809309 w 4627223"/>
              <a:gd name="connsiteY48" fmla="*/ 1465682 h 6120679"/>
              <a:gd name="connsiteX49" fmla="*/ 1712613 w 4627223"/>
              <a:gd name="connsiteY49" fmla="*/ 1581311 h 6120679"/>
              <a:gd name="connsiteX50" fmla="*/ 1460807 w 4627223"/>
              <a:gd name="connsiteY50" fmla="*/ 2167276 h 6120679"/>
              <a:gd name="connsiteX51" fmla="*/ 1426561 w 4627223"/>
              <a:gd name="connsiteY51" fmla="*/ 3877998 h 6120679"/>
              <a:gd name="connsiteX52" fmla="*/ 1961536 w 4627223"/>
              <a:gd name="connsiteY52" fmla="*/ 4680359 h 6120679"/>
              <a:gd name="connsiteX53" fmla="*/ 2007244 w 4627223"/>
              <a:gd name="connsiteY53" fmla="*/ 4682460 h 6120679"/>
              <a:gd name="connsiteX54" fmla="*/ 2042712 w 4627223"/>
              <a:gd name="connsiteY54" fmla="*/ 4713712 h 6120679"/>
              <a:gd name="connsiteX55" fmla="*/ 2631059 w 4627223"/>
              <a:gd name="connsiteY55" fmla="*/ 4486095 h 6120679"/>
              <a:gd name="connsiteX56" fmla="*/ 2899732 w 4627223"/>
              <a:gd name="connsiteY56" fmla="*/ 2112579 h 6120679"/>
              <a:gd name="connsiteX57" fmla="*/ 2263387 w 4627223"/>
              <a:gd name="connsiteY57" fmla="*/ 1380893 h 6120679"/>
              <a:gd name="connsiteX58" fmla="*/ 2244940 w 4627223"/>
              <a:gd name="connsiteY58" fmla="*/ 1390745 h 6120679"/>
              <a:gd name="connsiteX59" fmla="*/ 2239233 w 4627223"/>
              <a:gd name="connsiteY59" fmla="*/ 1386584 h 6120679"/>
              <a:gd name="connsiteX60" fmla="*/ 2080247 w 4627223"/>
              <a:gd name="connsiteY60" fmla="*/ 1338484 h 6120679"/>
              <a:gd name="connsiteX61" fmla="*/ 4627223 w 4627223"/>
              <a:gd name="connsiteY61" fmla="*/ 0 h 6120679"/>
              <a:gd name="connsiteX62" fmla="*/ 4627222 w 4627223"/>
              <a:gd name="connsiteY62" fmla="*/ 6120679 h 6120679"/>
              <a:gd name="connsiteX63" fmla="*/ 280180 w 4627223"/>
              <a:gd name="connsiteY63" fmla="*/ 5506617 h 6120679"/>
              <a:gd name="connsiteX64" fmla="*/ 0 w 4627223"/>
              <a:gd name="connsiteY64" fmla="*/ 5428505 h 6120679"/>
              <a:gd name="connsiteX65" fmla="*/ 0 w 4627223"/>
              <a:gd name="connsiteY65" fmla="*/ 677755 h 6120679"/>
              <a:gd name="connsiteX66" fmla="*/ 340045 w 4627223"/>
              <a:gd name="connsiteY66" fmla="*/ 584382 h 6120679"/>
              <a:gd name="connsiteX67" fmla="*/ 4627223 w 4627223"/>
              <a:gd name="connsiteY67" fmla="*/ 0 h 6120679"/>
              <a:gd name="connsiteX0" fmla="*/ 2109225 w 4627223"/>
              <a:gd name="connsiteY0" fmla="*/ 2222212 h 6307190"/>
              <a:gd name="connsiteX1" fmla="*/ 2566956 w 4627223"/>
              <a:gd name="connsiteY1" fmla="*/ 3167624 h 6307190"/>
              <a:gd name="connsiteX2" fmla="*/ 2245514 w 4627223"/>
              <a:gd name="connsiteY2" fmla="*/ 4123434 h 6307190"/>
              <a:gd name="connsiteX3" fmla="*/ 2224279 w 4627223"/>
              <a:gd name="connsiteY3" fmla="*/ 4131522 h 6307190"/>
              <a:gd name="connsiteX4" fmla="*/ 2256530 w 4627223"/>
              <a:gd name="connsiteY4" fmla="*/ 4133707 h 6307190"/>
              <a:gd name="connsiteX5" fmla="*/ 2493120 w 4627223"/>
              <a:gd name="connsiteY5" fmla="*/ 3996524 h 6307190"/>
              <a:gd name="connsiteX6" fmla="*/ 2504116 w 4627223"/>
              <a:gd name="connsiteY6" fmla="*/ 3981535 h 6307190"/>
              <a:gd name="connsiteX7" fmla="*/ 2498053 w 4627223"/>
              <a:gd name="connsiteY7" fmla="*/ 3993822 h 6307190"/>
              <a:gd name="connsiteX8" fmla="*/ 2212611 w 4627223"/>
              <a:gd name="connsiteY8" fmla="*/ 4227848 h 6307190"/>
              <a:gd name="connsiteX9" fmla="*/ 1779433 w 4627223"/>
              <a:gd name="connsiteY9" fmla="*/ 3283415 h 6307190"/>
              <a:gd name="connsiteX10" fmla="*/ 2125311 w 4627223"/>
              <a:gd name="connsiteY10" fmla="*/ 2358170 h 6307190"/>
              <a:gd name="connsiteX11" fmla="*/ 2146743 w 4627223"/>
              <a:gd name="connsiteY11" fmla="*/ 2351039 h 6307190"/>
              <a:gd name="connsiteX12" fmla="*/ 2114564 w 4627223"/>
              <a:gd name="connsiteY12" fmla="*/ 2347679 h 6307190"/>
              <a:gd name="connsiteX13" fmla="*/ 1794284 w 4627223"/>
              <a:gd name="connsiteY13" fmla="*/ 2585336 h 6307190"/>
              <a:gd name="connsiteX14" fmla="*/ 1769198 w 4627223"/>
              <a:gd name="connsiteY14" fmla="*/ 2632463 h 6307190"/>
              <a:gd name="connsiteX15" fmla="*/ 1780709 w 4627223"/>
              <a:gd name="connsiteY15" fmla="*/ 2595383 h 6307190"/>
              <a:gd name="connsiteX16" fmla="*/ 2109225 w 4627223"/>
              <a:gd name="connsiteY16" fmla="*/ 2222212 h 6307190"/>
              <a:gd name="connsiteX17" fmla="*/ 2201944 w 4627223"/>
              <a:gd name="connsiteY17" fmla="*/ 2013363 h 6307190"/>
              <a:gd name="connsiteX18" fmla="*/ 1766156 w 4627223"/>
              <a:gd name="connsiteY18" fmla="*/ 2619700 h 6307190"/>
              <a:gd name="connsiteX19" fmla="*/ 1761797 w 4627223"/>
              <a:gd name="connsiteY19" fmla="*/ 2646366 h 6307190"/>
              <a:gd name="connsiteX20" fmla="*/ 1758528 w 4627223"/>
              <a:gd name="connsiteY20" fmla="*/ 2652507 h 6307190"/>
              <a:gd name="connsiteX21" fmla="*/ 1666137 w 4627223"/>
              <a:gd name="connsiteY21" fmla="*/ 2914625 h 6307190"/>
              <a:gd name="connsiteX22" fmla="*/ 1616855 w 4627223"/>
              <a:gd name="connsiteY22" fmla="*/ 3229931 h 6307190"/>
              <a:gd name="connsiteX23" fmla="*/ 1611053 w 4627223"/>
              <a:gd name="connsiteY23" fmla="*/ 3388425 h 6307190"/>
              <a:gd name="connsiteX24" fmla="*/ 2114564 w 4627223"/>
              <a:gd name="connsiteY24" fmla="*/ 4429171 h 6307190"/>
              <a:gd name="connsiteX25" fmla="*/ 2530806 w 4627223"/>
              <a:gd name="connsiteY25" fmla="*/ 3974203 h 6307190"/>
              <a:gd name="connsiteX26" fmla="*/ 2548668 w 4627223"/>
              <a:gd name="connsiteY26" fmla="*/ 3915888 h 6307190"/>
              <a:gd name="connsiteX27" fmla="*/ 2570419 w 4627223"/>
              <a:gd name="connsiteY27" fmla="*/ 3879304 h 6307190"/>
              <a:gd name="connsiteX28" fmla="*/ 2732498 w 4627223"/>
              <a:gd name="connsiteY28" fmla="*/ 3054181 h 6307190"/>
              <a:gd name="connsiteX29" fmla="*/ 2201944 w 4627223"/>
              <a:gd name="connsiteY29" fmla="*/ 2013363 h 6307190"/>
              <a:gd name="connsiteX30" fmla="*/ 2257861 w 4627223"/>
              <a:gd name="connsiteY30" fmla="*/ 1586676 h 6307190"/>
              <a:gd name="connsiteX31" fmla="*/ 2287025 w 4627223"/>
              <a:gd name="connsiteY31" fmla="*/ 1588447 h 6307190"/>
              <a:gd name="connsiteX32" fmla="*/ 2717514 w 4627223"/>
              <a:gd name="connsiteY32" fmla="*/ 2209960 h 6307190"/>
              <a:gd name="connsiteX33" fmla="*/ 2457886 w 4627223"/>
              <a:gd name="connsiteY33" fmla="*/ 4297241 h 6307190"/>
              <a:gd name="connsiteX34" fmla="*/ 1690233 w 4627223"/>
              <a:gd name="connsiteY34" fmla="*/ 4181410 h 6307190"/>
              <a:gd name="connsiteX35" fmla="*/ 1671810 w 4627223"/>
              <a:gd name="connsiteY35" fmla="*/ 4127874 h 6307190"/>
              <a:gd name="connsiteX36" fmla="*/ 1691304 w 4627223"/>
              <a:gd name="connsiteY36" fmla="*/ 4221244 h 6307190"/>
              <a:gd name="connsiteX37" fmla="*/ 1924168 w 4627223"/>
              <a:gd name="connsiteY37" fmla="*/ 4778499 h 6307190"/>
              <a:gd name="connsiteX38" fmla="*/ 1940043 w 4627223"/>
              <a:gd name="connsiteY38" fmla="*/ 4797219 h 6307190"/>
              <a:gd name="connsiteX39" fmla="*/ 1928931 w 4627223"/>
              <a:gd name="connsiteY39" fmla="*/ 4790250 h 6307190"/>
              <a:gd name="connsiteX40" fmla="*/ 1607798 w 4627223"/>
              <a:gd name="connsiteY40" fmla="*/ 4175036 h 6307190"/>
              <a:gd name="connsiteX41" fmla="*/ 1620626 w 4627223"/>
              <a:gd name="connsiteY41" fmla="*/ 2808366 h 6307190"/>
              <a:gd name="connsiteX42" fmla="*/ 1882668 w 4627223"/>
              <a:gd name="connsiteY42" fmla="*/ 2158268 h 6307190"/>
              <a:gd name="connsiteX43" fmla="*/ 2648136 w 4627223"/>
              <a:gd name="connsiteY43" fmla="*/ 2368937 h 6307190"/>
              <a:gd name="connsiteX44" fmla="*/ 2666124 w 4627223"/>
              <a:gd name="connsiteY44" fmla="*/ 2423831 h 6307190"/>
              <a:gd name="connsiteX45" fmla="*/ 2647365 w 4627223"/>
              <a:gd name="connsiteY45" fmla="*/ 2329688 h 6307190"/>
              <a:gd name="connsiteX46" fmla="*/ 2301663 w 4627223"/>
              <a:gd name="connsiteY46" fmla="*/ 1618609 h 6307190"/>
              <a:gd name="connsiteX47" fmla="*/ 2257861 w 4627223"/>
              <a:gd name="connsiteY47" fmla="*/ 1586676 h 6307190"/>
              <a:gd name="connsiteX48" fmla="*/ 2080247 w 4627223"/>
              <a:gd name="connsiteY48" fmla="*/ 1524995 h 6307190"/>
              <a:gd name="connsiteX49" fmla="*/ 1809309 w 4627223"/>
              <a:gd name="connsiteY49" fmla="*/ 1652193 h 6307190"/>
              <a:gd name="connsiteX50" fmla="*/ 1712613 w 4627223"/>
              <a:gd name="connsiteY50" fmla="*/ 1767822 h 6307190"/>
              <a:gd name="connsiteX51" fmla="*/ 1460807 w 4627223"/>
              <a:gd name="connsiteY51" fmla="*/ 2353787 h 6307190"/>
              <a:gd name="connsiteX52" fmla="*/ 1426561 w 4627223"/>
              <a:gd name="connsiteY52" fmla="*/ 4064509 h 6307190"/>
              <a:gd name="connsiteX53" fmla="*/ 1961536 w 4627223"/>
              <a:gd name="connsiteY53" fmla="*/ 4866870 h 6307190"/>
              <a:gd name="connsiteX54" fmla="*/ 2007244 w 4627223"/>
              <a:gd name="connsiteY54" fmla="*/ 4868971 h 6307190"/>
              <a:gd name="connsiteX55" fmla="*/ 2042712 w 4627223"/>
              <a:gd name="connsiteY55" fmla="*/ 4900223 h 6307190"/>
              <a:gd name="connsiteX56" fmla="*/ 2631059 w 4627223"/>
              <a:gd name="connsiteY56" fmla="*/ 4672606 h 6307190"/>
              <a:gd name="connsiteX57" fmla="*/ 2899732 w 4627223"/>
              <a:gd name="connsiteY57" fmla="*/ 2299090 h 6307190"/>
              <a:gd name="connsiteX58" fmla="*/ 2263387 w 4627223"/>
              <a:gd name="connsiteY58" fmla="*/ 1567404 h 6307190"/>
              <a:gd name="connsiteX59" fmla="*/ 2244940 w 4627223"/>
              <a:gd name="connsiteY59" fmla="*/ 1577256 h 6307190"/>
              <a:gd name="connsiteX60" fmla="*/ 2239233 w 4627223"/>
              <a:gd name="connsiteY60" fmla="*/ 1573095 h 6307190"/>
              <a:gd name="connsiteX61" fmla="*/ 2080247 w 4627223"/>
              <a:gd name="connsiteY61" fmla="*/ 1524995 h 6307190"/>
              <a:gd name="connsiteX62" fmla="*/ 4627223 w 4627223"/>
              <a:gd name="connsiteY62" fmla="*/ 0 h 6307190"/>
              <a:gd name="connsiteX63" fmla="*/ 4627222 w 4627223"/>
              <a:gd name="connsiteY63" fmla="*/ 6307190 h 6307190"/>
              <a:gd name="connsiteX64" fmla="*/ 280180 w 4627223"/>
              <a:gd name="connsiteY64" fmla="*/ 5693128 h 6307190"/>
              <a:gd name="connsiteX65" fmla="*/ 0 w 4627223"/>
              <a:gd name="connsiteY65" fmla="*/ 5615016 h 6307190"/>
              <a:gd name="connsiteX66" fmla="*/ 0 w 4627223"/>
              <a:gd name="connsiteY66" fmla="*/ 864266 h 6307190"/>
              <a:gd name="connsiteX67" fmla="*/ 340045 w 4627223"/>
              <a:gd name="connsiteY67" fmla="*/ 770893 h 6307190"/>
              <a:gd name="connsiteX68" fmla="*/ 4627223 w 4627223"/>
              <a:gd name="connsiteY68" fmla="*/ 0 h 6307190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693128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340045 w 4627223"/>
              <a:gd name="connsiteY67" fmla="*/ 770893 h 6467057"/>
              <a:gd name="connsiteX68" fmla="*/ 4627223 w 4627223"/>
              <a:gd name="connsiteY68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340045 w 4627223"/>
              <a:gd name="connsiteY67" fmla="*/ 770893 h 6467057"/>
              <a:gd name="connsiteX68" fmla="*/ 4627223 w 4627223"/>
              <a:gd name="connsiteY68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33095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  <a:gd name="connsiteX0" fmla="*/ 2109225 w 4627223"/>
              <a:gd name="connsiteY0" fmla="*/ 2222212 h 6467057"/>
              <a:gd name="connsiteX1" fmla="*/ 2566956 w 4627223"/>
              <a:gd name="connsiteY1" fmla="*/ 3167624 h 6467057"/>
              <a:gd name="connsiteX2" fmla="*/ 2245514 w 4627223"/>
              <a:gd name="connsiteY2" fmla="*/ 4123434 h 6467057"/>
              <a:gd name="connsiteX3" fmla="*/ 2224279 w 4627223"/>
              <a:gd name="connsiteY3" fmla="*/ 4131522 h 6467057"/>
              <a:gd name="connsiteX4" fmla="*/ 2256530 w 4627223"/>
              <a:gd name="connsiteY4" fmla="*/ 4133707 h 6467057"/>
              <a:gd name="connsiteX5" fmla="*/ 2493120 w 4627223"/>
              <a:gd name="connsiteY5" fmla="*/ 3996524 h 6467057"/>
              <a:gd name="connsiteX6" fmla="*/ 2504116 w 4627223"/>
              <a:gd name="connsiteY6" fmla="*/ 3981535 h 6467057"/>
              <a:gd name="connsiteX7" fmla="*/ 2498053 w 4627223"/>
              <a:gd name="connsiteY7" fmla="*/ 3993822 h 6467057"/>
              <a:gd name="connsiteX8" fmla="*/ 2212611 w 4627223"/>
              <a:gd name="connsiteY8" fmla="*/ 4227848 h 6467057"/>
              <a:gd name="connsiteX9" fmla="*/ 1779433 w 4627223"/>
              <a:gd name="connsiteY9" fmla="*/ 3283415 h 6467057"/>
              <a:gd name="connsiteX10" fmla="*/ 2125311 w 4627223"/>
              <a:gd name="connsiteY10" fmla="*/ 2358170 h 6467057"/>
              <a:gd name="connsiteX11" fmla="*/ 2146743 w 4627223"/>
              <a:gd name="connsiteY11" fmla="*/ 2351039 h 6467057"/>
              <a:gd name="connsiteX12" fmla="*/ 2114564 w 4627223"/>
              <a:gd name="connsiteY12" fmla="*/ 2347679 h 6467057"/>
              <a:gd name="connsiteX13" fmla="*/ 1794284 w 4627223"/>
              <a:gd name="connsiteY13" fmla="*/ 2585336 h 6467057"/>
              <a:gd name="connsiteX14" fmla="*/ 1769198 w 4627223"/>
              <a:gd name="connsiteY14" fmla="*/ 2632463 h 6467057"/>
              <a:gd name="connsiteX15" fmla="*/ 1780709 w 4627223"/>
              <a:gd name="connsiteY15" fmla="*/ 2595383 h 6467057"/>
              <a:gd name="connsiteX16" fmla="*/ 2109225 w 4627223"/>
              <a:gd name="connsiteY16" fmla="*/ 2222212 h 6467057"/>
              <a:gd name="connsiteX17" fmla="*/ 2201944 w 4627223"/>
              <a:gd name="connsiteY17" fmla="*/ 2013363 h 6467057"/>
              <a:gd name="connsiteX18" fmla="*/ 1766156 w 4627223"/>
              <a:gd name="connsiteY18" fmla="*/ 2619700 h 6467057"/>
              <a:gd name="connsiteX19" fmla="*/ 1761797 w 4627223"/>
              <a:gd name="connsiteY19" fmla="*/ 2646366 h 6467057"/>
              <a:gd name="connsiteX20" fmla="*/ 1758528 w 4627223"/>
              <a:gd name="connsiteY20" fmla="*/ 2652507 h 6467057"/>
              <a:gd name="connsiteX21" fmla="*/ 1666137 w 4627223"/>
              <a:gd name="connsiteY21" fmla="*/ 2914625 h 6467057"/>
              <a:gd name="connsiteX22" fmla="*/ 1616855 w 4627223"/>
              <a:gd name="connsiteY22" fmla="*/ 3229931 h 6467057"/>
              <a:gd name="connsiteX23" fmla="*/ 1611053 w 4627223"/>
              <a:gd name="connsiteY23" fmla="*/ 3388425 h 6467057"/>
              <a:gd name="connsiteX24" fmla="*/ 2114564 w 4627223"/>
              <a:gd name="connsiteY24" fmla="*/ 4429171 h 6467057"/>
              <a:gd name="connsiteX25" fmla="*/ 2530806 w 4627223"/>
              <a:gd name="connsiteY25" fmla="*/ 3974203 h 6467057"/>
              <a:gd name="connsiteX26" fmla="*/ 2548668 w 4627223"/>
              <a:gd name="connsiteY26" fmla="*/ 3915888 h 6467057"/>
              <a:gd name="connsiteX27" fmla="*/ 2570419 w 4627223"/>
              <a:gd name="connsiteY27" fmla="*/ 3879304 h 6467057"/>
              <a:gd name="connsiteX28" fmla="*/ 2732498 w 4627223"/>
              <a:gd name="connsiteY28" fmla="*/ 3054181 h 6467057"/>
              <a:gd name="connsiteX29" fmla="*/ 2201944 w 4627223"/>
              <a:gd name="connsiteY29" fmla="*/ 2013363 h 6467057"/>
              <a:gd name="connsiteX30" fmla="*/ 2257861 w 4627223"/>
              <a:gd name="connsiteY30" fmla="*/ 1586676 h 6467057"/>
              <a:gd name="connsiteX31" fmla="*/ 2287025 w 4627223"/>
              <a:gd name="connsiteY31" fmla="*/ 1588447 h 6467057"/>
              <a:gd name="connsiteX32" fmla="*/ 2717514 w 4627223"/>
              <a:gd name="connsiteY32" fmla="*/ 2209960 h 6467057"/>
              <a:gd name="connsiteX33" fmla="*/ 2457886 w 4627223"/>
              <a:gd name="connsiteY33" fmla="*/ 4297241 h 6467057"/>
              <a:gd name="connsiteX34" fmla="*/ 1690233 w 4627223"/>
              <a:gd name="connsiteY34" fmla="*/ 4181410 h 6467057"/>
              <a:gd name="connsiteX35" fmla="*/ 1671810 w 4627223"/>
              <a:gd name="connsiteY35" fmla="*/ 4127874 h 6467057"/>
              <a:gd name="connsiteX36" fmla="*/ 1691304 w 4627223"/>
              <a:gd name="connsiteY36" fmla="*/ 4221244 h 6467057"/>
              <a:gd name="connsiteX37" fmla="*/ 1924168 w 4627223"/>
              <a:gd name="connsiteY37" fmla="*/ 4778499 h 6467057"/>
              <a:gd name="connsiteX38" fmla="*/ 1940043 w 4627223"/>
              <a:gd name="connsiteY38" fmla="*/ 4797219 h 6467057"/>
              <a:gd name="connsiteX39" fmla="*/ 1928931 w 4627223"/>
              <a:gd name="connsiteY39" fmla="*/ 4790250 h 6467057"/>
              <a:gd name="connsiteX40" fmla="*/ 1607798 w 4627223"/>
              <a:gd name="connsiteY40" fmla="*/ 4175036 h 6467057"/>
              <a:gd name="connsiteX41" fmla="*/ 1620626 w 4627223"/>
              <a:gd name="connsiteY41" fmla="*/ 2808366 h 6467057"/>
              <a:gd name="connsiteX42" fmla="*/ 1882668 w 4627223"/>
              <a:gd name="connsiteY42" fmla="*/ 2158268 h 6467057"/>
              <a:gd name="connsiteX43" fmla="*/ 2648136 w 4627223"/>
              <a:gd name="connsiteY43" fmla="*/ 2368937 h 6467057"/>
              <a:gd name="connsiteX44" fmla="*/ 2666124 w 4627223"/>
              <a:gd name="connsiteY44" fmla="*/ 2423831 h 6467057"/>
              <a:gd name="connsiteX45" fmla="*/ 2647365 w 4627223"/>
              <a:gd name="connsiteY45" fmla="*/ 2329688 h 6467057"/>
              <a:gd name="connsiteX46" fmla="*/ 2301663 w 4627223"/>
              <a:gd name="connsiteY46" fmla="*/ 1618609 h 6467057"/>
              <a:gd name="connsiteX47" fmla="*/ 2257861 w 4627223"/>
              <a:gd name="connsiteY47" fmla="*/ 1586676 h 6467057"/>
              <a:gd name="connsiteX48" fmla="*/ 2080247 w 4627223"/>
              <a:gd name="connsiteY48" fmla="*/ 1524995 h 6467057"/>
              <a:gd name="connsiteX49" fmla="*/ 1809309 w 4627223"/>
              <a:gd name="connsiteY49" fmla="*/ 1652193 h 6467057"/>
              <a:gd name="connsiteX50" fmla="*/ 1712613 w 4627223"/>
              <a:gd name="connsiteY50" fmla="*/ 1767822 h 6467057"/>
              <a:gd name="connsiteX51" fmla="*/ 1460807 w 4627223"/>
              <a:gd name="connsiteY51" fmla="*/ 2353787 h 6467057"/>
              <a:gd name="connsiteX52" fmla="*/ 1426561 w 4627223"/>
              <a:gd name="connsiteY52" fmla="*/ 4064509 h 6467057"/>
              <a:gd name="connsiteX53" fmla="*/ 1961536 w 4627223"/>
              <a:gd name="connsiteY53" fmla="*/ 4866870 h 6467057"/>
              <a:gd name="connsiteX54" fmla="*/ 2007244 w 4627223"/>
              <a:gd name="connsiteY54" fmla="*/ 4868971 h 6467057"/>
              <a:gd name="connsiteX55" fmla="*/ 2042712 w 4627223"/>
              <a:gd name="connsiteY55" fmla="*/ 4900223 h 6467057"/>
              <a:gd name="connsiteX56" fmla="*/ 2631059 w 4627223"/>
              <a:gd name="connsiteY56" fmla="*/ 4672606 h 6467057"/>
              <a:gd name="connsiteX57" fmla="*/ 2899732 w 4627223"/>
              <a:gd name="connsiteY57" fmla="*/ 2299090 h 6467057"/>
              <a:gd name="connsiteX58" fmla="*/ 2263387 w 4627223"/>
              <a:gd name="connsiteY58" fmla="*/ 1567404 h 6467057"/>
              <a:gd name="connsiteX59" fmla="*/ 2244940 w 4627223"/>
              <a:gd name="connsiteY59" fmla="*/ 1577256 h 6467057"/>
              <a:gd name="connsiteX60" fmla="*/ 2239233 w 4627223"/>
              <a:gd name="connsiteY60" fmla="*/ 1573095 h 6467057"/>
              <a:gd name="connsiteX61" fmla="*/ 2080247 w 4627223"/>
              <a:gd name="connsiteY61" fmla="*/ 1524995 h 6467057"/>
              <a:gd name="connsiteX62" fmla="*/ 4627223 w 4627223"/>
              <a:gd name="connsiteY62" fmla="*/ 0 h 6467057"/>
              <a:gd name="connsiteX63" fmla="*/ 4615167 w 4627223"/>
              <a:gd name="connsiteY63" fmla="*/ 6467057 h 6467057"/>
              <a:gd name="connsiteX64" fmla="*/ 280180 w 4627223"/>
              <a:gd name="connsiteY64" fmla="*/ 5773062 h 6467057"/>
              <a:gd name="connsiteX65" fmla="*/ 0 w 4627223"/>
              <a:gd name="connsiteY65" fmla="*/ 5615016 h 6467057"/>
              <a:gd name="connsiteX66" fmla="*/ 0 w 4627223"/>
              <a:gd name="connsiteY66" fmla="*/ 864266 h 6467057"/>
              <a:gd name="connsiteX67" fmla="*/ 4627223 w 4627223"/>
              <a:gd name="connsiteY67" fmla="*/ 0 h 646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4627223" h="6467057">
                <a:moveTo>
                  <a:pt x="2109225" y="2222212"/>
                </a:moveTo>
                <a:cubicBezTo>
                  <a:pt x="2348344" y="2213016"/>
                  <a:pt x="2553277" y="2636290"/>
                  <a:pt x="2566956" y="3167624"/>
                </a:cubicBezTo>
                <a:cubicBezTo>
                  <a:pt x="2578925" y="3632538"/>
                  <a:pt x="2440499" y="4026138"/>
                  <a:pt x="2245514" y="4123434"/>
                </a:cubicBezTo>
                <a:lnTo>
                  <a:pt x="2224279" y="4131522"/>
                </a:lnTo>
                <a:lnTo>
                  <a:pt x="2256530" y="4133707"/>
                </a:lnTo>
                <a:cubicBezTo>
                  <a:pt x="2343387" y="4130367"/>
                  <a:pt x="2423912" y="4080872"/>
                  <a:pt x="2493120" y="3996524"/>
                </a:cubicBezTo>
                <a:lnTo>
                  <a:pt x="2504116" y="3981535"/>
                </a:lnTo>
                <a:lnTo>
                  <a:pt x="2498053" y="3993822"/>
                </a:lnTo>
                <a:cubicBezTo>
                  <a:pt x="2421827" y="4139527"/>
                  <a:pt x="2321950" y="4227849"/>
                  <a:pt x="2212611" y="4227848"/>
                </a:cubicBezTo>
                <a:cubicBezTo>
                  <a:pt x="1973373" y="4227848"/>
                  <a:pt x="1779433" y="3805011"/>
                  <a:pt x="1779433" y="3283415"/>
                </a:cubicBezTo>
                <a:cubicBezTo>
                  <a:pt x="1779433" y="2827019"/>
                  <a:pt x="1927918" y="2446234"/>
                  <a:pt x="2125311" y="2358170"/>
                </a:cubicBezTo>
                <a:lnTo>
                  <a:pt x="2146743" y="2351039"/>
                </a:lnTo>
                <a:lnTo>
                  <a:pt x="2114564" y="2347679"/>
                </a:lnTo>
                <a:cubicBezTo>
                  <a:pt x="1992903" y="2347679"/>
                  <a:pt x="1881321" y="2436867"/>
                  <a:pt x="1794284" y="2585336"/>
                </a:cubicBezTo>
                <a:lnTo>
                  <a:pt x="1769198" y="2632463"/>
                </a:lnTo>
                <a:lnTo>
                  <a:pt x="1780709" y="2595383"/>
                </a:lnTo>
                <a:cubicBezTo>
                  <a:pt x="1854408" y="2372729"/>
                  <a:pt x="1972619" y="2227465"/>
                  <a:pt x="2109225" y="2222212"/>
                </a:cubicBezTo>
                <a:close/>
                <a:moveTo>
                  <a:pt x="2201944" y="2013363"/>
                </a:moveTo>
                <a:cubicBezTo>
                  <a:pt x="2004343" y="2020962"/>
                  <a:pt x="1839518" y="2267443"/>
                  <a:pt x="1766156" y="2619700"/>
                </a:cubicBezTo>
                <a:lnTo>
                  <a:pt x="1761797" y="2646366"/>
                </a:lnTo>
                <a:lnTo>
                  <a:pt x="1758528" y="2652507"/>
                </a:lnTo>
                <a:cubicBezTo>
                  <a:pt x="1721512" y="2729019"/>
                  <a:pt x="1690232" y="2817389"/>
                  <a:pt x="1666137" y="2914625"/>
                </a:cubicBezTo>
                <a:cubicBezTo>
                  <a:pt x="1642042" y="3011859"/>
                  <a:pt x="1625132" y="3117959"/>
                  <a:pt x="1616855" y="3229931"/>
                </a:cubicBezTo>
                <a:cubicBezTo>
                  <a:pt x="1613035" y="3281609"/>
                  <a:pt x="1611053" y="3334539"/>
                  <a:pt x="1611053" y="3388425"/>
                </a:cubicBezTo>
                <a:cubicBezTo>
                  <a:pt x="1611053" y="3963213"/>
                  <a:pt x="1836483" y="4429171"/>
                  <a:pt x="2114564" y="4429171"/>
                </a:cubicBezTo>
                <a:cubicBezTo>
                  <a:pt x="2287550" y="4429171"/>
                  <a:pt x="2440161" y="4248859"/>
                  <a:pt x="2530806" y="3974203"/>
                </a:cubicBezTo>
                <a:lnTo>
                  <a:pt x="2548668" y="3915888"/>
                </a:lnTo>
                <a:lnTo>
                  <a:pt x="2570419" y="3879304"/>
                </a:lnTo>
                <a:cubicBezTo>
                  <a:pt x="2677261" y="3680552"/>
                  <a:pt x="2740977" y="3383535"/>
                  <a:pt x="2732498" y="3054181"/>
                </a:cubicBezTo>
                <a:cubicBezTo>
                  <a:pt x="2717425" y="2468664"/>
                  <a:pt x="2479887" y="2002674"/>
                  <a:pt x="2201944" y="2013363"/>
                </a:cubicBezTo>
                <a:close/>
                <a:moveTo>
                  <a:pt x="2257861" y="1586676"/>
                </a:moveTo>
                <a:lnTo>
                  <a:pt x="2287025" y="1588447"/>
                </a:lnTo>
                <a:cubicBezTo>
                  <a:pt x="2465088" y="1612080"/>
                  <a:pt x="2626434" y="1826566"/>
                  <a:pt x="2717514" y="2209960"/>
                </a:cubicBezTo>
                <a:cubicBezTo>
                  <a:pt x="2876943" y="2881065"/>
                  <a:pt x="2760703" y="3815572"/>
                  <a:pt x="2457886" y="4297241"/>
                </a:cubicBezTo>
                <a:cubicBezTo>
                  <a:pt x="2192921" y="4718701"/>
                  <a:pt x="1872902" y="4653808"/>
                  <a:pt x="1690233" y="4181410"/>
                </a:cubicBezTo>
                <a:lnTo>
                  <a:pt x="1671810" y="4127874"/>
                </a:lnTo>
                <a:lnTo>
                  <a:pt x="1691304" y="4221244"/>
                </a:lnTo>
                <a:cubicBezTo>
                  <a:pt x="1749215" y="4465015"/>
                  <a:pt x="1830116" y="4652341"/>
                  <a:pt x="1924168" y="4778499"/>
                </a:cubicBezTo>
                <a:lnTo>
                  <a:pt x="1940043" y="4797219"/>
                </a:lnTo>
                <a:lnTo>
                  <a:pt x="1928931" y="4790250"/>
                </a:lnTo>
                <a:cubicBezTo>
                  <a:pt x="1794371" y="4695311"/>
                  <a:pt x="1678231" y="4485408"/>
                  <a:pt x="1607798" y="4175036"/>
                </a:cubicBezTo>
                <a:cubicBezTo>
                  <a:pt x="1511478" y="3750595"/>
                  <a:pt x="1523430" y="3238719"/>
                  <a:pt x="1620626" y="2808366"/>
                </a:cubicBezTo>
                <a:cubicBezTo>
                  <a:pt x="1678943" y="2550155"/>
                  <a:pt x="1767949" y="2321290"/>
                  <a:pt x="1882668" y="2158268"/>
                </a:cubicBezTo>
                <a:cubicBezTo>
                  <a:pt x="2150346" y="1777884"/>
                  <a:pt x="2469330" y="1882013"/>
                  <a:pt x="2648136" y="2368937"/>
                </a:cubicBezTo>
                <a:lnTo>
                  <a:pt x="2666124" y="2423831"/>
                </a:lnTo>
                <a:lnTo>
                  <a:pt x="2647365" y="2329688"/>
                </a:lnTo>
                <a:cubicBezTo>
                  <a:pt x="2568994" y="1984339"/>
                  <a:pt x="2444807" y="1741932"/>
                  <a:pt x="2301663" y="1618609"/>
                </a:cubicBezTo>
                <a:lnTo>
                  <a:pt x="2257861" y="1586676"/>
                </a:lnTo>
                <a:close/>
                <a:moveTo>
                  <a:pt x="2080247" y="1524995"/>
                </a:moveTo>
                <a:cubicBezTo>
                  <a:pt x="1990126" y="1523562"/>
                  <a:pt x="1898063" y="1564909"/>
                  <a:pt x="1809309" y="1652193"/>
                </a:cubicBezTo>
                <a:cubicBezTo>
                  <a:pt x="1776538" y="1684419"/>
                  <a:pt x="1744218" y="1722911"/>
                  <a:pt x="1712613" y="1767822"/>
                </a:cubicBezTo>
                <a:cubicBezTo>
                  <a:pt x="1607265" y="1917528"/>
                  <a:pt x="1522331" y="2120867"/>
                  <a:pt x="1460807" y="2353787"/>
                </a:cubicBezTo>
                <a:cubicBezTo>
                  <a:pt x="1325454" y="2866214"/>
                  <a:pt x="1303407" y="3521819"/>
                  <a:pt x="1426561" y="4064509"/>
                </a:cubicBezTo>
                <a:cubicBezTo>
                  <a:pt x="1537995" y="4555550"/>
                  <a:pt x="1742057" y="4838476"/>
                  <a:pt x="1961536" y="4866870"/>
                </a:cubicBezTo>
                <a:lnTo>
                  <a:pt x="2007244" y="4868971"/>
                </a:lnTo>
                <a:lnTo>
                  <a:pt x="2042712" y="4900223"/>
                </a:lnTo>
                <a:cubicBezTo>
                  <a:pt x="2228107" y="5037858"/>
                  <a:pt x="2443354" y="4971175"/>
                  <a:pt x="2631059" y="4672606"/>
                </a:cubicBezTo>
                <a:cubicBezTo>
                  <a:pt x="2964757" y="4141818"/>
                  <a:pt x="3085046" y="3079158"/>
                  <a:pt x="2899732" y="2299090"/>
                </a:cubicBezTo>
                <a:cubicBezTo>
                  <a:pt x="2767986" y="1744510"/>
                  <a:pt x="2517246" y="1482063"/>
                  <a:pt x="2263387" y="1567404"/>
                </a:cubicBezTo>
                <a:lnTo>
                  <a:pt x="2244940" y="1577256"/>
                </a:lnTo>
                <a:lnTo>
                  <a:pt x="2239233" y="1573095"/>
                </a:lnTo>
                <a:cubicBezTo>
                  <a:pt x="2187693" y="1542115"/>
                  <a:pt x="2134319" y="1525855"/>
                  <a:pt x="2080247" y="1524995"/>
                </a:cubicBezTo>
                <a:close/>
                <a:moveTo>
                  <a:pt x="4627223" y="0"/>
                </a:moveTo>
                <a:cubicBezTo>
                  <a:pt x="4627223" y="2040227"/>
                  <a:pt x="4615167" y="4426830"/>
                  <a:pt x="4615167" y="6467057"/>
                </a:cubicBezTo>
                <a:cubicBezTo>
                  <a:pt x="2598600" y="6385943"/>
                  <a:pt x="1651447" y="6148850"/>
                  <a:pt x="280180" y="5773062"/>
                </a:cubicBezTo>
                <a:lnTo>
                  <a:pt x="0" y="5615016"/>
                </a:lnTo>
                <a:lnTo>
                  <a:pt x="0" y="864266"/>
                </a:lnTo>
                <a:cubicBezTo>
                  <a:pt x="1566519" y="336376"/>
                  <a:pt x="2397656" y="234801"/>
                  <a:pt x="4627223" y="0"/>
                </a:cubicBezTo>
                <a:close/>
              </a:path>
            </a:pathLst>
          </a:custGeom>
          <a:gradFill flip="none" rotWithShape="1">
            <a:gsLst>
              <a:gs pos="61000">
                <a:srgbClr val="CC0000">
                  <a:lumMod val="49000"/>
                  <a:alpha val="43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  <a:alpha val="44000"/>
                </a:schemeClr>
              </a:gs>
              <a:gs pos="50000">
                <a:srgbClr val="C00000"/>
              </a:gs>
            </a:gsLst>
            <a:path path="circle">
              <a:fillToRect l="100000" t="100000"/>
            </a:path>
            <a:tileRect r="-100000" b="-100000"/>
          </a:gradFill>
          <a:ln w="9525">
            <a:solidFill>
              <a:srgbClr val="FF0000">
                <a:alpha val="54000"/>
              </a:srgbClr>
            </a:solidFill>
          </a:ln>
          <a:scene3d>
            <a:camera prst="orthographicFront"/>
            <a:lightRig rig="flat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99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SASFRE.wav"/>
          </p:stSnd>
        </p:sndAc>
      </p:transition>
    </mc:Choice>
    <mc:Fallback xmlns="">
      <p:transition spd="slow">
        <p:sndAc>
          <p:stSnd loop="1">
            <p:snd r:embed="rId9" name="SASF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73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7846" y="457200"/>
            <a:ext cx="9144000" cy="592413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</p:spPr>
      </p:pic>
      <p:sp>
        <p:nvSpPr>
          <p:cNvPr id="3" name="Forma libre 18"/>
          <p:cNvSpPr/>
          <p:nvPr/>
        </p:nvSpPr>
        <p:spPr>
          <a:xfrm rot="5400000">
            <a:off x="629818" y="1287018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  <a:extrusionClr>
              <a:srgbClr val="66FF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8"/>
          <p:cNvSpPr/>
          <p:nvPr/>
        </p:nvSpPr>
        <p:spPr>
          <a:xfrm rot="5400000">
            <a:off x="629818" y="2583161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  <a:extrusionClr>
              <a:srgbClr val="66FF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8"/>
          <p:cNvSpPr/>
          <p:nvPr/>
        </p:nvSpPr>
        <p:spPr>
          <a:xfrm rot="5400000">
            <a:off x="629817" y="3879306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8"/>
          <p:cNvSpPr/>
          <p:nvPr/>
        </p:nvSpPr>
        <p:spPr>
          <a:xfrm rot="16200000" flipH="1">
            <a:off x="6651555" y="-88151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  <a:extrusionClr>
              <a:srgbClr val="66FF3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18"/>
          <p:cNvSpPr/>
          <p:nvPr/>
        </p:nvSpPr>
        <p:spPr>
          <a:xfrm rot="16200000" flipH="1">
            <a:off x="6641976" y="1287018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18"/>
          <p:cNvSpPr/>
          <p:nvPr/>
        </p:nvSpPr>
        <p:spPr>
          <a:xfrm rot="16200000" flipH="1">
            <a:off x="6634199" y="2655170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18"/>
          <p:cNvSpPr/>
          <p:nvPr/>
        </p:nvSpPr>
        <p:spPr>
          <a:xfrm rot="16200000" flipH="1">
            <a:off x="6610833" y="4023321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18"/>
          <p:cNvSpPr/>
          <p:nvPr/>
        </p:nvSpPr>
        <p:spPr>
          <a:xfrm rot="5400000">
            <a:off x="747938" y="-88152"/>
            <a:ext cx="1872209" cy="3131841"/>
          </a:xfrm>
          <a:custGeom>
            <a:avLst/>
            <a:gdLst>
              <a:gd name="connsiteX0" fmla="*/ 1939928 w 3208915"/>
              <a:gd name="connsiteY0" fmla="*/ 792673 h 5265622"/>
              <a:gd name="connsiteX1" fmla="*/ 1947351 w 3208915"/>
              <a:gd name="connsiteY1" fmla="*/ 769825 h 5265622"/>
              <a:gd name="connsiteX2" fmla="*/ 2196563 w 3208915"/>
              <a:gd name="connsiteY2" fmla="*/ 579077 h 5265622"/>
              <a:gd name="connsiteX3" fmla="*/ 2298543 w 3208915"/>
              <a:gd name="connsiteY3" fmla="*/ 602892 h 5265622"/>
              <a:gd name="connsiteX4" fmla="*/ 2300895 w 3208915"/>
              <a:gd name="connsiteY4" fmla="*/ 604162 h 5265622"/>
              <a:gd name="connsiteX5" fmla="*/ 2293678 w 3208915"/>
              <a:gd name="connsiteY5" fmla="*/ 578898 h 5265622"/>
              <a:gd name="connsiteX6" fmla="*/ 2250570 w 3208915"/>
              <a:gd name="connsiteY6" fmla="*/ 506805 h 5265622"/>
              <a:gd name="connsiteX7" fmla="*/ 2024830 w 3208915"/>
              <a:gd name="connsiteY7" fmla="*/ 451036 h 5265622"/>
              <a:gd name="connsiteX8" fmla="*/ 2008740 w 3208915"/>
              <a:gd name="connsiteY8" fmla="*/ 456597 h 5265622"/>
              <a:gd name="connsiteX9" fmla="*/ 2029607 w 3208915"/>
              <a:gd name="connsiteY9" fmla="*/ 446317 h 5265622"/>
              <a:gd name="connsiteX10" fmla="*/ 2333854 w 3208915"/>
              <a:gd name="connsiteY10" fmla="*/ 501449 h 5265622"/>
              <a:gd name="connsiteX11" fmla="*/ 2380678 w 3208915"/>
              <a:gd name="connsiteY11" fmla="*/ 574430 h 5265622"/>
              <a:gd name="connsiteX12" fmla="*/ 2387408 w 3208915"/>
              <a:gd name="connsiteY12" fmla="*/ 592374 h 5265622"/>
              <a:gd name="connsiteX13" fmla="*/ 2387739 w 3208915"/>
              <a:gd name="connsiteY13" fmla="*/ 591851 h 5265622"/>
              <a:gd name="connsiteX14" fmla="*/ 2413673 w 3208915"/>
              <a:gd name="connsiteY14" fmla="*/ 489517 h 5265622"/>
              <a:gd name="connsiteX15" fmla="*/ 2288274 w 3208915"/>
              <a:gd name="connsiteY15" fmla="*/ 285355 h 5265622"/>
              <a:gd name="connsiteX16" fmla="*/ 2273006 w 3208915"/>
              <a:gd name="connsiteY16" fmla="*/ 277665 h 5265622"/>
              <a:gd name="connsiteX17" fmla="*/ 2294843 w 3208915"/>
              <a:gd name="connsiteY17" fmla="*/ 285432 h 5265622"/>
              <a:gd name="connsiteX18" fmla="*/ 2477149 w 3208915"/>
              <a:gd name="connsiteY18" fmla="*/ 546182 h 5265622"/>
              <a:gd name="connsiteX19" fmla="*/ 2468747 w 3208915"/>
              <a:gd name="connsiteY19" fmla="*/ 611900 h 5265622"/>
              <a:gd name="connsiteX20" fmla="*/ 2462893 w 3208915"/>
              <a:gd name="connsiteY20" fmla="*/ 631090 h 5265622"/>
              <a:gd name="connsiteX21" fmla="*/ 2463531 w 3208915"/>
              <a:gd name="connsiteY21" fmla="*/ 630833 h 5265622"/>
              <a:gd name="connsiteX22" fmla="*/ 2528945 w 3208915"/>
              <a:gd name="connsiteY22" fmla="*/ 580364 h 5265622"/>
              <a:gd name="connsiteX23" fmla="*/ 2578561 w 3208915"/>
              <a:gd name="connsiteY23" fmla="*/ 405778 h 5265622"/>
              <a:gd name="connsiteX24" fmla="*/ 2577701 w 3208915"/>
              <a:gd name="connsiteY24" fmla="*/ 401681 h 5265622"/>
              <a:gd name="connsiteX25" fmla="*/ 2576338 w 3208915"/>
              <a:gd name="connsiteY25" fmla="*/ 404718 h 5265622"/>
              <a:gd name="connsiteX26" fmla="*/ 2577541 w 3208915"/>
              <a:gd name="connsiteY26" fmla="*/ 400920 h 5265622"/>
              <a:gd name="connsiteX27" fmla="*/ 2564880 w 3208915"/>
              <a:gd name="connsiteY27" fmla="*/ 340607 h 5265622"/>
              <a:gd name="connsiteX28" fmla="*/ 2558353 w 3208915"/>
              <a:gd name="connsiteY28" fmla="*/ 324246 h 5265622"/>
              <a:gd name="connsiteX29" fmla="*/ 2569741 w 3208915"/>
              <a:gd name="connsiteY29" fmla="*/ 345231 h 5265622"/>
              <a:gd name="connsiteX30" fmla="*/ 2582581 w 3208915"/>
              <a:gd name="connsiteY30" fmla="*/ 385736 h 5265622"/>
              <a:gd name="connsiteX31" fmla="*/ 2614820 w 3208915"/>
              <a:gd name="connsiteY31" fmla="*/ 325861 h 5265622"/>
              <a:gd name="connsiteX32" fmla="*/ 2773045 w 3208915"/>
              <a:gd name="connsiteY32" fmla="*/ 236865 h 5265622"/>
              <a:gd name="connsiteX33" fmla="*/ 2851211 w 3208915"/>
              <a:gd name="connsiteY33" fmla="*/ 255580 h 5265622"/>
              <a:gd name="connsiteX34" fmla="*/ 2853013 w 3208915"/>
              <a:gd name="connsiteY34" fmla="*/ 256578 h 5265622"/>
              <a:gd name="connsiteX35" fmla="*/ 2847482 w 3208915"/>
              <a:gd name="connsiteY35" fmla="*/ 236723 h 5265622"/>
              <a:gd name="connsiteX36" fmla="*/ 2814440 w 3208915"/>
              <a:gd name="connsiteY36" fmla="*/ 180070 h 5265622"/>
              <a:gd name="connsiteX37" fmla="*/ 2641414 w 3208915"/>
              <a:gd name="connsiteY37" fmla="*/ 136243 h 5265622"/>
              <a:gd name="connsiteX38" fmla="*/ 2629081 w 3208915"/>
              <a:gd name="connsiteY38" fmla="*/ 140614 h 5265622"/>
              <a:gd name="connsiteX39" fmla="*/ 2645075 w 3208915"/>
              <a:gd name="connsiteY39" fmla="*/ 132536 h 5265622"/>
              <a:gd name="connsiteX40" fmla="*/ 2878276 w 3208915"/>
              <a:gd name="connsiteY40" fmla="*/ 175861 h 5265622"/>
              <a:gd name="connsiteX41" fmla="*/ 2914166 w 3208915"/>
              <a:gd name="connsiteY41" fmla="*/ 233212 h 5265622"/>
              <a:gd name="connsiteX42" fmla="*/ 2919324 w 3208915"/>
              <a:gd name="connsiteY42" fmla="*/ 247314 h 5265622"/>
              <a:gd name="connsiteX43" fmla="*/ 2919578 w 3208915"/>
              <a:gd name="connsiteY43" fmla="*/ 246903 h 5265622"/>
              <a:gd name="connsiteX44" fmla="*/ 2939456 w 3208915"/>
              <a:gd name="connsiteY44" fmla="*/ 166484 h 5265622"/>
              <a:gd name="connsiteX45" fmla="*/ 2843340 w 3208915"/>
              <a:gd name="connsiteY45" fmla="*/ 6044 h 5265622"/>
              <a:gd name="connsiteX46" fmla="*/ 2831637 w 3208915"/>
              <a:gd name="connsiteY46" fmla="*/ 0 h 5265622"/>
              <a:gd name="connsiteX47" fmla="*/ 2848374 w 3208915"/>
              <a:gd name="connsiteY47" fmla="*/ 6104 h 5265622"/>
              <a:gd name="connsiteX48" fmla="*/ 2988110 w 3208915"/>
              <a:gd name="connsiteY48" fmla="*/ 211014 h 5265622"/>
              <a:gd name="connsiteX49" fmla="*/ 2981669 w 3208915"/>
              <a:gd name="connsiteY49" fmla="*/ 262658 h 5265622"/>
              <a:gd name="connsiteX50" fmla="*/ 2977182 w 3208915"/>
              <a:gd name="connsiteY50" fmla="*/ 277738 h 5265622"/>
              <a:gd name="connsiteX51" fmla="*/ 2977671 w 3208915"/>
              <a:gd name="connsiteY51" fmla="*/ 277537 h 5265622"/>
              <a:gd name="connsiteX52" fmla="*/ 3027811 w 3208915"/>
              <a:gd name="connsiteY52" fmla="*/ 237875 h 5265622"/>
              <a:gd name="connsiteX53" fmla="*/ 3055354 w 3208915"/>
              <a:gd name="connsiteY53" fmla="*/ 49464 h 5265622"/>
              <a:gd name="connsiteX54" fmla="*/ 3050351 w 3208915"/>
              <a:gd name="connsiteY54" fmla="*/ 36606 h 5265622"/>
              <a:gd name="connsiteX55" fmla="*/ 3059080 w 3208915"/>
              <a:gd name="connsiteY55" fmla="*/ 53097 h 5265622"/>
              <a:gd name="connsiteX56" fmla="*/ 3036590 w 3208915"/>
              <a:gd name="connsiteY56" fmla="*/ 305834 h 5265622"/>
              <a:gd name="connsiteX57" fmla="*/ 2971615 w 3208915"/>
              <a:gd name="connsiteY57" fmla="*/ 356064 h 5265622"/>
              <a:gd name="connsiteX58" fmla="*/ 2965339 w 3208915"/>
              <a:gd name="connsiteY58" fmla="*/ 358657 h 5265622"/>
              <a:gd name="connsiteX59" fmla="*/ 2978752 w 3208915"/>
              <a:gd name="connsiteY59" fmla="*/ 368205 h 5265622"/>
              <a:gd name="connsiteX60" fmla="*/ 3053719 w 3208915"/>
              <a:gd name="connsiteY60" fmla="*/ 389528 h 5265622"/>
              <a:gd name="connsiteX61" fmla="*/ 3203281 w 3208915"/>
              <a:gd name="connsiteY61" fmla="*/ 286421 h 5265622"/>
              <a:gd name="connsiteX62" fmla="*/ 3208915 w 3208915"/>
              <a:gd name="connsiteY62" fmla="*/ 273867 h 5265622"/>
              <a:gd name="connsiteX63" fmla="*/ 3203225 w 3208915"/>
              <a:gd name="connsiteY63" fmla="*/ 291822 h 5265622"/>
              <a:gd name="connsiteX64" fmla="*/ 3012208 w 3208915"/>
              <a:gd name="connsiteY64" fmla="*/ 441721 h 5265622"/>
              <a:gd name="connsiteX65" fmla="*/ 2934042 w 3208915"/>
              <a:gd name="connsiteY65" fmla="*/ 423006 h 5265622"/>
              <a:gd name="connsiteX66" fmla="*/ 2932239 w 3208915"/>
              <a:gd name="connsiteY66" fmla="*/ 422008 h 5265622"/>
              <a:gd name="connsiteX67" fmla="*/ 2937771 w 3208915"/>
              <a:gd name="connsiteY67" fmla="*/ 441862 h 5265622"/>
              <a:gd name="connsiteX68" fmla="*/ 2970812 w 3208915"/>
              <a:gd name="connsiteY68" fmla="*/ 498516 h 5265622"/>
              <a:gd name="connsiteX69" fmla="*/ 3143838 w 3208915"/>
              <a:gd name="connsiteY69" fmla="*/ 542342 h 5265622"/>
              <a:gd name="connsiteX70" fmla="*/ 3156171 w 3208915"/>
              <a:gd name="connsiteY70" fmla="*/ 537971 h 5265622"/>
              <a:gd name="connsiteX71" fmla="*/ 3140177 w 3208915"/>
              <a:gd name="connsiteY71" fmla="*/ 546050 h 5265622"/>
              <a:gd name="connsiteX72" fmla="*/ 2906977 w 3208915"/>
              <a:gd name="connsiteY72" fmla="*/ 502725 h 5265622"/>
              <a:gd name="connsiteX73" fmla="*/ 2871087 w 3208915"/>
              <a:gd name="connsiteY73" fmla="*/ 445373 h 5265622"/>
              <a:gd name="connsiteX74" fmla="*/ 2865928 w 3208915"/>
              <a:gd name="connsiteY74" fmla="*/ 431272 h 5265622"/>
              <a:gd name="connsiteX75" fmla="*/ 2865674 w 3208915"/>
              <a:gd name="connsiteY75" fmla="*/ 431683 h 5265622"/>
              <a:gd name="connsiteX76" fmla="*/ 2845797 w 3208915"/>
              <a:gd name="connsiteY76" fmla="*/ 512102 h 5265622"/>
              <a:gd name="connsiteX77" fmla="*/ 2941913 w 3208915"/>
              <a:gd name="connsiteY77" fmla="*/ 672542 h 5265622"/>
              <a:gd name="connsiteX78" fmla="*/ 2953616 w 3208915"/>
              <a:gd name="connsiteY78" fmla="*/ 678585 h 5265622"/>
              <a:gd name="connsiteX79" fmla="*/ 2936878 w 3208915"/>
              <a:gd name="connsiteY79" fmla="*/ 672482 h 5265622"/>
              <a:gd name="connsiteX80" fmla="*/ 2797143 w 3208915"/>
              <a:gd name="connsiteY80" fmla="*/ 467571 h 5265622"/>
              <a:gd name="connsiteX81" fmla="*/ 2814589 w 3208915"/>
              <a:gd name="connsiteY81" fmla="*/ 383720 h 5265622"/>
              <a:gd name="connsiteX82" fmla="*/ 2815872 w 3208915"/>
              <a:gd name="connsiteY82" fmla="*/ 381053 h 5265622"/>
              <a:gd name="connsiteX83" fmla="*/ 2813393 w 3208915"/>
              <a:gd name="connsiteY83" fmla="*/ 381712 h 5265622"/>
              <a:gd name="connsiteX84" fmla="*/ 2743743 w 3208915"/>
              <a:gd name="connsiteY84" fmla="*/ 429413 h 5265622"/>
              <a:gd name="connsiteX85" fmla="*/ 2716199 w 3208915"/>
              <a:gd name="connsiteY85" fmla="*/ 617825 h 5265622"/>
              <a:gd name="connsiteX86" fmla="*/ 2721202 w 3208915"/>
              <a:gd name="connsiteY86" fmla="*/ 630683 h 5265622"/>
              <a:gd name="connsiteX87" fmla="*/ 2712474 w 3208915"/>
              <a:gd name="connsiteY87" fmla="*/ 614191 h 5265622"/>
              <a:gd name="connsiteX88" fmla="*/ 2734963 w 3208915"/>
              <a:gd name="connsiteY88" fmla="*/ 361455 h 5265622"/>
              <a:gd name="connsiteX89" fmla="*/ 2799938 w 3208915"/>
              <a:gd name="connsiteY89" fmla="*/ 311225 h 5265622"/>
              <a:gd name="connsiteX90" fmla="*/ 2804435 w 3208915"/>
              <a:gd name="connsiteY90" fmla="*/ 309367 h 5265622"/>
              <a:gd name="connsiteX91" fmla="*/ 2782828 w 3208915"/>
              <a:gd name="connsiteY91" fmla="*/ 298762 h 5265622"/>
              <a:gd name="connsiteX92" fmla="*/ 2731534 w 3208915"/>
              <a:gd name="connsiteY92" fmla="*/ 289057 h 5265622"/>
              <a:gd name="connsiteX93" fmla="*/ 2610684 w 3208915"/>
              <a:gd name="connsiteY93" fmla="*/ 349728 h 5265622"/>
              <a:gd name="connsiteX94" fmla="*/ 2583774 w 3208915"/>
              <a:gd name="connsiteY94" fmla="*/ 389500 h 5265622"/>
              <a:gd name="connsiteX95" fmla="*/ 2596670 w 3208915"/>
              <a:gd name="connsiteY95" fmla="*/ 430178 h 5265622"/>
              <a:gd name="connsiteX96" fmla="*/ 2540400 w 3208915"/>
              <a:gd name="connsiteY96" fmla="*/ 666841 h 5265622"/>
              <a:gd name="connsiteX97" fmla="*/ 2455630 w 3208915"/>
              <a:gd name="connsiteY97" fmla="*/ 730760 h 5265622"/>
              <a:gd name="connsiteX98" fmla="*/ 2447442 w 3208915"/>
              <a:gd name="connsiteY98" fmla="*/ 734059 h 5265622"/>
              <a:gd name="connsiteX99" fmla="*/ 2464941 w 3208915"/>
              <a:gd name="connsiteY99" fmla="*/ 746209 h 5265622"/>
              <a:gd name="connsiteX100" fmla="*/ 2562747 w 3208915"/>
              <a:gd name="connsiteY100" fmla="*/ 773343 h 5265622"/>
              <a:gd name="connsiteX101" fmla="*/ 2757874 w 3208915"/>
              <a:gd name="connsiteY101" fmla="*/ 642139 h 5265622"/>
              <a:gd name="connsiteX102" fmla="*/ 2765224 w 3208915"/>
              <a:gd name="connsiteY102" fmla="*/ 626164 h 5265622"/>
              <a:gd name="connsiteX103" fmla="*/ 2757801 w 3208915"/>
              <a:gd name="connsiteY103" fmla="*/ 649011 h 5265622"/>
              <a:gd name="connsiteX104" fmla="*/ 2508589 w 3208915"/>
              <a:gd name="connsiteY104" fmla="*/ 839759 h 5265622"/>
              <a:gd name="connsiteX105" fmla="*/ 2406609 w 3208915"/>
              <a:gd name="connsiteY105" fmla="*/ 815944 h 5265622"/>
              <a:gd name="connsiteX106" fmla="*/ 2404258 w 3208915"/>
              <a:gd name="connsiteY106" fmla="*/ 814674 h 5265622"/>
              <a:gd name="connsiteX107" fmla="*/ 2411474 w 3208915"/>
              <a:gd name="connsiteY107" fmla="*/ 839939 h 5265622"/>
              <a:gd name="connsiteX108" fmla="*/ 2454582 w 3208915"/>
              <a:gd name="connsiteY108" fmla="*/ 912031 h 5265622"/>
              <a:gd name="connsiteX109" fmla="*/ 2680322 w 3208915"/>
              <a:gd name="connsiteY109" fmla="*/ 967801 h 5265622"/>
              <a:gd name="connsiteX110" fmla="*/ 2696412 w 3208915"/>
              <a:gd name="connsiteY110" fmla="*/ 962239 h 5265622"/>
              <a:gd name="connsiteX111" fmla="*/ 2675545 w 3208915"/>
              <a:gd name="connsiteY111" fmla="*/ 972519 h 5265622"/>
              <a:gd name="connsiteX112" fmla="*/ 2371299 w 3208915"/>
              <a:gd name="connsiteY112" fmla="*/ 917387 h 5265622"/>
              <a:gd name="connsiteX113" fmla="*/ 2324474 w 3208915"/>
              <a:gd name="connsiteY113" fmla="*/ 844407 h 5265622"/>
              <a:gd name="connsiteX114" fmla="*/ 2317745 w 3208915"/>
              <a:gd name="connsiteY114" fmla="*/ 826463 h 5265622"/>
              <a:gd name="connsiteX115" fmla="*/ 2317413 w 3208915"/>
              <a:gd name="connsiteY115" fmla="*/ 826985 h 5265622"/>
              <a:gd name="connsiteX116" fmla="*/ 2291480 w 3208915"/>
              <a:gd name="connsiteY116" fmla="*/ 929319 h 5265622"/>
              <a:gd name="connsiteX117" fmla="*/ 2416878 w 3208915"/>
              <a:gd name="connsiteY117" fmla="*/ 1133481 h 5265622"/>
              <a:gd name="connsiteX118" fmla="*/ 2432147 w 3208915"/>
              <a:gd name="connsiteY118" fmla="*/ 1141172 h 5265622"/>
              <a:gd name="connsiteX119" fmla="*/ 2410310 w 3208915"/>
              <a:gd name="connsiteY119" fmla="*/ 1133405 h 5265622"/>
              <a:gd name="connsiteX120" fmla="*/ 2228003 w 3208915"/>
              <a:gd name="connsiteY120" fmla="*/ 872654 h 5265622"/>
              <a:gd name="connsiteX121" fmla="*/ 2250764 w 3208915"/>
              <a:gd name="connsiteY121" fmla="*/ 765953 h 5265622"/>
              <a:gd name="connsiteX122" fmla="*/ 2252439 w 3208915"/>
              <a:gd name="connsiteY122" fmla="*/ 762559 h 5265622"/>
              <a:gd name="connsiteX123" fmla="*/ 2249204 w 3208915"/>
              <a:gd name="connsiteY123" fmla="*/ 763397 h 5265622"/>
              <a:gd name="connsiteX124" fmla="*/ 2158334 w 3208915"/>
              <a:gd name="connsiteY124" fmla="*/ 824098 h 5265622"/>
              <a:gd name="connsiteX125" fmla="*/ 2122400 w 3208915"/>
              <a:gd name="connsiteY125" fmla="*/ 1063853 h 5265622"/>
              <a:gd name="connsiteX126" fmla="*/ 2128926 w 3208915"/>
              <a:gd name="connsiteY126" fmla="*/ 1080215 h 5265622"/>
              <a:gd name="connsiteX127" fmla="*/ 2117539 w 3208915"/>
              <a:gd name="connsiteY127" fmla="*/ 1059230 h 5265622"/>
              <a:gd name="connsiteX128" fmla="*/ 2146880 w 3208915"/>
              <a:gd name="connsiteY128" fmla="*/ 737620 h 5265622"/>
              <a:gd name="connsiteX129" fmla="*/ 2231650 w 3208915"/>
              <a:gd name="connsiteY129" fmla="*/ 673701 h 5265622"/>
              <a:gd name="connsiteX130" fmla="*/ 2237517 w 3208915"/>
              <a:gd name="connsiteY130" fmla="*/ 671337 h 5265622"/>
              <a:gd name="connsiteX131" fmla="*/ 2209327 w 3208915"/>
              <a:gd name="connsiteY131" fmla="*/ 657843 h 5265622"/>
              <a:gd name="connsiteX132" fmla="*/ 2142406 w 3208915"/>
              <a:gd name="connsiteY132" fmla="*/ 645493 h 5265622"/>
              <a:gd name="connsiteX133" fmla="*/ 1947278 w 3208915"/>
              <a:gd name="connsiteY133" fmla="*/ 776698 h 5265622"/>
              <a:gd name="connsiteX134" fmla="*/ 0 w 3208915"/>
              <a:gd name="connsiteY134" fmla="*/ 4358100 h 5265622"/>
              <a:gd name="connsiteX135" fmla="*/ 21161 w 3208915"/>
              <a:gd name="connsiteY135" fmla="*/ 4298603 h 5265622"/>
              <a:gd name="connsiteX136" fmla="*/ 731561 w 3208915"/>
              <a:gd name="connsiteY136" fmla="*/ 3801879 h 5265622"/>
              <a:gd name="connsiteX137" fmla="*/ 1022262 w 3208915"/>
              <a:gd name="connsiteY137" fmla="*/ 3863896 h 5265622"/>
              <a:gd name="connsiteX138" fmla="*/ 1028966 w 3208915"/>
              <a:gd name="connsiteY138" fmla="*/ 3867203 h 5265622"/>
              <a:gd name="connsiteX139" fmla="*/ 1008395 w 3208915"/>
              <a:gd name="connsiteY139" fmla="*/ 3801412 h 5265622"/>
              <a:gd name="connsiteX140" fmla="*/ 885511 w 3208915"/>
              <a:gd name="connsiteY140" fmla="*/ 3613677 h 5265622"/>
              <a:gd name="connsiteX141" fmla="*/ 242021 w 3208915"/>
              <a:gd name="connsiteY141" fmla="*/ 3468448 h 5265622"/>
              <a:gd name="connsiteX142" fmla="*/ 196155 w 3208915"/>
              <a:gd name="connsiteY142" fmla="*/ 3482931 h 5265622"/>
              <a:gd name="connsiteX143" fmla="*/ 255637 w 3208915"/>
              <a:gd name="connsiteY143" fmla="*/ 3456161 h 5265622"/>
              <a:gd name="connsiteX144" fmla="*/ 1122918 w 3208915"/>
              <a:gd name="connsiteY144" fmla="*/ 3599730 h 5265622"/>
              <a:gd name="connsiteX145" fmla="*/ 1256394 w 3208915"/>
              <a:gd name="connsiteY145" fmla="*/ 3789776 h 5265622"/>
              <a:gd name="connsiteX146" fmla="*/ 1275579 w 3208915"/>
              <a:gd name="connsiteY146" fmla="*/ 3836506 h 5265622"/>
              <a:gd name="connsiteX147" fmla="*/ 1276524 w 3208915"/>
              <a:gd name="connsiteY147" fmla="*/ 3835144 h 5265622"/>
              <a:gd name="connsiteX148" fmla="*/ 1350449 w 3208915"/>
              <a:gd name="connsiteY148" fmla="*/ 3568657 h 5265622"/>
              <a:gd name="connsiteX149" fmla="*/ 992989 w 3208915"/>
              <a:gd name="connsiteY149" fmla="*/ 3037002 h 5265622"/>
              <a:gd name="connsiteX150" fmla="*/ 970306 w 3208915"/>
              <a:gd name="connsiteY150" fmla="*/ 3026565 h 5265622"/>
              <a:gd name="connsiteX151" fmla="*/ 973040 w 3208915"/>
              <a:gd name="connsiteY151" fmla="*/ 3062393 h 5265622"/>
              <a:gd name="connsiteX152" fmla="*/ 1232279 w 3208915"/>
              <a:gd name="connsiteY152" fmla="*/ 3411742 h 5265622"/>
              <a:gd name="connsiteX153" fmla="*/ 1264427 w 3208915"/>
              <a:gd name="connsiteY153" fmla="*/ 3427267 h 5265622"/>
              <a:gd name="connsiteX154" fmla="*/ 1218449 w 3208915"/>
              <a:gd name="connsiteY154" fmla="*/ 3411588 h 5265622"/>
              <a:gd name="connsiteX155" fmla="*/ 834597 w 3208915"/>
              <a:gd name="connsiteY155" fmla="*/ 2885221 h 5265622"/>
              <a:gd name="connsiteX156" fmla="*/ 882522 w 3208915"/>
              <a:gd name="connsiteY156" fmla="*/ 2669827 h 5265622"/>
              <a:gd name="connsiteX157" fmla="*/ 886047 w 3208915"/>
              <a:gd name="connsiteY157" fmla="*/ 2662975 h 5265622"/>
              <a:gd name="connsiteX158" fmla="*/ 879237 w 3208915"/>
              <a:gd name="connsiteY158" fmla="*/ 2664668 h 5265622"/>
              <a:gd name="connsiteX159" fmla="*/ 687908 w 3208915"/>
              <a:gd name="connsiteY159" fmla="*/ 2787201 h 5265622"/>
              <a:gd name="connsiteX160" fmla="*/ 612247 w 3208915"/>
              <a:gd name="connsiteY160" fmla="*/ 3271187 h 5265622"/>
              <a:gd name="connsiteX161" fmla="*/ 625989 w 3208915"/>
              <a:gd name="connsiteY161" fmla="*/ 3304217 h 5265622"/>
              <a:gd name="connsiteX162" fmla="*/ 602013 w 3208915"/>
              <a:gd name="connsiteY162" fmla="*/ 3261854 h 5265622"/>
              <a:gd name="connsiteX163" fmla="*/ 663791 w 3208915"/>
              <a:gd name="connsiteY163" fmla="*/ 2612633 h 5265622"/>
              <a:gd name="connsiteX164" fmla="*/ 842276 w 3208915"/>
              <a:gd name="connsiteY164" fmla="*/ 2483603 h 5265622"/>
              <a:gd name="connsiteX165" fmla="*/ 854630 w 3208915"/>
              <a:gd name="connsiteY165" fmla="*/ 2478830 h 5265622"/>
              <a:gd name="connsiteX166" fmla="*/ 795274 w 3208915"/>
              <a:gd name="connsiteY166" fmla="*/ 2451590 h 5265622"/>
              <a:gd name="connsiteX167" fmla="*/ 654370 w 3208915"/>
              <a:gd name="connsiteY167" fmla="*/ 2426659 h 5265622"/>
              <a:gd name="connsiteX168" fmla="*/ 243525 w 3208915"/>
              <a:gd name="connsiteY168" fmla="*/ 2691517 h 5265622"/>
              <a:gd name="connsiteX169" fmla="*/ 228049 w 3208915"/>
              <a:gd name="connsiteY169" fmla="*/ 2723765 h 5265622"/>
              <a:gd name="connsiteX170" fmla="*/ 243679 w 3208915"/>
              <a:gd name="connsiteY170" fmla="*/ 2677643 h 5265622"/>
              <a:gd name="connsiteX171" fmla="*/ 768401 w 3208915"/>
              <a:gd name="connsiteY171" fmla="*/ 2292588 h 5265622"/>
              <a:gd name="connsiteX172" fmla="*/ 983121 w 3208915"/>
              <a:gd name="connsiteY172" fmla="*/ 2340663 h 5265622"/>
              <a:gd name="connsiteX173" fmla="*/ 988073 w 3208915"/>
              <a:gd name="connsiteY173" fmla="*/ 2343227 h 5265622"/>
              <a:gd name="connsiteX174" fmla="*/ 972878 w 3208915"/>
              <a:gd name="connsiteY174" fmla="*/ 2292226 h 5265622"/>
              <a:gd name="connsiteX175" fmla="*/ 882113 w 3208915"/>
              <a:gd name="connsiteY175" fmla="*/ 2146696 h 5265622"/>
              <a:gd name="connsiteX176" fmla="*/ 406812 w 3208915"/>
              <a:gd name="connsiteY176" fmla="*/ 2034116 h 5265622"/>
              <a:gd name="connsiteX177" fmla="*/ 372934 w 3208915"/>
              <a:gd name="connsiteY177" fmla="*/ 2045343 h 5265622"/>
              <a:gd name="connsiteX178" fmla="*/ 416870 w 3208915"/>
              <a:gd name="connsiteY178" fmla="*/ 2024592 h 5265622"/>
              <a:gd name="connsiteX179" fmla="*/ 1057469 w 3208915"/>
              <a:gd name="connsiteY179" fmla="*/ 2135884 h 5265622"/>
              <a:gd name="connsiteX180" fmla="*/ 1156058 w 3208915"/>
              <a:gd name="connsiteY180" fmla="*/ 2283206 h 5265622"/>
              <a:gd name="connsiteX181" fmla="*/ 1170228 w 3208915"/>
              <a:gd name="connsiteY181" fmla="*/ 2319431 h 5265622"/>
              <a:gd name="connsiteX182" fmla="*/ 1170926 w 3208915"/>
              <a:gd name="connsiteY182" fmla="*/ 2318375 h 5265622"/>
              <a:gd name="connsiteX183" fmla="*/ 1225529 w 3208915"/>
              <a:gd name="connsiteY183" fmla="*/ 2111797 h 5265622"/>
              <a:gd name="connsiteX184" fmla="*/ 961499 w 3208915"/>
              <a:gd name="connsiteY184" fmla="*/ 1699664 h 5265622"/>
              <a:gd name="connsiteX185" fmla="*/ 929352 w 3208915"/>
              <a:gd name="connsiteY185" fmla="*/ 1684139 h 5265622"/>
              <a:gd name="connsiteX186" fmla="*/ 975330 w 3208915"/>
              <a:gd name="connsiteY186" fmla="*/ 1699818 h 5265622"/>
              <a:gd name="connsiteX187" fmla="*/ 1359181 w 3208915"/>
              <a:gd name="connsiteY187" fmla="*/ 2226185 h 5265622"/>
              <a:gd name="connsiteX188" fmla="*/ 1341489 w 3208915"/>
              <a:gd name="connsiteY188" fmla="*/ 2358847 h 5265622"/>
              <a:gd name="connsiteX189" fmla="*/ 1329163 w 3208915"/>
              <a:gd name="connsiteY189" fmla="*/ 2397584 h 5265622"/>
              <a:gd name="connsiteX190" fmla="*/ 1330507 w 3208915"/>
              <a:gd name="connsiteY190" fmla="*/ 2397066 h 5265622"/>
              <a:gd name="connsiteX191" fmla="*/ 1468239 w 3208915"/>
              <a:gd name="connsiteY191" fmla="*/ 2295185 h 5265622"/>
              <a:gd name="connsiteX192" fmla="*/ 1575483 w 3208915"/>
              <a:gd name="connsiteY192" fmla="*/ 2007705 h 5265622"/>
              <a:gd name="connsiteX193" fmla="*/ 1572720 w 3208915"/>
              <a:gd name="connsiteY193" fmla="*/ 1943087 h 5265622"/>
              <a:gd name="connsiteX194" fmla="*/ 1549946 w 3208915"/>
              <a:gd name="connsiteY194" fmla="*/ 1907690 h 5265622"/>
              <a:gd name="connsiteX195" fmla="*/ 1502342 w 3208915"/>
              <a:gd name="connsiteY195" fmla="*/ 1722224 h 5265622"/>
              <a:gd name="connsiteX196" fmla="*/ 1539458 w 3208915"/>
              <a:gd name="connsiteY196" fmla="*/ 1557529 h 5265622"/>
              <a:gd name="connsiteX197" fmla="*/ 1542188 w 3208915"/>
              <a:gd name="connsiteY197" fmla="*/ 1552290 h 5265622"/>
              <a:gd name="connsiteX198" fmla="*/ 1536914 w 3208915"/>
              <a:gd name="connsiteY198" fmla="*/ 1553584 h 5265622"/>
              <a:gd name="connsiteX199" fmla="*/ 1388734 w 3208915"/>
              <a:gd name="connsiteY199" fmla="*/ 1647276 h 5265622"/>
              <a:gd name="connsiteX200" fmla="*/ 1330136 w 3208915"/>
              <a:gd name="connsiteY200" fmla="*/ 2017342 h 5265622"/>
              <a:gd name="connsiteX201" fmla="*/ 1340779 w 3208915"/>
              <a:gd name="connsiteY201" fmla="*/ 2042597 h 5265622"/>
              <a:gd name="connsiteX202" fmla="*/ 1322210 w 3208915"/>
              <a:gd name="connsiteY202" fmla="*/ 2010205 h 5265622"/>
              <a:gd name="connsiteX203" fmla="*/ 1370056 w 3208915"/>
              <a:gd name="connsiteY203" fmla="*/ 1513796 h 5265622"/>
              <a:gd name="connsiteX204" fmla="*/ 1508288 w 3208915"/>
              <a:gd name="connsiteY204" fmla="*/ 1415137 h 5265622"/>
              <a:gd name="connsiteX205" fmla="*/ 1517856 w 3208915"/>
              <a:gd name="connsiteY205" fmla="*/ 1411488 h 5265622"/>
              <a:gd name="connsiteX206" fmla="*/ 1471887 w 3208915"/>
              <a:gd name="connsiteY206" fmla="*/ 1390660 h 5265622"/>
              <a:gd name="connsiteX207" fmla="*/ 1362760 w 3208915"/>
              <a:gd name="connsiteY207" fmla="*/ 1371597 h 5265622"/>
              <a:gd name="connsiteX208" fmla="*/ 1044569 w 3208915"/>
              <a:gd name="connsiteY208" fmla="*/ 1574113 h 5265622"/>
              <a:gd name="connsiteX209" fmla="*/ 1032583 w 3208915"/>
              <a:gd name="connsiteY209" fmla="*/ 1598771 h 5265622"/>
              <a:gd name="connsiteX210" fmla="*/ 1044688 w 3208915"/>
              <a:gd name="connsiteY210" fmla="*/ 1563505 h 5265622"/>
              <a:gd name="connsiteX211" fmla="*/ 1451074 w 3208915"/>
              <a:gd name="connsiteY211" fmla="*/ 1269084 h 5265622"/>
              <a:gd name="connsiteX212" fmla="*/ 1617370 w 3208915"/>
              <a:gd name="connsiteY212" fmla="*/ 1305843 h 5265622"/>
              <a:gd name="connsiteX213" fmla="*/ 1621205 w 3208915"/>
              <a:gd name="connsiteY213" fmla="*/ 1307803 h 5265622"/>
              <a:gd name="connsiteX214" fmla="*/ 1609437 w 3208915"/>
              <a:gd name="connsiteY214" fmla="*/ 1268807 h 5265622"/>
              <a:gd name="connsiteX215" fmla="*/ 1539141 w 3208915"/>
              <a:gd name="connsiteY215" fmla="*/ 1157531 h 5265622"/>
              <a:gd name="connsiteX216" fmla="*/ 1171032 w 3208915"/>
              <a:gd name="connsiteY216" fmla="*/ 1071450 h 5265622"/>
              <a:gd name="connsiteX217" fmla="*/ 1144794 w 3208915"/>
              <a:gd name="connsiteY217" fmla="*/ 1080034 h 5265622"/>
              <a:gd name="connsiteX218" fmla="*/ 1178821 w 3208915"/>
              <a:gd name="connsiteY218" fmla="*/ 1064167 h 5265622"/>
              <a:gd name="connsiteX219" fmla="*/ 1674950 w 3208915"/>
              <a:gd name="connsiteY219" fmla="*/ 1149264 h 5265622"/>
              <a:gd name="connsiteX220" fmla="*/ 1751305 w 3208915"/>
              <a:gd name="connsiteY220" fmla="*/ 1261910 h 5265622"/>
              <a:gd name="connsiteX221" fmla="*/ 1762280 w 3208915"/>
              <a:gd name="connsiteY221" fmla="*/ 1289608 h 5265622"/>
              <a:gd name="connsiteX222" fmla="*/ 1762821 w 3208915"/>
              <a:gd name="connsiteY222" fmla="*/ 1288801 h 5265622"/>
              <a:gd name="connsiteX223" fmla="*/ 1805110 w 3208915"/>
              <a:gd name="connsiteY223" fmla="*/ 1130846 h 5265622"/>
              <a:gd name="connsiteX224" fmla="*/ 1600624 w 3208915"/>
              <a:gd name="connsiteY224" fmla="*/ 815720 h 5265622"/>
              <a:gd name="connsiteX225" fmla="*/ 1575727 w 3208915"/>
              <a:gd name="connsiteY225" fmla="*/ 803850 h 5265622"/>
              <a:gd name="connsiteX226" fmla="*/ 1611336 w 3208915"/>
              <a:gd name="connsiteY226" fmla="*/ 815838 h 5265622"/>
              <a:gd name="connsiteX227" fmla="*/ 1908620 w 3208915"/>
              <a:gd name="connsiteY227" fmla="*/ 1218310 h 5265622"/>
              <a:gd name="connsiteX228" fmla="*/ 1894918 w 3208915"/>
              <a:gd name="connsiteY228" fmla="*/ 1319746 h 5265622"/>
              <a:gd name="connsiteX229" fmla="*/ 1885372 w 3208915"/>
              <a:gd name="connsiteY229" fmla="*/ 1349366 h 5265622"/>
              <a:gd name="connsiteX230" fmla="*/ 1886412 w 3208915"/>
              <a:gd name="connsiteY230" fmla="*/ 1348970 h 5265622"/>
              <a:gd name="connsiteX231" fmla="*/ 1993083 w 3208915"/>
              <a:gd name="connsiteY231" fmla="*/ 1271069 h 5265622"/>
              <a:gd name="connsiteX232" fmla="*/ 2051681 w 3208915"/>
              <a:gd name="connsiteY232" fmla="*/ 901003 h 5265622"/>
              <a:gd name="connsiteX233" fmla="*/ 2041038 w 3208915"/>
              <a:gd name="connsiteY233" fmla="*/ 875748 h 5265622"/>
              <a:gd name="connsiteX234" fmla="*/ 2059607 w 3208915"/>
              <a:gd name="connsiteY234" fmla="*/ 908139 h 5265622"/>
              <a:gd name="connsiteX235" fmla="*/ 2011761 w 3208915"/>
              <a:gd name="connsiteY235" fmla="*/ 1404549 h 5265622"/>
              <a:gd name="connsiteX236" fmla="*/ 1873528 w 3208915"/>
              <a:gd name="connsiteY236" fmla="*/ 1503208 h 5265622"/>
              <a:gd name="connsiteX237" fmla="*/ 1860177 w 3208915"/>
              <a:gd name="connsiteY237" fmla="*/ 1508300 h 5265622"/>
              <a:gd name="connsiteX238" fmla="*/ 1888711 w 3208915"/>
              <a:gd name="connsiteY238" fmla="*/ 1527054 h 5265622"/>
              <a:gd name="connsiteX239" fmla="*/ 2048202 w 3208915"/>
              <a:gd name="connsiteY239" fmla="*/ 1568936 h 5265622"/>
              <a:gd name="connsiteX240" fmla="*/ 2366392 w 3208915"/>
              <a:gd name="connsiteY240" fmla="*/ 1366420 h 5265622"/>
              <a:gd name="connsiteX241" fmla="*/ 2378378 w 3208915"/>
              <a:gd name="connsiteY241" fmla="*/ 1341762 h 5265622"/>
              <a:gd name="connsiteX242" fmla="*/ 2366273 w 3208915"/>
              <a:gd name="connsiteY242" fmla="*/ 1377028 h 5265622"/>
              <a:gd name="connsiteX243" fmla="*/ 1959888 w 3208915"/>
              <a:gd name="connsiteY243" fmla="*/ 1671449 h 5265622"/>
              <a:gd name="connsiteX244" fmla="*/ 1793591 w 3208915"/>
              <a:gd name="connsiteY244" fmla="*/ 1634690 h 5265622"/>
              <a:gd name="connsiteX245" fmla="*/ 1789757 w 3208915"/>
              <a:gd name="connsiteY245" fmla="*/ 1632730 h 5265622"/>
              <a:gd name="connsiteX246" fmla="*/ 1801524 w 3208915"/>
              <a:gd name="connsiteY246" fmla="*/ 1671727 h 5265622"/>
              <a:gd name="connsiteX247" fmla="*/ 1871820 w 3208915"/>
              <a:gd name="connsiteY247" fmla="*/ 1783002 h 5265622"/>
              <a:gd name="connsiteX248" fmla="*/ 2239930 w 3208915"/>
              <a:gd name="connsiteY248" fmla="*/ 1869083 h 5265622"/>
              <a:gd name="connsiteX249" fmla="*/ 2266168 w 3208915"/>
              <a:gd name="connsiteY249" fmla="*/ 1860499 h 5265622"/>
              <a:gd name="connsiteX250" fmla="*/ 2232140 w 3208915"/>
              <a:gd name="connsiteY250" fmla="*/ 1876366 h 5265622"/>
              <a:gd name="connsiteX251" fmla="*/ 1736011 w 3208915"/>
              <a:gd name="connsiteY251" fmla="*/ 1791269 h 5265622"/>
              <a:gd name="connsiteX252" fmla="*/ 1659656 w 3208915"/>
              <a:gd name="connsiteY252" fmla="*/ 1678623 h 5265622"/>
              <a:gd name="connsiteX253" fmla="*/ 1648681 w 3208915"/>
              <a:gd name="connsiteY253" fmla="*/ 1650926 h 5265622"/>
              <a:gd name="connsiteX254" fmla="*/ 1648141 w 3208915"/>
              <a:gd name="connsiteY254" fmla="*/ 1651733 h 5265622"/>
              <a:gd name="connsiteX255" fmla="*/ 1605852 w 3208915"/>
              <a:gd name="connsiteY255" fmla="*/ 1809687 h 5265622"/>
              <a:gd name="connsiteX256" fmla="*/ 1810337 w 3208915"/>
              <a:gd name="connsiteY256" fmla="*/ 2124813 h 5265622"/>
              <a:gd name="connsiteX257" fmla="*/ 1835235 w 3208915"/>
              <a:gd name="connsiteY257" fmla="*/ 2136684 h 5265622"/>
              <a:gd name="connsiteX258" fmla="*/ 1799626 w 3208915"/>
              <a:gd name="connsiteY258" fmla="*/ 2124696 h 5265622"/>
              <a:gd name="connsiteX259" fmla="*/ 1628133 w 3208915"/>
              <a:gd name="connsiteY259" fmla="*/ 2011553 h 5265622"/>
              <a:gd name="connsiteX260" fmla="*/ 1610731 w 3208915"/>
              <a:gd name="connsiteY260" fmla="*/ 1991616 h 5265622"/>
              <a:gd name="connsiteX261" fmla="*/ 1610834 w 3208915"/>
              <a:gd name="connsiteY261" fmla="*/ 1992011 h 5265622"/>
              <a:gd name="connsiteX262" fmla="*/ 1492356 w 3208915"/>
              <a:gd name="connsiteY262" fmla="*/ 2469754 h 5265622"/>
              <a:gd name="connsiteX263" fmla="*/ 1313871 w 3208915"/>
              <a:gd name="connsiteY263" fmla="*/ 2598784 h 5265622"/>
              <a:gd name="connsiteX264" fmla="*/ 1296631 w 3208915"/>
              <a:gd name="connsiteY264" fmla="*/ 2605444 h 5265622"/>
              <a:gd name="connsiteX265" fmla="*/ 1333475 w 3208915"/>
              <a:gd name="connsiteY265" fmla="*/ 2629971 h 5265622"/>
              <a:gd name="connsiteX266" fmla="*/ 1539408 w 3208915"/>
              <a:gd name="connsiteY266" fmla="*/ 2684746 h 5265622"/>
              <a:gd name="connsiteX267" fmla="*/ 1950254 w 3208915"/>
              <a:gd name="connsiteY267" fmla="*/ 2419888 h 5265622"/>
              <a:gd name="connsiteX268" fmla="*/ 1965730 w 3208915"/>
              <a:gd name="connsiteY268" fmla="*/ 2387640 h 5265622"/>
              <a:gd name="connsiteX269" fmla="*/ 1950100 w 3208915"/>
              <a:gd name="connsiteY269" fmla="*/ 2433762 h 5265622"/>
              <a:gd name="connsiteX270" fmla="*/ 1425378 w 3208915"/>
              <a:gd name="connsiteY270" fmla="*/ 2818816 h 5265622"/>
              <a:gd name="connsiteX271" fmla="*/ 1210657 w 3208915"/>
              <a:gd name="connsiteY271" fmla="*/ 2770742 h 5265622"/>
              <a:gd name="connsiteX272" fmla="*/ 1205706 w 3208915"/>
              <a:gd name="connsiteY272" fmla="*/ 2768178 h 5265622"/>
              <a:gd name="connsiteX273" fmla="*/ 1220900 w 3208915"/>
              <a:gd name="connsiteY273" fmla="*/ 2819179 h 5265622"/>
              <a:gd name="connsiteX274" fmla="*/ 1311665 w 3208915"/>
              <a:gd name="connsiteY274" fmla="*/ 2964709 h 5265622"/>
              <a:gd name="connsiteX275" fmla="*/ 1786966 w 3208915"/>
              <a:gd name="connsiteY275" fmla="*/ 3077290 h 5265622"/>
              <a:gd name="connsiteX276" fmla="*/ 1820844 w 3208915"/>
              <a:gd name="connsiteY276" fmla="*/ 3066063 h 5265622"/>
              <a:gd name="connsiteX277" fmla="*/ 1776908 w 3208915"/>
              <a:gd name="connsiteY277" fmla="*/ 3086814 h 5265622"/>
              <a:gd name="connsiteX278" fmla="*/ 1136310 w 3208915"/>
              <a:gd name="connsiteY278" fmla="*/ 2975521 h 5265622"/>
              <a:gd name="connsiteX279" fmla="*/ 1037720 w 3208915"/>
              <a:gd name="connsiteY279" fmla="*/ 2828199 h 5265622"/>
              <a:gd name="connsiteX280" fmla="*/ 1023550 w 3208915"/>
              <a:gd name="connsiteY280" fmla="*/ 2791975 h 5265622"/>
              <a:gd name="connsiteX281" fmla="*/ 1022852 w 3208915"/>
              <a:gd name="connsiteY281" fmla="*/ 2793031 h 5265622"/>
              <a:gd name="connsiteX282" fmla="*/ 968249 w 3208915"/>
              <a:gd name="connsiteY282" fmla="*/ 2999609 h 5265622"/>
              <a:gd name="connsiteX283" fmla="*/ 970085 w 3208915"/>
              <a:gd name="connsiteY283" fmla="*/ 3023675 h 5265622"/>
              <a:gd name="connsiteX284" fmla="*/ 1011714 w 3208915"/>
              <a:gd name="connsiteY284" fmla="*/ 3037201 h 5265622"/>
              <a:gd name="connsiteX285" fmla="*/ 1531395 w 3208915"/>
              <a:gd name="connsiteY285" fmla="*/ 3716218 h 5265622"/>
              <a:gd name="connsiteX286" fmla="*/ 1507442 w 3208915"/>
              <a:gd name="connsiteY286" fmla="*/ 3887353 h 5265622"/>
              <a:gd name="connsiteX287" fmla="*/ 1490755 w 3208915"/>
              <a:gd name="connsiteY287" fmla="*/ 3937324 h 5265622"/>
              <a:gd name="connsiteX288" fmla="*/ 1492573 w 3208915"/>
              <a:gd name="connsiteY288" fmla="*/ 3936657 h 5265622"/>
              <a:gd name="connsiteX289" fmla="*/ 1679044 w 3208915"/>
              <a:gd name="connsiteY289" fmla="*/ 3805229 h 5265622"/>
              <a:gd name="connsiteX290" fmla="*/ 1781479 w 3208915"/>
              <a:gd name="connsiteY290" fmla="*/ 3180883 h 5265622"/>
              <a:gd name="connsiteX291" fmla="*/ 1762873 w 3208915"/>
              <a:gd name="connsiteY291" fmla="*/ 3138276 h 5265622"/>
              <a:gd name="connsiteX292" fmla="*/ 1795334 w 3208915"/>
              <a:gd name="connsiteY292" fmla="*/ 3192924 h 5265622"/>
              <a:gd name="connsiteX293" fmla="*/ 1711695 w 3208915"/>
              <a:gd name="connsiteY293" fmla="*/ 4030424 h 5265622"/>
              <a:gd name="connsiteX294" fmla="*/ 1470051 w 3208915"/>
              <a:gd name="connsiteY294" fmla="*/ 4196874 h 5265622"/>
              <a:gd name="connsiteX295" fmla="*/ 1446711 w 3208915"/>
              <a:gd name="connsiteY295" fmla="*/ 4205466 h 5265622"/>
              <a:gd name="connsiteX296" fmla="*/ 1496593 w 3208915"/>
              <a:gd name="connsiteY296" fmla="*/ 4237106 h 5265622"/>
              <a:gd name="connsiteX297" fmla="*/ 1775397 w 3208915"/>
              <a:gd name="connsiteY297" fmla="*/ 4307765 h 5265622"/>
              <a:gd name="connsiteX298" fmla="*/ 2331624 w 3208915"/>
              <a:gd name="connsiteY298" fmla="*/ 3966097 h 5265622"/>
              <a:gd name="connsiteX299" fmla="*/ 2352576 w 3208915"/>
              <a:gd name="connsiteY299" fmla="*/ 3924497 h 5265622"/>
              <a:gd name="connsiteX300" fmla="*/ 2331416 w 3208915"/>
              <a:gd name="connsiteY300" fmla="*/ 3983994 h 5265622"/>
              <a:gd name="connsiteX301" fmla="*/ 1621015 w 3208915"/>
              <a:gd name="connsiteY301" fmla="*/ 4480717 h 5265622"/>
              <a:gd name="connsiteX302" fmla="*/ 1330314 w 3208915"/>
              <a:gd name="connsiteY302" fmla="*/ 4418700 h 5265622"/>
              <a:gd name="connsiteX303" fmla="*/ 1323610 w 3208915"/>
              <a:gd name="connsiteY303" fmla="*/ 4415393 h 5265622"/>
              <a:gd name="connsiteX304" fmla="*/ 1344182 w 3208915"/>
              <a:gd name="connsiteY304" fmla="*/ 4481185 h 5265622"/>
              <a:gd name="connsiteX305" fmla="*/ 1467065 w 3208915"/>
              <a:gd name="connsiteY305" fmla="*/ 4668920 h 5265622"/>
              <a:gd name="connsiteX306" fmla="*/ 2110555 w 3208915"/>
              <a:gd name="connsiteY306" fmla="*/ 4814149 h 5265622"/>
              <a:gd name="connsiteX307" fmla="*/ 2156421 w 3208915"/>
              <a:gd name="connsiteY307" fmla="*/ 4799666 h 5265622"/>
              <a:gd name="connsiteX308" fmla="*/ 2096939 w 3208915"/>
              <a:gd name="connsiteY308" fmla="*/ 4826436 h 5265622"/>
              <a:gd name="connsiteX309" fmla="*/ 1229658 w 3208915"/>
              <a:gd name="connsiteY309" fmla="*/ 4682867 h 5265622"/>
              <a:gd name="connsiteX310" fmla="*/ 1096182 w 3208915"/>
              <a:gd name="connsiteY310" fmla="*/ 4492821 h 5265622"/>
              <a:gd name="connsiteX311" fmla="*/ 1076998 w 3208915"/>
              <a:gd name="connsiteY311" fmla="*/ 4446092 h 5265622"/>
              <a:gd name="connsiteX312" fmla="*/ 1076053 w 3208915"/>
              <a:gd name="connsiteY312" fmla="*/ 4447453 h 5265622"/>
              <a:gd name="connsiteX313" fmla="*/ 1002127 w 3208915"/>
              <a:gd name="connsiteY313" fmla="*/ 4713940 h 5265622"/>
              <a:gd name="connsiteX314" fmla="*/ 1359587 w 3208915"/>
              <a:gd name="connsiteY314" fmla="*/ 5245595 h 5265622"/>
              <a:gd name="connsiteX315" fmla="*/ 1403110 w 3208915"/>
              <a:gd name="connsiteY315" fmla="*/ 5265622 h 5265622"/>
              <a:gd name="connsiteX316" fmla="*/ 1340863 w 3208915"/>
              <a:gd name="connsiteY316" fmla="*/ 5245396 h 5265622"/>
              <a:gd name="connsiteX317" fmla="*/ 821182 w 3208915"/>
              <a:gd name="connsiteY317" fmla="*/ 4566379 h 5265622"/>
              <a:gd name="connsiteX318" fmla="*/ 886065 w 3208915"/>
              <a:gd name="connsiteY318" fmla="*/ 4288520 h 5265622"/>
              <a:gd name="connsiteX319" fmla="*/ 890837 w 3208915"/>
              <a:gd name="connsiteY319" fmla="*/ 4279681 h 5265622"/>
              <a:gd name="connsiteX320" fmla="*/ 881618 w 3208915"/>
              <a:gd name="connsiteY320" fmla="*/ 4281865 h 5265622"/>
              <a:gd name="connsiteX321" fmla="*/ 622585 w 3208915"/>
              <a:gd name="connsiteY321" fmla="*/ 4439933 h 5265622"/>
              <a:gd name="connsiteX322" fmla="*/ 520151 w 3208915"/>
              <a:gd name="connsiteY322" fmla="*/ 5064279 h 5265622"/>
              <a:gd name="connsiteX323" fmla="*/ 538756 w 3208915"/>
              <a:gd name="connsiteY323" fmla="*/ 5106886 h 5265622"/>
              <a:gd name="connsiteX324" fmla="*/ 506295 w 3208915"/>
              <a:gd name="connsiteY324" fmla="*/ 5052238 h 5265622"/>
              <a:gd name="connsiteX325" fmla="*/ 589934 w 3208915"/>
              <a:gd name="connsiteY325" fmla="*/ 4214738 h 5265622"/>
              <a:gd name="connsiteX326" fmla="*/ 831578 w 3208915"/>
              <a:gd name="connsiteY326" fmla="*/ 4048289 h 5265622"/>
              <a:gd name="connsiteX327" fmla="*/ 848303 w 3208915"/>
              <a:gd name="connsiteY327" fmla="*/ 4042132 h 5265622"/>
              <a:gd name="connsiteX328" fmla="*/ 767944 w 3208915"/>
              <a:gd name="connsiteY328" fmla="*/ 4006992 h 5265622"/>
              <a:gd name="connsiteX329" fmla="*/ 577180 w 3208915"/>
              <a:gd name="connsiteY329" fmla="*/ 3974832 h 5265622"/>
              <a:gd name="connsiteX330" fmla="*/ 20953 w 3208915"/>
              <a:gd name="connsiteY330" fmla="*/ 4316500 h 5265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</a:cxnLst>
            <a:rect l="l" t="t" r="r" b="b"/>
            <a:pathLst>
              <a:path w="3208915" h="5265622">
                <a:moveTo>
                  <a:pt x="1939928" y="792673"/>
                </a:moveTo>
                <a:lnTo>
                  <a:pt x="1947351" y="769825"/>
                </a:lnTo>
                <a:cubicBezTo>
                  <a:pt x="1992861" y="656771"/>
                  <a:pt x="2087362" y="579077"/>
                  <a:pt x="2196563" y="579077"/>
                </a:cubicBezTo>
                <a:cubicBezTo>
                  <a:pt x="2232564" y="579077"/>
                  <a:pt x="2266967" y="587521"/>
                  <a:pt x="2298543" y="602892"/>
                </a:cubicBezTo>
                <a:lnTo>
                  <a:pt x="2300895" y="604162"/>
                </a:lnTo>
                <a:lnTo>
                  <a:pt x="2293678" y="578898"/>
                </a:lnTo>
                <a:cubicBezTo>
                  <a:pt x="2284247" y="552246"/>
                  <a:pt x="2269929" y="527789"/>
                  <a:pt x="2250570" y="506805"/>
                </a:cubicBezTo>
                <a:cubicBezTo>
                  <a:pt x="2194644" y="446185"/>
                  <a:pt x="2109551" y="428534"/>
                  <a:pt x="2024830" y="451036"/>
                </a:cubicBezTo>
                <a:lnTo>
                  <a:pt x="2008740" y="456597"/>
                </a:lnTo>
                <a:lnTo>
                  <a:pt x="2029607" y="446317"/>
                </a:lnTo>
                <a:cubicBezTo>
                  <a:pt x="2138955" y="402061"/>
                  <a:pt x="2258013" y="419243"/>
                  <a:pt x="2333854" y="501449"/>
                </a:cubicBezTo>
                <a:cubicBezTo>
                  <a:pt x="2353856" y="523130"/>
                  <a:pt x="2369431" y="547795"/>
                  <a:pt x="2380678" y="574430"/>
                </a:cubicBezTo>
                <a:lnTo>
                  <a:pt x="2387408" y="592374"/>
                </a:lnTo>
                <a:lnTo>
                  <a:pt x="2387739" y="591851"/>
                </a:lnTo>
                <a:cubicBezTo>
                  <a:pt x="2404404" y="560610"/>
                  <a:pt x="2413673" y="525973"/>
                  <a:pt x="2413673" y="489517"/>
                </a:cubicBezTo>
                <a:cubicBezTo>
                  <a:pt x="2413673" y="405262"/>
                  <a:pt x="2364166" y="330729"/>
                  <a:pt x="2288274" y="285355"/>
                </a:cubicBezTo>
                <a:lnTo>
                  <a:pt x="2273006" y="277665"/>
                </a:lnTo>
                <a:lnTo>
                  <a:pt x="2294843" y="285432"/>
                </a:lnTo>
                <a:cubicBezTo>
                  <a:pt x="2402893" y="333048"/>
                  <a:pt x="2477149" y="431925"/>
                  <a:pt x="2477149" y="546182"/>
                </a:cubicBezTo>
                <a:cubicBezTo>
                  <a:pt x="2477149" y="568782"/>
                  <a:pt x="2474244" y="590781"/>
                  <a:pt x="2468747" y="611900"/>
                </a:cubicBezTo>
                <a:lnTo>
                  <a:pt x="2462893" y="631090"/>
                </a:lnTo>
                <a:lnTo>
                  <a:pt x="2463531" y="630833"/>
                </a:lnTo>
                <a:cubicBezTo>
                  <a:pt x="2488210" y="618962"/>
                  <a:pt x="2510425" y="602160"/>
                  <a:pt x="2528945" y="580364"/>
                </a:cubicBezTo>
                <a:cubicBezTo>
                  <a:pt x="2569074" y="533138"/>
                  <a:pt x="2584919" y="470640"/>
                  <a:pt x="2578561" y="405778"/>
                </a:cubicBezTo>
                <a:lnTo>
                  <a:pt x="2577701" y="401681"/>
                </a:lnTo>
                <a:lnTo>
                  <a:pt x="2576338" y="404718"/>
                </a:lnTo>
                <a:lnTo>
                  <a:pt x="2577541" y="400920"/>
                </a:lnTo>
                <a:lnTo>
                  <a:pt x="2564880" y="340607"/>
                </a:lnTo>
                <a:lnTo>
                  <a:pt x="2558353" y="324246"/>
                </a:lnTo>
                <a:lnTo>
                  <a:pt x="2569741" y="345231"/>
                </a:lnTo>
                <a:lnTo>
                  <a:pt x="2582581" y="385736"/>
                </a:lnTo>
                <a:lnTo>
                  <a:pt x="2614820" y="325861"/>
                </a:lnTo>
                <a:cubicBezTo>
                  <a:pt x="2653831" y="271208"/>
                  <a:pt x="2710269" y="236865"/>
                  <a:pt x="2773045" y="236865"/>
                </a:cubicBezTo>
                <a:cubicBezTo>
                  <a:pt x="2800639" y="236865"/>
                  <a:pt x="2827008" y="243500"/>
                  <a:pt x="2851211" y="255580"/>
                </a:cubicBezTo>
                <a:lnTo>
                  <a:pt x="2853013" y="256578"/>
                </a:lnTo>
                <a:lnTo>
                  <a:pt x="2847482" y="236723"/>
                </a:lnTo>
                <a:cubicBezTo>
                  <a:pt x="2840253" y="215779"/>
                  <a:pt x="2829279" y="196560"/>
                  <a:pt x="2814440" y="180070"/>
                </a:cubicBezTo>
                <a:cubicBezTo>
                  <a:pt x="2771574" y="132432"/>
                  <a:pt x="2706351" y="118560"/>
                  <a:pt x="2641414" y="136243"/>
                </a:cubicBezTo>
                <a:lnTo>
                  <a:pt x="2629081" y="140614"/>
                </a:lnTo>
                <a:lnTo>
                  <a:pt x="2645075" y="132536"/>
                </a:lnTo>
                <a:cubicBezTo>
                  <a:pt x="2728889" y="97756"/>
                  <a:pt x="2820145" y="111259"/>
                  <a:pt x="2878276" y="175861"/>
                </a:cubicBezTo>
                <a:cubicBezTo>
                  <a:pt x="2893607" y="192899"/>
                  <a:pt x="2905545" y="212281"/>
                  <a:pt x="2914166" y="233212"/>
                </a:cubicBezTo>
                <a:lnTo>
                  <a:pt x="2919324" y="247314"/>
                </a:lnTo>
                <a:lnTo>
                  <a:pt x="2919578" y="246903"/>
                </a:lnTo>
                <a:cubicBezTo>
                  <a:pt x="2932351" y="222352"/>
                  <a:pt x="2939456" y="195133"/>
                  <a:pt x="2939456" y="166484"/>
                </a:cubicBezTo>
                <a:cubicBezTo>
                  <a:pt x="2939456" y="100272"/>
                  <a:pt x="2901509" y="41700"/>
                  <a:pt x="2843340" y="6044"/>
                </a:cubicBezTo>
                <a:lnTo>
                  <a:pt x="2831637" y="0"/>
                </a:lnTo>
                <a:lnTo>
                  <a:pt x="2848374" y="6104"/>
                </a:lnTo>
                <a:cubicBezTo>
                  <a:pt x="2931194" y="43523"/>
                  <a:pt x="2988110" y="121225"/>
                  <a:pt x="2988110" y="211014"/>
                </a:cubicBezTo>
                <a:cubicBezTo>
                  <a:pt x="2988110" y="228774"/>
                  <a:pt x="2985883" y="246062"/>
                  <a:pt x="2981669" y="262658"/>
                </a:cubicBezTo>
                <a:lnTo>
                  <a:pt x="2977182" y="277738"/>
                </a:lnTo>
                <a:lnTo>
                  <a:pt x="2977671" y="277537"/>
                </a:lnTo>
                <a:cubicBezTo>
                  <a:pt x="2996588" y="268208"/>
                  <a:pt x="3013615" y="255004"/>
                  <a:pt x="3027811" y="237875"/>
                </a:cubicBezTo>
                <a:cubicBezTo>
                  <a:pt x="3068821" y="188393"/>
                  <a:pt x="3076741" y="117573"/>
                  <a:pt x="3055354" y="49464"/>
                </a:cubicBezTo>
                <a:lnTo>
                  <a:pt x="3050351" y="36606"/>
                </a:lnTo>
                <a:lnTo>
                  <a:pt x="3059080" y="53097"/>
                </a:lnTo>
                <a:cubicBezTo>
                  <a:pt x="3097797" y="140093"/>
                  <a:pt x="3092205" y="238731"/>
                  <a:pt x="3036590" y="305834"/>
                </a:cubicBezTo>
                <a:cubicBezTo>
                  <a:pt x="3018256" y="327955"/>
                  <a:pt x="2996112" y="344686"/>
                  <a:pt x="2971615" y="356064"/>
                </a:cubicBezTo>
                <a:lnTo>
                  <a:pt x="2965339" y="358657"/>
                </a:lnTo>
                <a:lnTo>
                  <a:pt x="2978752" y="368205"/>
                </a:lnTo>
                <a:cubicBezTo>
                  <a:pt x="3001639" y="381907"/>
                  <a:pt x="3027012" y="389528"/>
                  <a:pt x="3053719" y="389528"/>
                </a:cubicBezTo>
                <a:cubicBezTo>
                  <a:pt x="3115441" y="389528"/>
                  <a:pt x="3170042" y="348822"/>
                  <a:pt x="3203281" y="286421"/>
                </a:cubicBezTo>
                <a:lnTo>
                  <a:pt x="3208915" y="273867"/>
                </a:lnTo>
                <a:lnTo>
                  <a:pt x="3203225" y="291822"/>
                </a:lnTo>
                <a:cubicBezTo>
                  <a:pt x="3168343" y="380665"/>
                  <a:pt x="3095909" y="441721"/>
                  <a:pt x="3012208" y="441721"/>
                </a:cubicBezTo>
                <a:cubicBezTo>
                  <a:pt x="2984614" y="441721"/>
                  <a:pt x="2958245" y="435085"/>
                  <a:pt x="2934042" y="423006"/>
                </a:cubicBezTo>
                <a:lnTo>
                  <a:pt x="2932239" y="422008"/>
                </a:lnTo>
                <a:lnTo>
                  <a:pt x="2937771" y="441862"/>
                </a:lnTo>
                <a:cubicBezTo>
                  <a:pt x="2945000" y="462806"/>
                  <a:pt x="2955974" y="482025"/>
                  <a:pt x="2970812" y="498516"/>
                </a:cubicBezTo>
                <a:cubicBezTo>
                  <a:pt x="3013679" y="546154"/>
                  <a:pt x="3078901" y="560025"/>
                  <a:pt x="3143838" y="542342"/>
                </a:cubicBezTo>
                <a:lnTo>
                  <a:pt x="3156171" y="537971"/>
                </a:lnTo>
                <a:lnTo>
                  <a:pt x="3140177" y="546050"/>
                </a:lnTo>
                <a:cubicBezTo>
                  <a:pt x="3056364" y="580829"/>
                  <a:pt x="2965108" y="567326"/>
                  <a:pt x="2906977" y="502725"/>
                </a:cubicBezTo>
                <a:cubicBezTo>
                  <a:pt x="2891646" y="485687"/>
                  <a:pt x="2879707" y="466304"/>
                  <a:pt x="2871087" y="445373"/>
                </a:cubicBezTo>
                <a:lnTo>
                  <a:pt x="2865928" y="431272"/>
                </a:lnTo>
                <a:lnTo>
                  <a:pt x="2865674" y="431683"/>
                </a:lnTo>
                <a:cubicBezTo>
                  <a:pt x="2852901" y="456234"/>
                  <a:pt x="2845797" y="483452"/>
                  <a:pt x="2845797" y="512102"/>
                </a:cubicBezTo>
                <a:cubicBezTo>
                  <a:pt x="2845797" y="578313"/>
                  <a:pt x="2883743" y="636885"/>
                  <a:pt x="2941913" y="672542"/>
                </a:cubicBezTo>
                <a:lnTo>
                  <a:pt x="2953616" y="678585"/>
                </a:lnTo>
                <a:lnTo>
                  <a:pt x="2936878" y="672482"/>
                </a:lnTo>
                <a:cubicBezTo>
                  <a:pt x="2854059" y="635062"/>
                  <a:pt x="2797143" y="557360"/>
                  <a:pt x="2797143" y="467571"/>
                </a:cubicBezTo>
                <a:cubicBezTo>
                  <a:pt x="2797143" y="437971"/>
                  <a:pt x="2803328" y="409684"/>
                  <a:pt x="2814589" y="383720"/>
                </a:cubicBezTo>
                <a:lnTo>
                  <a:pt x="2815872" y="381053"/>
                </a:lnTo>
                <a:lnTo>
                  <a:pt x="2813393" y="381712"/>
                </a:lnTo>
                <a:cubicBezTo>
                  <a:pt x="2786632" y="390715"/>
                  <a:pt x="2762671" y="406575"/>
                  <a:pt x="2743743" y="429413"/>
                </a:cubicBezTo>
                <a:cubicBezTo>
                  <a:pt x="2702732" y="478896"/>
                  <a:pt x="2694812" y="549716"/>
                  <a:pt x="2716199" y="617825"/>
                </a:cubicBezTo>
                <a:lnTo>
                  <a:pt x="2721202" y="630683"/>
                </a:lnTo>
                <a:lnTo>
                  <a:pt x="2712474" y="614191"/>
                </a:lnTo>
                <a:cubicBezTo>
                  <a:pt x="2673757" y="527196"/>
                  <a:pt x="2679349" y="428558"/>
                  <a:pt x="2734963" y="361455"/>
                </a:cubicBezTo>
                <a:cubicBezTo>
                  <a:pt x="2753298" y="339333"/>
                  <a:pt x="2775441" y="322602"/>
                  <a:pt x="2799938" y="311225"/>
                </a:cubicBezTo>
                <a:lnTo>
                  <a:pt x="2804435" y="309367"/>
                </a:lnTo>
                <a:lnTo>
                  <a:pt x="2782828" y="298762"/>
                </a:lnTo>
                <a:cubicBezTo>
                  <a:pt x="2766550" y="292444"/>
                  <a:pt x="2749338" y="289057"/>
                  <a:pt x="2731534" y="289057"/>
                </a:cubicBezTo>
                <a:cubicBezTo>
                  <a:pt x="2685242" y="289057"/>
                  <a:pt x="2642956" y="311954"/>
                  <a:pt x="2610684" y="349728"/>
                </a:cubicBezTo>
                <a:lnTo>
                  <a:pt x="2583774" y="389500"/>
                </a:lnTo>
                <a:lnTo>
                  <a:pt x="2596670" y="430178"/>
                </a:lnTo>
                <a:cubicBezTo>
                  <a:pt x="2612527" y="516185"/>
                  <a:pt x="2594818" y="602800"/>
                  <a:pt x="2540400" y="666841"/>
                </a:cubicBezTo>
                <a:cubicBezTo>
                  <a:pt x="2516480" y="694991"/>
                  <a:pt x="2487590" y="716282"/>
                  <a:pt x="2455630" y="730760"/>
                </a:cubicBezTo>
                <a:lnTo>
                  <a:pt x="2447442" y="734059"/>
                </a:lnTo>
                <a:lnTo>
                  <a:pt x="2464941" y="746209"/>
                </a:lnTo>
                <a:cubicBezTo>
                  <a:pt x="2494800" y="763645"/>
                  <a:pt x="2527904" y="773343"/>
                  <a:pt x="2562747" y="773343"/>
                </a:cubicBezTo>
                <a:cubicBezTo>
                  <a:pt x="2643273" y="773343"/>
                  <a:pt x="2714509" y="721544"/>
                  <a:pt x="2757874" y="642139"/>
                </a:cubicBezTo>
                <a:lnTo>
                  <a:pt x="2765224" y="626164"/>
                </a:lnTo>
                <a:lnTo>
                  <a:pt x="2757801" y="649011"/>
                </a:lnTo>
                <a:cubicBezTo>
                  <a:pt x="2712292" y="762065"/>
                  <a:pt x="2617790" y="839759"/>
                  <a:pt x="2508589" y="839759"/>
                </a:cubicBezTo>
                <a:cubicBezTo>
                  <a:pt x="2472589" y="839759"/>
                  <a:pt x="2438186" y="831315"/>
                  <a:pt x="2406609" y="815944"/>
                </a:cubicBezTo>
                <a:lnTo>
                  <a:pt x="2404258" y="814674"/>
                </a:lnTo>
                <a:lnTo>
                  <a:pt x="2411474" y="839939"/>
                </a:lnTo>
                <a:cubicBezTo>
                  <a:pt x="2420905" y="866591"/>
                  <a:pt x="2435223" y="891047"/>
                  <a:pt x="2454582" y="912031"/>
                </a:cubicBezTo>
                <a:cubicBezTo>
                  <a:pt x="2510508" y="972651"/>
                  <a:pt x="2595601" y="990303"/>
                  <a:pt x="2680322" y="967801"/>
                </a:cubicBezTo>
                <a:lnTo>
                  <a:pt x="2696412" y="962239"/>
                </a:lnTo>
                <a:lnTo>
                  <a:pt x="2675545" y="972519"/>
                </a:lnTo>
                <a:cubicBezTo>
                  <a:pt x="2566198" y="1016776"/>
                  <a:pt x="2447139" y="999594"/>
                  <a:pt x="2371299" y="917387"/>
                </a:cubicBezTo>
                <a:cubicBezTo>
                  <a:pt x="2351297" y="895706"/>
                  <a:pt x="2335721" y="871042"/>
                  <a:pt x="2324474" y="844407"/>
                </a:cubicBezTo>
                <a:lnTo>
                  <a:pt x="2317745" y="826463"/>
                </a:lnTo>
                <a:lnTo>
                  <a:pt x="2317413" y="826985"/>
                </a:lnTo>
                <a:cubicBezTo>
                  <a:pt x="2300749" y="858227"/>
                  <a:pt x="2291480" y="892863"/>
                  <a:pt x="2291480" y="929319"/>
                </a:cubicBezTo>
                <a:cubicBezTo>
                  <a:pt x="2291480" y="1013574"/>
                  <a:pt x="2340987" y="1088108"/>
                  <a:pt x="2416878" y="1133481"/>
                </a:cubicBezTo>
                <a:lnTo>
                  <a:pt x="2432147" y="1141172"/>
                </a:lnTo>
                <a:lnTo>
                  <a:pt x="2410310" y="1133405"/>
                </a:lnTo>
                <a:cubicBezTo>
                  <a:pt x="2302259" y="1085788"/>
                  <a:pt x="2228003" y="986911"/>
                  <a:pt x="2228003" y="872654"/>
                </a:cubicBezTo>
                <a:cubicBezTo>
                  <a:pt x="2228003" y="834987"/>
                  <a:pt x="2236073" y="798991"/>
                  <a:pt x="2250764" y="765953"/>
                </a:cubicBezTo>
                <a:lnTo>
                  <a:pt x="2252439" y="762559"/>
                </a:lnTo>
                <a:lnTo>
                  <a:pt x="2249204" y="763397"/>
                </a:lnTo>
                <a:cubicBezTo>
                  <a:pt x="2214290" y="774853"/>
                  <a:pt x="2183029" y="795036"/>
                  <a:pt x="2158334" y="824098"/>
                </a:cubicBezTo>
                <a:cubicBezTo>
                  <a:pt x="2104829" y="887064"/>
                  <a:pt x="2094496" y="977184"/>
                  <a:pt x="2122400" y="1063853"/>
                </a:cubicBezTo>
                <a:lnTo>
                  <a:pt x="2128926" y="1080215"/>
                </a:lnTo>
                <a:lnTo>
                  <a:pt x="2117539" y="1059230"/>
                </a:lnTo>
                <a:cubicBezTo>
                  <a:pt x="2067026" y="948527"/>
                  <a:pt x="2074323" y="823009"/>
                  <a:pt x="2146880" y="737620"/>
                </a:cubicBezTo>
                <a:cubicBezTo>
                  <a:pt x="2170800" y="709470"/>
                  <a:pt x="2199690" y="688179"/>
                  <a:pt x="2231650" y="673701"/>
                </a:cubicBezTo>
                <a:lnTo>
                  <a:pt x="2237517" y="671337"/>
                </a:lnTo>
                <a:lnTo>
                  <a:pt x="2209327" y="657843"/>
                </a:lnTo>
                <a:cubicBezTo>
                  <a:pt x="2188090" y="649803"/>
                  <a:pt x="2165635" y="645493"/>
                  <a:pt x="2142406" y="645493"/>
                </a:cubicBezTo>
                <a:cubicBezTo>
                  <a:pt x="2061880" y="645493"/>
                  <a:pt x="1990644" y="697292"/>
                  <a:pt x="1947278" y="776698"/>
                </a:cubicBezTo>
                <a:close/>
                <a:moveTo>
                  <a:pt x="0" y="4358100"/>
                </a:moveTo>
                <a:lnTo>
                  <a:pt x="21161" y="4298603"/>
                </a:lnTo>
                <a:cubicBezTo>
                  <a:pt x="150889" y="4004201"/>
                  <a:pt x="420274" y="3801879"/>
                  <a:pt x="731561" y="3801879"/>
                </a:cubicBezTo>
                <a:cubicBezTo>
                  <a:pt x="834183" y="3801879"/>
                  <a:pt x="932251" y="3823868"/>
                  <a:pt x="1022262" y="3863896"/>
                </a:cubicBezTo>
                <a:lnTo>
                  <a:pt x="1028966" y="3867203"/>
                </a:lnTo>
                <a:lnTo>
                  <a:pt x="1008395" y="3801412"/>
                </a:lnTo>
                <a:cubicBezTo>
                  <a:pt x="981510" y="3732008"/>
                  <a:pt x="940696" y="3668321"/>
                  <a:pt x="885511" y="3613677"/>
                </a:cubicBezTo>
                <a:cubicBezTo>
                  <a:pt x="726090" y="3455817"/>
                  <a:pt x="483525" y="3409851"/>
                  <a:pt x="242021" y="3468448"/>
                </a:cubicBezTo>
                <a:lnTo>
                  <a:pt x="196155" y="3482931"/>
                </a:lnTo>
                <a:lnTo>
                  <a:pt x="255637" y="3456161"/>
                </a:lnTo>
                <a:cubicBezTo>
                  <a:pt x="567343" y="3340913"/>
                  <a:pt x="906728" y="3385657"/>
                  <a:pt x="1122918" y="3599730"/>
                </a:cubicBezTo>
                <a:cubicBezTo>
                  <a:pt x="1179936" y="3656189"/>
                  <a:pt x="1224335" y="3720417"/>
                  <a:pt x="1256394" y="3789776"/>
                </a:cubicBezTo>
                <a:lnTo>
                  <a:pt x="1275579" y="3836506"/>
                </a:lnTo>
                <a:lnTo>
                  <a:pt x="1276524" y="3835144"/>
                </a:lnTo>
                <a:cubicBezTo>
                  <a:pt x="1324027" y="3753788"/>
                  <a:pt x="1350449" y="3663592"/>
                  <a:pt x="1350449" y="3568657"/>
                </a:cubicBezTo>
                <a:cubicBezTo>
                  <a:pt x="1350449" y="3349250"/>
                  <a:pt x="1209325" y="3155158"/>
                  <a:pt x="992989" y="3037002"/>
                </a:cubicBezTo>
                <a:lnTo>
                  <a:pt x="970306" y="3026565"/>
                </a:lnTo>
                <a:lnTo>
                  <a:pt x="973040" y="3062393"/>
                </a:lnTo>
                <a:cubicBezTo>
                  <a:pt x="995177" y="3206385"/>
                  <a:pt x="1092461" y="3331598"/>
                  <a:pt x="1232279" y="3411742"/>
                </a:cubicBezTo>
                <a:lnTo>
                  <a:pt x="1264427" y="3427267"/>
                </a:lnTo>
                <a:lnTo>
                  <a:pt x="1218449" y="3411588"/>
                </a:lnTo>
                <a:cubicBezTo>
                  <a:pt x="990945" y="3315467"/>
                  <a:pt x="834597" y="3115868"/>
                  <a:pt x="834597" y="2885221"/>
                </a:cubicBezTo>
                <a:cubicBezTo>
                  <a:pt x="834597" y="2809184"/>
                  <a:pt x="851589" y="2736521"/>
                  <a:pt x="882522" y="2669827"/>
                </a:cubicBezTo>
                <a:lnTo>
                  <a:pt x="886047" y="2662975"/>
                </a:lnTo>
                <a:lnTo>
                  <a:pt x="879237" y="2664668"/>
                </a:lnTo>
                <a:cubicBezTo>
                  <a:pt x="805724" y="2687793"/>
                  <a:pt x="739903" y="2728535"/>
                  <a:pt x="687908" y="2787201"/>
                </a:cubicBezTo>
                <a:cubicBezTo>
                  <a:pt x="575252" y="2914310"/>
                  <a:pt x="553496" y="3096231"/>
                  <a:pt x="612247" y="3271187"/>
                </a:cubicBezTo>
                <a:lnTo>
                  <a:pt x="625989" y="3304217"/>
                </a:lnTo>
                <a:lnTo>
                  <a:pt x="602013" y="3261854"/>
                </a:lnTo>
                <a:cubicBezTo>
                  <a:pt x="495657" y="3038382"/>
                  <a:pt x="511019" y="2785004"/>
                  <a:pt x="663791" y="2612633"/>
                </a:cubicBezTo>
                <a:cubicBezTo>
                  <a:pt x="714155" y="2555807"/>
                  <a:pt x="774984" y="2512828"/>
                  <a:pt x="842276" y="2483603"/>
                </a:cubicBezTo>
                <a:lnTo>
                  <a:pt x="854630" y="2478830"/>
                </a:lnTo>
                <a:lnTo>
                  <a:pt x="795274" y="2451590"/>
                </a:lnTo>
                <a:cubicBezTo>
                  <a:pt x="750560" y="2435360"/>
                  <a:pt x="703279" y="2426659"/>
                  <a:pt x="654370" y="2426659"/>
                </a:cubicBezTo>
                <a:cubicBezTo>
                  <a:pt x="484820" y="2426659"/>
                  <a:pt x="334832" y="2531224"/>
                  <a:pt x="243525" y="2691517"/>
                </a:cubicBezTo>
                <a:lnTo>
                  <a:pt x="228049" y="2723765"/>
                </a:lnTo>
                <a:lnTo>
                  <a:pt x="243679" y="2677643"/>
                </a:lnTo>
                <a:cubicBezTo>
                  <a:pt x="339499" y="2449426"/>
                  <a:pt x="538475" y="2292588"/>
                  <a:pt x="768401" y="2292588"/>
                </a:cubicBezTo>
                <a:cubicBezTo>
                  <a:pt x="844200" y="2292588"/>
                  <a:pt x="916636" y="2309634"/>
                  <a:pt x="983121" y="2340663"/>
                </a:cubicBezTo>
                <a:lnTo>
                  <a:pt x="988073" y="2343227"/>
                </a:lnTo>
                <a:lnTo>
                  <a:pt x="972878" y="2292226"/>
                </a:lnTo>
                <a:cubicBezTo>
                  <a:pt x="953020" y="2238425"/>
                  <a:pt x="922874" y="2189056"/>
                  <a:pt x="882113" y="2146696"/>
                </a:cubicBezTo>
                <a:cubicBezTo>
                  <a:pt x="764360" y="2024325"/>
                  <a:pt x="585194" y="1988693"/>
                  <a:pt x="406812" y="2034116"/>
                </a:cubicBezTo>
                <a:lnTo>
                  <a:pt x="372934" y="2045343"/>
                </a:lnTo>
                <a:lnTo>
                  <a:pt x="416870" y="2024592"/>
                </a:lnTo>
                <a:cubicBezTo>
                  <a:pt x="647105" y="1935252"/>
                  <a:pt x="897784" y="1969937"/>
                  <a:pt x="1057469" y="2135884"/>
                </a:cubicBezTo>
                <a:cubicBezTo>
                  <a:pt x="1099583" y="2179651"/>
                  <a:pt x="1132378" y="2229440"/>
                  <a:pt x="1156058" y="2283206"/>
                </a:cubicBezTo>
                <a:lnTo>
                  <a:pt x="1170228" y="2319431"/>
                </a:lnTo>
                <a:lnTo>
                  <a:pt x="1170926" y="2318375"/>
                </a:lnTo>
                <a:cubicBezTo>
                  <a:pt x="1206014" y="2255309"/>
                  <a:pt x="1225529" y="2185390"/>
                  <a:pt x="1225529" y="2111797"/>
                </a:cubicBezTo>
                <a:cubicBezTo>
                  <a:pt x="1225529" y="1941715"/>
                  <a:pt x="1121291" y="1791257"/>
                  <a:pt x="961499" y="1699664"/>
                </a:cubicBezTo>
                <a:lnTo>
                  <a:pt x="929352" y="1684139"/>
                </a:lnTo>
                <a:lnTo>
                  <a:pt x="975330" y="1699818"/>
                </a:lnTo>
                <a:cubicBezTo>
                  <a:pt x="1202834" y="1795939"/>
                  <a:pt x="1359181" y="1995538"/>
                  <a:pt x="1359181" y="2226185"/>
                </a:cubicBezTo>
                <a:cubicBezTo>
                  <a:pt x="1359181" y="2271807"/>
                  <a:pt x="1353064" y="2316215"/>
                  <a:pt x="1341489" y="2358847"/>
                </a:cubicBezTo>
                <a:lnTo>
                  <a:pt x="1329163" y="2397584"/>
                </a:lnTo>
                <a:lnTo>
                  <a:pt x="1330507" y="2397066"/>
                </a:lnTo>
                <a:cubicBezTo>
                  <a:pt x="1382470" y="2373102"/>
                  <a:pt x="1429243" y="2339185"/>
                  <a:pt x="1468239" y="2295185"/>
                </a:cubicBezTo>
                <a:cubicBezTo>
                  <a:pt x="1538649" y="2215742"/>
                  <a:pt x="1573551" y="2114888"/>
                  <a:pt x="1575483" y="2007705"/>
                </a:cubicBezTo>
                <a:lnTo>
                  <a:pt x="1572720" y="1943087"/>
                </a:lnTo>
                <a:lnTo>
                  <a:pt x="1549946" y="1907690"/>
                </a:lnTo>
                <a:cubicBezTo>
                  <a:pt x="1519370" y="1851153"/>
                  <a:pt x="1502342" y="1788358"/>
                  <a:pt x="1502342" y="1722224"/>
                </a:cubicBezTo>
                <a:cubicBezTo>
                  <a:pt x="1502342" y="1664084"/>
                  <a:pt x="1515501" y="1608524"/>
                  <a:pt x="1539458" y="1557529"/>
                </a:cubicBezTo>
                <a:lnTo>
                  <a:pt x="1542188" y="1552290"/>
                </a:lnTo>
                <a:lnTo>
                  <a:pt x="1536914" y="1553584"/>
                </a:lnTo>
                <a:cubicBezTo>
                  <a:pt x="1479980" y="1571266"/>
                  <a:pt x="1429003" y="1602418"/>
                  <a:pt x="1388734" y="1647276"/>
                </a:cubicBezTo>
                <a:cubicBezTo>
                  <a:pt x="1301485" y="1744466"/>
                  <a:pt x="1284635" y="1883567"/>
                  <a:pt x="1330136" y="2017342"/>
                </a:cubicBezTo>
                <a:lnTo>
                  <a:pt x="1340779" y="2042597"/>
                </a:lnTo>
                <a:lnTo>
                  <a:pt x="1322210" y="2010205"/>
                </a:lnTo>
                <a:cubicBezTo>
                  <a:pt x="1239840" y="1839334"/>
                  <a:pt x="1251738" y="1645596"/>
                  <a:pt x="1370056" y="1513796"/>
                </a:cubicBezTo>
                <a:cubicBezTo>
                  <a:pt x="1409062" y="1470346"/>
                  <a:pt x="1456172" y="1437484"/>
                  <a:pt x="1508288" y="1415137"/>
                </a:cubicBezTo>
                <a:lnTo>
                  <a:pt x="1517856" y="1411488"/>
                </a:lnTo>
                <a:lnTo>
                  <a:pt x="1471887" y="1390660"/>
                </a:lnTo>
                <a:cubicBezTo>
                  <a:pt x="1437256" y="1378250"/>
                  <a:pt x="1400638" y="1371597"/>
                  <a:pt x="1362760" y="1371597"/>
                </a:cubicBezTo>
                <a:cubicBezTo>
                  <a:pt x="1231447" y="1371597"/>
                  <a:pt x="1115285" y="1451550"/>
                  <a:pt x="1044569" y="1574113"/>
                </a:cubicBezTo>
                <a:lnTo>
                  <a:pt x="1032583" y="1598771"/>
                </a:lnTo>
                <a:lnTo>
                  <a:pt x="1044688" y="1563505"/>
                </a:lnTo>
                <a:cubicBezTo>
                  <a:pt x="1118899" y="1389005"/>
                  <a:pt x="1273001" y="1269084"/>
                  <a:pt x="1451074" y="1269084"/>
                </a:cubicBezTo>
                <a:cubicBezTo>
                  <a:pt x="1509779" y="1269084"/>
                  <a:pt x="1565879" y="1282117"/>
                  <a:pt x="1617370" y="1305843"/>
                </a:cubicBezTo>
                <a:lnTo>
                  <a:pt x="1621205" y="1307803"/>
                </a:lnTo>
                <a:lnTo>
                  <a:pt x="1609437" y="1268807"/>
                </a:lnTo>
                <a:cubicBezTo>
                  <a:pt x="1594057" y="1227669"/>
                  <a:pt x="1570710" y="1189920"/>
                  <a:pt x="1539141" y="1157531"/>
                </a:cubicBezTo>
                <a:cubicBezTo>
                  <a:pt x="1447944" y="1063963"/>
                  <a:pt x="1309184" y="1036718"/>
                  <a:pt x="1171032" y="1071450"/>
                </a:cubicBezTo>
                <a:lnTo>
                  <a:pt x="1144794" y="1080034"/>
                </a:lnTo>
                <a:lnTo>
                  <a:pt x="1178821" y="1064167"/>
                </a:lnTo>
                <a:cubicBezTo>
                  <a:pt x="1357133" y="995856"/>
                  <a:pt x="1551278" y="1022377"/>
                  <a:pt x="1674950" y="1149264"/>
                </a:cubicBezTo>
                <a:cubicBezTo>
                  <a:pt x="1707567" y="1182729"/>
                  <a:pt x="1732966" y="1220799"/>
                  <a:pt x="1751305" y="1261910"/>
                </a:cubicBezTo>
                <a:lnTo>
                  <a:pt x="1762280" y="1289608"/>
                </a:lnTo>
                <a:lnTo>
                  <a:pt x="1762821" y="1288801"/>
                </a:lnTo>
                <a:cubicBezTo>
                  <a:pt x="1789995" y="1240579"/>
                  <a:pt x="1805110" y="1187117"/>
                  <a:pt x="1805110" y="1130846"/>
                </a:cubicBezTo>
                <a:cubicBezTo>
                  <a:pt x="1805110" y="1000798"/>
                  <a:pt x="1724379" y="885755"/>
                  <a:pt x="1600624" y="815720"/>
                </a:cubicBezTo>
                <a:lnTo>
                  <a:pt x="1575727" y="803850"/>
                </a:lnTo>
                <a:lnTo>
                  <a:pt x="1611336" y="815838"/>
                </a:lnTo>
                <a:cubicBezTo>
                  <a:pt x="1787532" y="889335"/>
                  <a:pt x="1908620" y="1041952"/>
                  <a:pt x="1908620" y="1218310"/>
                </a:cubicBezTo>
                <a:cubicBezTo>
                  <a:pt x="1908620" y="1253194"/>
                  <a:pt x="1903882" y="1287149"/>
                  <a:pt x="1894918" y="1319746"/>
                </a:cubicBezTo>
                <a:lnTo>
                  <a:pt x="1885372" y="1349366"/>
                </a:lnTo>
                <a:lnTo>
                  <a:pt x="1886412" y="1348970"/>
                </a:lnTo>
                <a:cubicBezTo>
                  <a:pt x="1926656" y="1330646"/>
                  <a:pt x="1962881" y="1304712"/>
                  <a:pt x="1993083" y="1271069"/>
                </a:cubicBezTo>
                <a:cubicBezTo>
                  <a:pt x="2080332" y="1173879"/>
                  <a:pt x="2097182" y="1034778"/>
                  <a:pt x="2051681" y="901003"/>
                </a:cubicBezTo>
                <a:lnTo>
                  <a:pt x="2041038" y="875748"/>
                </a:lnTo>
                <a:lnTo>
                  <a:pt x="2059607" y="908139"/>
                </a:lnTo>
                <a:cubicBezTo>
                  <a:pt x="2141977" y="1079011"/>
                  <a:pt x="2130079" y="1272749"/>
                  <a:pt x="2011761" y="1404549"/>
                </a:cubicBezTo>
                <a:cubicBezTo>
                  <a:pt x="1972755" y="1447999"/>
                  <a:pt x="1925645" y="1480861"/>
                  <a:pt x="1873528" y="1503208"/>
                </a:cubicBezTo>
                <a:lnTo>
                  <a:pt x="1860177" y="1508300"/>
                </a:lnTo>
                <a:lnTo>
                  <a:pt x="1888711" y="1527054"/>
                </a:lnTo>
                <a:cubicBezTo>
                  <a:pt x="1937402" y="1553967"/>
                  <a:pt x="1991384" y="1568936"/>
                  <a:pt x="2048202" y="1568936"/>
                </a:cubicBezTo>
                <a:cubicBezTo>
                  <a:pt x="2179515" y="1568936"/>
                  <a:pt x="2295677" y="1488983"/>
                  <a:pt x="2366392" y="1366420"/>
                </a:cubicBezTo>
                <a:lnTo>
                  <a:pt x="2378378" y="1341762"/>
                </a:lnTo>
                <a:lnTo>
                  <a:pt x="2366273" y="1377028"/>
                </a:lnTo>
                <a:cubicBezTo>
                  <a:pt x="2292062" y="1551528"/>
                  <a:pt x="2137960" y="1671449"/>
                  <a:pt x="1959888" y="1671449"/>
                </a:cubicBezTo>
                <a:cubicBezTo>
                  <a:pt x="1901183" y="1671449"/>
                  <a:pt x="1845082" y="1658416"/>
                  <a:pt x="1793591" y="1634690"/>
                </a:cubicBezTo>
                <a:lnTo>
                  <a:pt x="1789757" y="1632730"/>
                </a:lnTo>
                <a:lnTo>
                  <a:pt x="1801524" y="1671727"/>
                </a:lnTo>
                <a:cubicBezTo>
                  <a:pt x="1816904" y="1712864"/>
                  <a:pt x="1840252" y="1750613"/>
                  <a:pt x="1871820" y="1783002"/>
                </a:cubicBezTo>
                <a:cubicBezTo>
                  <a:pt x="1963017" y="1876570"/>
                  <a:pt x="2101777" y="1903815"/>
                  <a:pt x="2239930" y="1869083"/>
                </a:cubicBezTo>
                <a:lnTo>
                  <a:pt x="2266168" y="1860499"/>
                </a:lnTo>
                <a:lnTo>
                  <a:pt x="2232140" y="1876366"/>
                </a:lnTo>
                <a:cubicBezTo>
                  <a:pt x="2053829" y="1944677"/>
                  <a:pt x="1859683" y="1918156"/>
                  <a:pt x="1736011" y="1791269"/>
                </a:cubicBezTo>
                <a:cubicBezTo>
                  <a:pt x="1703394" y="1757804"/>
                  <a:pt x="1677995" y="1719735"/>
                  <a:pt x="1659656" y="1678623"/>
                </a:cubicBezTo>
                <a:lnTo>
                  <a:pt x="1648681" y="1650926"/>
                </a:lnTo>
                <a:lnTo>
                  <a:pt x="1648141" y="1651733"/>
                </a:lnTo>
                <a:cubicBezTo>
                  <a:pt x="1620966" y="1699955"/>
                  <a:pt x="1605852" y="1753416"/>
                  <a:pt x="1605852" y="1809687"/>
                </a:cubicBezTo>
                <a:cubicBezTo>
                  <a:pt x="1605852" y="1939735"/>
                  <a:pt x="1686582" y="2054779"/>
                  <a:pt x="1810337" y="2124813"/>
                </a:cubicBezTo>
                <a:lnTo>
                  <a:pt x="1835235" y="2136684"/>
                </a:lnTo>
                <a:lnTo>
                  <a:pt x="1799626" y="2124696"/>
                </a:lnTo>
                <a:cubicBezTo>
                  <a:pt x="1733552" y="2097134"/>
                  <a:pt x="1675228" y="2058447"/>
                  <a:pt x="1628133" y="2011553"/>
                </a:cubicBezTo>
                <a:lnTo>
                  <a:pt x="1610731" y="1991616"/>
                </a:lnTo>
                <a:lnTo>
                  <a:pt x="1610834" y="1992011"/>
                </a:lnTo>
                <a:cubicBezTo>
                  <a:pt x="1644221" y="2165631"/>
                  <a:pt x="1606935" y="2340476"/>
                  <a:pt x="1492356" y="2469754"/>
                </a:cubicBezTo>
                <a:cubicBezTo>
                  <a:pt x="1441992" y="2526580"/>
                  <a:pt x="1381164" y="2569558"/>
                  <a:pt x="1313871" y="2598784"/>
                </a:cubicBezTo>
                <a:lnTo>
                  <a:pt x="1296631" y="2605444"/>
                </a:lnTo>
                <a:lnTo>
                  <a:pt x="1333475" y="2629971"/>
                </a:lnTo>
                <a:cubicBezTo>
                  <a:pt x="1396344" y="2665169"/>
                  <a:pt x="1466045" y="2684746"/>
                  <a:pt x="1539408" y="2684746"/>
                </a:cubicBezTo>
                <a:cubicBezTo>
                  <a:pt x="1708958" y="2684746"/>
                  <a:pt x="1858947" y="2580181"/>
                  <a:pt x="1950254" y="2419888"/>
                </a:cubicBezTo>
                <a:lnTo>
                  <a:pt x="1965730" y="2387640"/>
                </a:lnTo>
                <a:lnTo>
                  <a:pt x="1950100" y="2433762"/>
                </a:lnTo>
                <a:cubicBezTo>
                  <a:pt x="1854279" y="2661979"/>
                  <a:pt x="1655303" y="2818816"/>
                  <a:pt x="1425378" y="2818816"/>
                </a:cubicBezTo>
                <a:cubicBezTo>
                  <a:pt x="1349578" y="2818816"/>
                  <a:pt x="1277142" y="2801771"/>
                  <a:pt x="1210657" y="2770742"/>
                </a:cubicBezTo>
                <a:lnTo>
                  <a:pt x="1205706" y="2768178"/>
                </a:lnTo>
                <a:lnTo>
                  <a:pt x="1220900" y="2819179"/>
                </a:lnTo>
                <a:cubicBezTo>
                  <a:pt x="1240758" y="2872981"/>
                  <a:pt x="1270905" y="2922350"/>
                  <a:pt x="1311665" y="2964709"/>
                </a:cubicBezTo>
                <a:cubicBezTo>
                  <a:pt x="1429419" y="3087081"/>
                  <a:pt x="1608584" y="3122713"/>
                  <a:pt x="1786966" y="3077290"/>
                </a:cubicBezTo>
                <a:lnTo>
                  <a:pt x="1820844" y="3066063"/>
                </a:lnTo>
                <a:lnTo>
                  <a:pt x="1776908" y="3086814"/>
                </a:lnTo>
                <a:cubicBezTo>
                  <a:pt x="1546674" y="3176154"/>
                  <a:pt x="1295994" y="3141469"/>
                  <a:pt x="1136310" y="2975521"/>
                </a:cubicBezTo>
                <a:cubicBezTo>
                  <a:pt x="1094195" y="2931755"/>
                  <a:pt x="1061400" y="2881966"/>
                  <a:pt x="1037720" y="2828199"/>
                </a:cubicBezTo>
                <a:lnTo>
                  <a:pt x="1023550" y="2791975"/>
                </a:lnTo>
                <a:lnTo>
                  <a:pt x="1022852" y="2793031"/>
                </a:lnTo>
                <a:cubicBezTo>
                  <a:pt x="987765" y="2856097"/>
                  <a:pt x="968249" y="2926016"/>
                  <a:pt x="968249" y="2999609"/>
                </a:cubicBezTo>
                <a:lnTo>
                  <a:pt x="970085" y="3023675"/>
                </a:lnTo>
                <a:lnTo>
                  <a:pt x="1011714" y="3037201"/>
                </a:lnTo>
                <a:cubicBezTo>
                  <a:pt x="1319722" y="3161198"/>
                  <a:pt x="1531395" y="3418682"/>
                  <a:pt x="1531395" y="3716218"/>
                </a:cubicBezTo>
                <a:cubicBezTo>
                  <a:pt x="1531395" y="3775071"/>
                  <a:pt x="1523113" y="3832357"/>
                  <a:pt x="1507442" y="3887353"/>
                </a:cubicBezTo>
                <a:lnTo>
                  <a:pt x="1490755" y="3937324"/>
                </a:lnTo>
                <a:lnTo>
                  <a:pt x="1492573" y="3936657"/>
                </a:lnTo>
                <a:cubicBezTo>
                  <a:pt x="1562924" y="3905742"/>
                  <a:pt x="1626248" y="3861989"/>
                  <a:pt x="1679044" y="3805229"/>
                </a:cubicBezTo>
                <a:cubicBezTo>
                  <a:pt x="1831564" y="3641257"/>
                  <a:pt x="1861019" y="3406578"/>
                  <a:pt x="1781479" y="3180883"/>
                </a:cubicBezTo>
                <a:lnTo>
                  <a:pt x="1762873" y="3138276"/>
                </a:lnTo>
                <a:lnTo>
                  <a:pt x="1795334" y="3192924"/>
                </a:lnTo>
                <a:cubicBezTo>
                  <a:pt x="1939325" y="3481204"/>
                  <a:pt x="1918527" y="3808064"/>
                  <a:pt x="1711695" y="4030424"/>
                </a:cubicBezTo>
                <a:cubicBezTo>
                  <a:pt x="1643509" y="4103730"/>
                  <a:pt x="1561156" y="4159172"/>
                  <a:pt x="1470051" y="4196874"/>
                </a:cubicBezTo>
                <a:lnTo>
                  <a:pt x="1446711" y="4205466"/>
                </a:lnTo>
                <a:lnTo>
                  <a:pt x="1496593" y="4237106"/>
                </a:lnTo>
                <a:cubicBezTo>
                  <a:pt x="1581709" y="4282511"/>
                  <a:pt x="1676074" y="4307765"/>
                  <a:pt x="1775397" y="4307765"/>
                </a:cubicBezTo>
                <a:cubicBezTo>
                  <a:pt x="2004944" y="4307765"/>
                  <a:pt x="2208007" y="4172876"/>
                  <a:pt x="2331624" y="3966097"/>
                </a:cubicBezTo>
                <a:lnTo>
                  <a:pt x="2352576" y="3924497"/>
                </a:lnTo>
                <a:lnTo>
                  <a:pt x="2331416" y="3983994"/>
                </a:lnTo>
                <a:cubicBezTo>
                  <a:pt x="2201688" y="4278396"/>
                  <a:pt x="1932303" y="4480717"/>
                  <a:pt x="1621015" y="4480717"/>
                </a:cubicBezTo>
                <a:cubicBezTo>
                  <a:pt x="1518394" y="4480717"/>
                  <a:pt x="1420325" y="4458728"/>
                  <a:pt x="1330314" y="4418700"/>
                </a:cubicBezTo>
                <a:lnTo>
                  <a:pt x="1323610" y="4415393"/>
                </a:lnTo>
                <a:lnTo>
                  <a:pt x="1344182" y="4481185"/>
                </a:lnTo>
                <a:cubicBezTo>
                  <a:pt x="1371067" y="4550589"/>
                  <a:pt x="1411881" y="4614276"/>
                  <a:pt x="1467065" y="4668920"/>
                </a:cubicBezTo>
                <a:cubicBezTo>
                  <a:pt x="1626487" y="4826780"/>
                  <a:pt x="1869052" y="4872745"/>
                  <a:pt x="2110555" y="4814149"/>
                </a:cubicBezTo>
                <a:lnTo>
                  <a:pt x="2156421" y="4799666"/>
                </a:lnTo>
                <a:lnTo>
                  <a:pt x="2096939" y="4826436"/>
                </a:lnTo>
                <a:cubicBezTo>
                  <a:pt x="1785234" y="4941684"/>
                  <a:pt x="1445849" y="4896940"/>
                  <a:pt x="1229658" y="4682867"/>
                </a:cubicBezTo>
                <a:cubicBezTo>
                  <a:pt x="1172641" y="4626408"/>
                  <a:pt x="1128241" y="4562180"/>
                  <a:pt x="1096182" y="4492821"/>
                </a:cubicBezTo>
                <a:lnTo>
                  <a:pt x="1076998" y="4446092"/>
                </a:lnTo>
                <a:lnTo>
                  <a:pt x="1076053" y="4447453"/>
                </a:lnTo>
                <a:cubicBezTo>
                  <a:pt x="1028549" y="4528809"/>
                  <a:pt x="1002127" y="4619005"/>
                  <a:pt x="1002127" y="4713940"/>
                </a:cubicBezTo>
                <a:cubicBezTo>
                  <a:pt x="1002127" y="4933347"/>
                  <a:pt x="1143252" y="5127439"/>
                  <a:pt x="1359587" y="5245595"/>
                </a:cubicBezTo>
                <a:lnTo>
                  <a:pt x="1403110" y="5265622"/>
                </a:lnTo>
                <a:lnTo>
                  <a:pt x="1340863" y="5245396"/>
                </a:lnTo>
                <a:cubicBezTo>
                  <a:pt x="1032854" y="5121399"/>
                  <a:pt x="821182" y="4863915"/>
                  <a:pt x="821182" y="4566379"/>
                </a:cubicBezTo>
                <a:cubicBezTo>
                  <a:pt x="821182" y="4468291"/>
                  <a:pt x="844187" y="4374555"/>
                  <a:pt x="886065" y="4288520"/>
                </a:cubicBezTo>
                <a:lnTo>
                  <a:pt x="890837" y="4279681"/>
                </a:lnTo>
                <a:lnTo>
                  <a:pt x="881618" y="4281865"/>
                </a:lnTo>
                <a:cubicBezTo>
                  <a:pt x="782091" y="4311697"/>
                  <a:pt x="692980" y="4364254"/>
                  <a:pt x="622585" y="4439933"/>
                </a:cubicBezTo>
                <a:cubicBezTo>
                  <a:pt x="470065" y="4603905"/>
                  <a:pt x="440610" y="4838584"/>
                  <a:pt x="520151" y="5064279"/>
                </a:cubicBezTo>
                <a:lnTo>
                  <a:pt x="538756" y="5106886"/>
                </a:lnTo>
                <a:lnTo>
                  <a:pt x="506295" y="5052238"/>
                </a:lnTo>
                <a:cubicBezTo>
                  <a:pt x="362304" y="4763958"/>
                  <a:pt x="383103" y="4437099"/>
                  <a:pt x="589934" y="4214738"/>
                </a:cubicBezTo>
                <a:cubicBezTo>
                  <a:pt x="658120" y="4141433"/>
                  <a:pt x="740473" y="4085990"/>
                  <a:pt x="831578" y="4048289"/>
                </a:cubicBezTo>
                <a:lnTo>
                  <a:pt x="848303" y="4042132"/>
                </a:lnTo>
                <a:lnTo>
                  <a:pt x="767944" y="4006992"/>
                </a:lnTo>
                <a:cubicBezTo>
                  <a:pt x="707407" y="3986056"/>
                  <a:pt x="643395" y="3974832"/>
                  <a:pt x="577180" y="3974832"/>
                </a:cubicBezTo>
                <a:cubicBezTo>
                  <a:pt x="347633" y="3974832"/>
                  <a:pt x="144570" y="4109721"/>
                  <a:pt x="20953" y="4316500"/>
                </a:cubicBezTo>
                <a:close/>
              </a:path>
            </a:pathLst>
          </a:custGeom>
          <a:gradFill>
            <a:gsLst>
              <a:gs pos="25000">
                <a:srgbClr val="FF0000"/>
              </a:gs>
              <a:gs pos="56000">
                <a:srgbClr val="00B050"/>
              </a:gs>
              <a:gs pos="100000">
                <a:srgbClr val="9F1E0E"/>
              </a:gs>
              <a:gs pos="12000">
                <a:srgbClr val="00B050"/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00B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  <a:effectLst>
            <a:outerShdw blurRad="50800" dist="50800" dir="5400000" algn="ctr" rotWithShape="0">
              <a:srgbClr val="39471D"/>
            </a:outerShdw>
          </a:effectLst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Forma libre"/>
          <p:cNvSpPr/>
          <p:nvPr/>
        </p:nvSpPr>
        <p:spPr>
          <a:xfrm rot="10800000">
            <a:off x="-56584" y="5661248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4283968" y="2274838"/>
            <a:ext cx="5544616" cy="230832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flat" dir="t"/>
            </a:scene3d>
            <a:sp3d extrusionH="127000">
              <a:bevelT w="82550" h="38100" prst="coolSlant"/>
              <a:extrusionClr>
                <a:schemeClr val="accent2">
                  <a:lumMod val="50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gradFill>
                  <a:gsLst>
                    <a:gs pos="0">
                      <a:srgbClr val="FF0000"/>
                    </a:gs>
                    <a:gs pos="100000">
                      <a:srgbClr val="9F1E0E">
                        <a:lumMod val="61000"/>
                      </a:srgbClr>
                    </a:gs>
                    <a:gs pos="42520">
                      <a:srgbClr val="C20000"/>
                    </a:gs>
                    <a:gs pos="76000">
                      <a:srgbClr val="CC0000"/>
                    </a:gs>
                  </a:gsLst>
                  <a:lin ang="5400000" scaled="1"/>
                </a:gradFill>
                <a:latin typeface="Hobo Std" pitchFamily="34" charset="0"/>
              </a:rPr>
              <a:t>Conoce aquí los beneficios</a:t>
            </a:r>
          </a:p>
          <a:p>
            <a:pPr algn="ctr"/>
            <a:r>
              <a:rPr lang="es-ES" sz="2400" dirty="0" smtClean="0">
                <a:gradFill>
                  <a:gsLst>
                    <a:gs pos="0">
                      <a:srgbClr val="FF0000"/>
                    </a:gs>
                    <a:gs pos="100000">
                      <a:srgbClr val="9F1E0E">
                        <a:lumMod val="61000"/>
                      </a:srgbClr>
                    </a:gs>
                    <a:gs pos="42520">
                      <a:srgbClr val="C20000"/>
                    </a:gs>
                    <a:gs pos="76000">
                      <a:srgbClr val="CC0000"/>
                    </a:gs>
                  </a:gsLst>
                  <a:lin ang="5400000" scaled="1"/>
                </a:gradFill>
                <a:latin typeface="Hobo Std" pitchFamily="34" charset="0"/>
              </a:rPr>
              <a:t> </a:t>
            </a:r>
            <a:r>
              <a:rPr lang="es-ES" sz="2400" dirty="0">
                <a:gradFill>
                  <a:gsLst>
                    <a:gs pos="0">
                      <a:srgbClr val="FF0000"/>
                    </a:gs>
                    <a:gs pos="100000">
                      <a:srgbClr val="9F1E0E">
                        <a:lumMod val="61000"/>
                      </a:srgbClr>
                    </a:gs>
                    <a:gs pos="42520">
                      <a:srgbClr val="C20000"/>
                    </a:gs>
                    <a:gs pos="76000">
                      <a:srgbClr val="CC0000"/>
                    </a:gs>
                  </a:gsLst>
                  <a:lin ang="5400000" scaled="1"/>
                </a:gradFill>
                <a:latin typeface="Hobo Std" pitchFamily="34" charset="0"/>
              </a:rPr>
              <a:t>de </a:t>
            </a:r>
            <a:r>
              <a:rPr lang="es-ES" sz="2400" dirty="0" smtClean="0">
                <a:gradFill>
                  <a:gsLst>
                    <a:gs pos="0">
                      <a:srgbClr val="FF0000"/>
                    </a:gs>
                    <a:gs pos="100000">
                      <a:srgbClr val="9F1E0E">
                        <a:lumMod val="61000"/>
                      </a:srgbClr>
                    </a:gs>
                    <a:gs pos="42520">
                      <a:srgbClr val="C20000"/>
                    </a:gs>
                    <a:gs pos="76000">
                      <a:srgbClr val="CC0000"/>
                    </a:gs>
                  </a:gsLst>
                  <a:lin ang="5400000" scaled="1"/>
                </a:gradFill>
                <a:latin typeface="Hobo Std" pitchFamily="34" charset="0"/>
              </a:rPr>
              <a:t>comer </a:t>
            </a:r>
            <a:r>
              <a:rPr lang="es-ES" sz="2400" dirty="0">
                <a:gradFill>
                  <a:gsLst>
                    <a:gs pos="0">
                      <a:srgbClr val="FF0000"/>
                    </a:gs>
                    <a:gs pos="100000">
                      <a:srgbClr val="9F1E0E">
                        <a:lumMod val="61000"/>
                      </a:srgbClr>
                    </a:gs>
                    <a:gs pos="42520">
                      <a:srgbClr val="C20000"/>
                    </a:gs>
                    <a:gs pos="76000">
                      <a:srgbClr val="CC0000"/>
                    </a:gs>
                  </a:gsLst>
                  <a:lin ang="5400000" scaled="1"/>
                </a:gradFill>
                <a:latin typeface="Hobo Std" pitchFamily="34" charset="0"/>
              </a:rPr>
              <a:t>fresas</a:t>
            </a:r>
          </a:p>
          <a:p>
            <a:pPr algn="ctr"/>
            <a:endParaRPr lang="es-ES" sz="2400" dirty="0">
              <a:gradFill flip="none" rotWithShape="1">
                <a:gsLst>
                  <a:gs pos="22000">
                    <a:srgbClr val="FF0000"/>
                  </a:gs>
                  <a:gs pos="100000">
                    <a:srgbClr val="9F1E0E">
                      <a:lumMod val="52000"/>
                      <a:lumOff val="48000"/>
                    </a:srgbClr>
                  </a:gs>
                  <a:gs pos="55000">
                    <a:srgbClr val="CC0000"/>
                  </a:gs>
                  <a:gs pos="82000">
                    <a:srgbClr val="CC0000"/>
                  </a:gs>
                </a:gsLst>
                <a:lin ang="5400000" scaled="1"/>
                <a:tileRect/>
              </a:gradFill>
              <a:latin typeface="Hobo Std" pitchFamily="34" charset="0"/>
            </a:endParaRPr>
          </a:p>
          <a:p>
            <a:pPr algn="ctr"/>
            <a:endParaRPr lang="es-ES" sz="2400" dirty="0">
              <a:gradFill>
                <a:gsLst>
                  <a:gs pos="25000">
                    <a:srgbClr val="FF0000"/>
                  </a:gs>
                  <a:gs pos="100000">
                    <a:srgbClr val="9F1E0E"/>
                  </a:gs>
                  <a:gs pos="36000">
                    <a:srgbClr val="C00000"/>
                  </a:gs>
                  <a:gs pos="0">
                    <a:srgbClr val="CC0000"/>
                  </a:gs>
                  <a:gs pos="65000">
                    <a:srgbClr val="CC0000"/>
                  </a:gs>
                </a:gsLst>
                <a:lin ang="5400000" scaled="1"/>
              </a:gradFill>
              <a:latin typeface="Hobo Std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92546" y="6180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105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4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063578" y="972688"/>
            <a:ext cx="5380630" cy="458587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Las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fresas no son sólo una deliciosa fruta, sino también un alimento cargado de numerosos beneficios para la salud.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Además de su poder como antioxidante, son conocidas sus capacidades antiinflamatorias y potenciadoras de la salud en general. </a:t>
            </a:r>
            <a:endParaRPr lang="es-ES" sz="20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0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A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continuación te contamos 10 beneficios </a:t>
            </a:r>
            <a:endParaRPr lang="es-ES" sz="20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de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comer fresas que seguro </a:t>
            </a:r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 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Hobo Std" pitchFamily="34" charset="0"/>
              </a:rPr>
              <a:t>te </a:t>
            </a:r>
            <a:r>
              <a:rPr lang="es-ES" sz="2000" dirty="0">
                <a:solidFill>
                  <a:schemeClr val="bg1"/>
                </a:solidFill>
                <a:latin typeface="Hobo Std" pitchFamily="34" charset="0"/>
              </a:rPr>
              <a:t>convencerán.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852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-38078" y="2844"/>
            <a:ext cx="4610078" cy="6873066"/>
          </a:xfrm>
          <a:prstGeom prst="rect">
            <a:avLst/>
          </a:prstGeom>
          <a:gradFill flip="none" rotWithShape="1">
            <a:gsLst>
              <a:gs pos="37000">
                <a:srgbClr val="92D050">
                  <a:lumMod val="50000"/>
                </a:srgbClr>
              </a:gs>
              <a:gs pos="67000">
                <a:srgbClr val="92D050">
                  <a:lumMod val="77000"/>
                </a:srgbClr>
              </a:gs>
              <a:gs pos="17000">
                <a:schemeClr val="accent3">
                  <a:lumMod val="22000"/>
                </a:schemeClr>
              </a:gs>
              <a:gs pos="53000">
                <a:srgbClr val="FFFF00">
                  <a:lumMod val="74000"/>
                </a:srgbClr>
              </a:gs>
              <a:gs pos="85000">
                <a:schemeClr val="accent3">
                  <a:lumMod val="3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543342" y="-7533"/>
            <a:ext cx="4590393" cy="6873066"/>
          </a:xfrm>
          <a:prstGeom prst="rect">
            <a:avLst/>
          </a:prstGeom>
          <a:gradFill flip="none" rotWithShape="1">
            <a:gsLst>
              <a:gs pos="37000">
                <a:srgbClr val="92D050">
                  <a:lumMod val="50000"/>
                </a:srgbClr>
              </a:gs>
              <a:gs pos="67000">
                <a:srgbClr val="92D050">
                  <a:lumMod val="77000"/>
                </a:srgbClr>
              </a:gs>
              <a:gs pos="17000">
                <a:schemeClr val="accent3">
                  <a:lumMod val="22000"/>
                </a:schemeClr>
              </a:gs>
              <a:gs pos="53000">
                <a:srgbClr val="FFFF00">
                  <a:lumMod val="74000"/>
                </a:srgbClr>
              </a:gs>
              <a:gs pos="85000">
                <a:schemeClr val="accent3">
                  <a:lumMod val="3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4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68135"/>
            <a:ext cx="9144000" cy="603266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5"/>
          <p:cNvSpPr/>
          <p:nvPr/>
        </p:nvSpPr>
        <p:spPr>
          <a:xfrm>
            <a:off x="1639897" y="669539"/>
            <a:ext cx="5845702" cy="5596085"/>
          </a:xfrm>
          <a:custGeom>
            <a:avLst/>
            <a:gdLst>
              <a:gd name="connsiteX0" fmla="*/ 1502381 w 7504385"/>
              <a:gd name="connsiteY0" fmla="*/ 777750 h 6858002"/>
              <a:gd name="connsiteX1" fmla="*/ 1411951 w 7504385"/>
              <a:gd name="connsiteY1" fmla="*/ 839432 h 6858002"/>
              <a:gd name="connsiteX2" fmla="*/ 73106 w 7504385"/>
              <a:gd name="connsiteY2" fmla="*/ 3429002 h 6858002"/>
              <a:gd name="connsiteX3" fmla="*/ 3752192 w 7504385"/>
              <a:gd name="connsiteY3" fmla="*/ 6784896 h 6858002"/>
              <a:gd name="connsiteX4" fmla="*/ 7431279 w 7504385"/>
              <a:gd name="connsiteY4" fmla="*/ 3429002 h 6858002"/>
              <a:gd name="connsiteX5" fmla="*/ 6092433 w 7504385"/>
              <a:gd name="connsiteY5" fmla="*/ 839432 h 6858002"/>
              <a:gd name="connsiteX6" fmla="*/ 6002004 w 7504385"/>
              <a:gd name="connsiteY6" fmla="*/ 777750 h 6858002"/>
              <a:gd name="connsiteX7" fmla="*/ 6122980 w 7504385"/>
              <a:gd name="connsiteY7" fmla="*/ 875810 h 6858002"/>
              <a:gd name="connsiteX8" fmla="*/ 7104993 w 7504385"/>
              <a:gd name="connsiteY8" fmla="*/ 2990195 h 6858002"/>
              <a:gd name="connsiteX9" fmla="*/ 3752192 w 7504385"/>
              <a:gd name="connsiteY9" fmla="*/ 5980388 h 6858002"/>
              <a:gd name="connsiteX10" fmla="*/ 399391 w 7504385"/>
              <a:gd name="connsiteY10" fmla="*/ 2990195 h 6858002"/>
              <a:gd name="connsiteX11" fmla="*/ 1381404 w 7504385"/>
              <a:gd name="connsiteY11" fmla="*/ 875810 h 6858002"/>
              <a:gd name="connsiteX12" fmla="*/ 5232790 w 7504385"/>
              <a:gd name="connsiteY12" fmla="*/ 447140 h 6858002"/>
              <a:gd name="connsiteX13" fmla="*/ 5259549 w 7504385"/>
              <a:gd name="connsiteY13" fmla="*/ 464411 h 6858002"/>
              <a:gd name="connsiteX14" fmla="*/ 6117020 w 7504385"/>
              <a:gd name="connsiteY14" fmla="*/ 2033753 h 6858002"/>
              <a:gd name="connsiteX15" fmla="*/ 3760730 w 7504385"/>
              <a:gd name="connsiteY15" fmla="*/ 4067505 h 6858002"/>
              <a:gd name="connsiteX16" fmla="*/ 1404440 w 7504385"/>
              <a:gd name="connsiteY16" fmla="*/ 2033753 h 6858002"/>
              <a:gd name="connsiteX17" fmla="*/ 1942502 w 7504385"/>
              <a:gd name="connsiteY17" fmla="*/ 740098 h 6858002"/>
              <a:gd name="connsiteX18" fmla="*/ 2049495 w 7504385"/>
              <a:gd name="connsiteY18" fmla="*/ 638491 h 6858002"/>
              <a:gd name="connsiteX19" fmla="*/ 2014632 w 7504385"/>
              <a:gd name="connsiteY19" fmla="*/ 661060 h 6858002"/>
              <a:gd name="connsiteX20" fmla="*/ 992019 w 7504385"/>
              <a:gd name="connsiteY20" fmla="*/ 2538250 h 6858002"/>
              <a:gd name="connsiteX21" fmla="*/ 3802110 w 7504385"/>
              <a:gd name="connsiteY21" fmla="*/ 4970951 h 6858002"/>
              <a:gd name="connsiteX22" fmla="*/ 6612201 w 7504385"/>
              <a:gd name="connsiteY22" fmla="*/ 2538250 h 6858002"/>
              <a:gd name="connsiteX23" fmla="*/ 5373259 w 7504385"/>
              <a:gd name="connsiteY23" fmla="*/ 521016 h 6858002"/>
              <a:gd name="connsiteX24" fmla="*/ 2812059 w 7504385"/>
              <a:gd name="connsiteY24" fmla="*/ 261749 h 6858002"/>
              <a:gd name="connsiteX25" fmla="*/ 2771721 w 7504385"/>
              <a:gd name="connsiteY25" fmla="*/ 274290 h 6858002"/>
              <a:gd name="connsiteX26" fmla="*/ 2462654 w 7504385"/>
              <a:gd name="connsiteY26" fmla="*/ 399163 h 6858002"/>
              <a:gd name="connsiteX27" fmla="*/ 2354437 w 7504385"/>
              <a:gd name="connsiteY27" fmla="*/ 456078 h 6858002"/>
              <a:gd name="connsiteX28" fmla="*/ 2289492 w 7504385"/>
              <a:gd name="connsiteY28" fmla="*/ 497870 h 6858002"/>
              <a:gd name="connsiteX29" fmla="*/ 1447800 w 7504385"/>
              <a:gd name="connsiteY29" fmla="*/ 2033753 h 6858002"/>
              <a:gd name="connsiteX30" fmla="*/ 3760730 w 7504385"/>
              <a:gd name="connsiteY30" fmla="*/ 4024145 h 6858002"/>
              <a:gd name="connsiteX31" fmla="*/ 6073660 w 7504385"/>
              <a:gd name="connsiteY31" fmla="*/ 2033753 h 6858002"/>
              <a:gd name="connsiteX32" fmla="*/ 5053911 w 7504385"/>
              <a:gd name="connsiteY32" fmla="*/ 383289 h 6858002"/>
              <a:gd name="connsiteX33" fmla="*/ 4876644 w 7504385"/>
              <a:gd name="connsiteY33" fmla="*/ 290614 h 6858002"/>
              <a:gd name="connsiteX34" fmla="*/ 4801604 w 7504385"/>
              <a:gd name="connsiteY34" fmla="*/ 266838 h 6858002"/>
              <a:gd name="connsiteX35" fmla="*/ 4816900 w 7504385"/>
              <a:gd name="connsiteY35" fmla="*/ 275084 h 6858002"/>
              <a:gd name="connsiteX36" fmla="*/ 5617120 w 7504385"/>
              <a:gd name="connsiteY36" fmla="*/ 1610711 h 6858002"/>
              <a:gd name="connsiteX37" fmla="*/ 3802112 w 7504385"/>
              <a:gd name="connsiteY37" fmla="*/ 3221422 h 6858002"/>
              <a:gd name="connsiteX38" fmla="*/ 1987104 w 7504385"/>
              <a:gd name="connsiteY38" fmla="*/ 1610711 h 6858002"/>
              <a:gd name="connsiteX39" fmla="*/ 2787324 w 7504385"/>
              <a:gd name="connsiteY39" fmla="*/ 275084 h 6858002"/>
              <a:gd name="connsiteX40" fmla="*/ 2707417 w 7504385"/>
              <a:gd name="connsiteY40" fmla="*/ 216428 h 6858002"/>
              <a:gd name="connsiteX41" fmla="*/ 2527537 w 7504385"/>
              <a:gd name="connsiteY41" fmla="*/ 273341 h 6858002"/>
              <a:gd name="connsiteX42" fmla="*/ 463143 w 7504385"/>
              <a:gd name="connsiteY42" fmla="*/ 2990195 h 6858002"/>
              <a:gd name="connsiteX43" fmla="*/ 3752192 w 7504385"/>
              <a:gd name="connsiteY43" fmla="*/ 5916637 h 6858002"/>
              <a:gd name="connsiteX44" fmla="*/ 7041242 w 7504385"/>
              <a:gd name="connsiteY44" fmla="*/ 2990195 h 6858002"/>
              <a:gd name="connsiteX45" fmla="*/ 5213957 w 7504385"/>
              <a:gd name="connsiteY45" fmla="*/ 367932 h 6858002"/>
              <a:gd name="connsiteX46" fmla="*/ 4988924 w 7504385"/>
              <a:gd name="connsiteY46" fmla="*/ 278159 h 6858002"/>
              <a:gd name="connsiteX47" fmla="*/ 5166828 w 7504385"/>
              <a:gd name="connsiteY47" fmla="*/ 352564 h 6858002"/>
              <a:gd name="connsiteX48" fmla="*/ 6665198 w 7504385"/>
              <a:gd name="connsiteY48" fmla="*/ 2538250 h 6858002"/>
              <a:gd name="connsiteX49" fmla="*/ 3802111 w 7504385"/>
              <a:gd name="connsiteY49" fmla="*/ 5023947 h 6858002"/>
              <a:gd name="connsiteX50" fmla="*/ 939024 w 7504385"/>
              <a:gd name="connsiteY50" fmla="*/ 2538250 h 6858002"/>
              <a:gd name="connsiteX51" fmla="*/ 2332283 w 7504385"/>
              <a:gd name="connsiteY51" fmla="*/ 404669 h 6858002"/>
              <a:gd name="connsiteX52" fmla="*/ 2416312 w 7504385"/>
              <a:gd name="connsiteY52" fmla="*/ 364757 h 6858002"/>
              <a:gd name="connsiteX53" fmla="*/ 2443306 w 7504385"/>
              <a:gd name="connsiteY53" fmla="*/ 347334 h 6858002"/>
              <a:gd name="connsiteX54" fmla="*/ 2637583 w 7504385"/>
              <a:gd name="connsiteY54" fmla="*/ 245464 h 6858002"/>
              <a:gd name="connsiteX55" fmla="*/ 4546180 w 7504385"/>
              <a:gd name="connsiteY55" fmla="*/ 193475 h 6858002"/>
              <a:gd name="connsiteX56" fmla="*/ 4565712 w 7504385"/>
              <a:gd name="connsiteY56" fmla="*/ 203285 h 6858002"/>
              <a:gd name="connsiteX57" fmla="*/ 5200487 w 7504385"/>
              <a:gd name="connsiteY57" fmla="*/ 1190298 h 6858002"/>
              <a:gd name="connsiteX58" fmla="*/ 3760730 w 7504385"/>
              <a:gd name="connsiteY58" fmla="*/ 2380595 h 6858002"/>
              <a:gd name="connsiteX59" fmla="*/ 2320973 w 7504385"/>
              <a:gd name="connsiteY59" fmla="*/ 1190298 h 6858002"/>
              <a:gd name="connsiteX60" fmla="*/ 2742668 w 7504385"/>
              <a:gd name="connsiteY60" fmla="*/ 348631 h 6858002"/>
              <a:gd name="connsiteX61" fmla="*/ 2774389 w 7504385"/>
              <a:gd name="connsiteY61" fmla="*/ 324796 h 6858002"/>
              <a:gd name="connsiteX62" fmla="*/ 2753929 w 7504385"/>
              <a:gd name="connsiteY62" fmla="*/ 336252 h 6858002"/>
              <a:gd name="connsiteX63" fmla="*/ 2021444 w 7504385"/>
              <a:gd name="connsiteY63" fmla="*/ 1610711 h 6858002"/>
              <a:gd name="connsiteX64" fmla="*/ 3802111 w 7504385"/>
              <a:gd name="connsiteY64" fmla="*/ 3187081 h 6858002"/>
              <a:gd name="connsiteX65" fmla="*/ 5582778 w 7504385"/>
              <a:gd name="connsiteY65" fmla="*/ 1610711 h 6858002"/>
              <a:gd name="connsiteX66" fmla="*/ 4650883 w 7504385"/>
              <a:gd name="connsiteY66" fmla="*/ 224601 h 6858002"/>
              <a:gd name="connsiteX67" fmla="*/ 4616529 w 7504385"/>
              <a:gd name="connsiteY67" fmla="*/ 209950 h 6858002"/>
              <a:gd name="connsiteX68" fmla="*/ 3089587 w 7504385"/>
              <a:gd name="connsiteY68" fmla="*/ 129161 h 6858002"/>
              <a:gd name="connsiteX69" fmla="*/ 3072936 w 7504385"/>
              <a:gd name="connsiteY69" fmla="*/ 132845 h 6858002"/>
              <a:gd name="connsiteX70" fmla="*/ 3027405 w 7504385"/>
              <a:gd name="connsiteY70" fmla="*/ 147186 h 6858002"/>
              <a:gd name="connsiteX71" fmla="*/ 3069301 w 7504385"/>
              <a:gd name="connsiteY71" fmla="*/ 137834 h 6858002"/>
              <a:gd name="connsiteX72" fmla="*/ 3802110 w 7504385"/>
              <a:gd name="connsiteY72" fmla="*/ 105549 h 6858002"/>
              <a:gd name="connsiteX73" fmla="*/ 3099825 w 7504385"/>
              <a:gd name="connsiteY73" fmla="*/ 182137 h 6858002"/>
              <a:gd name="connsiteX74" fmla="*/ 3008159 w 7504385"/>
              <a:gd name="connsiteY74" fmla="*/ 205204 h 6858002"/>
              <a:gd name="connsiteX75" fmla="*/ 2969937 w 7504385"/>
              <a:gd name="connsiteY75" fmla="*/ 224329 h 6858002"/>
              <a:gd name="connsiteX76" fmla="*/ 2346350 w 7504385"/>
              <a:gd name="connsiteY76" fmla="*/ 1190298 h 6858002"/>
              <a:gd name="connsiteX77" fmla="*/ 3760729 w 7504385"/>
              <a:gd name="connsiteY77" fmla="*/ 2355217 h 6858002"/>
              <a:gd name="connsiteX78" fmla="*/ 5175108 w 7504385"/>
              <a:gd name="connsiteY78" fmla="*/ 1190298 h 6858002"/>
              <a:gd name="connsiteX79" fmla="*/ 4551522 w 7504385"/>
              <a:gd name="connsiteY79" fmla="*/ 224329 h 6858002"/>
              <a:gd name="connsiteX80" fmla="*/ 4440306 w 7504385"/>
              <a:gd name="connsiteY80" fmla="*/ 168680 h 6858002"/>
              <a:gd name="connsiteX81" fmla="*/ 4436733 w 7504385"/>
              <a:gd name="connsiteY81" fmla="*/ 167844 h 6858002"/>
              <a:gd name="connsiteX82" fmla="*/ 3802110 w 7504385"/>
              <a:gd name="connsiteY82" fmla="*/ 105549 h 6858002"/>
              <a:gd name="connsiteX83" fmla="*/ 3802112 w 7504385"/>
              <a:gd name="connsiteY83" fmla="*/ 0 h 6858002"/>
              <a:gd name="connsiteX84" fmla="*/ 3852790 w 7504385"/>
              <a:gd name="connsiteY84" fmla="*/ 2271 h 6858002"/>
              <a:gd name="connsiteX85" fmla="*/ 3924727 w 7504385"/>
              <a:gd name="connsiteY85" fmla="*/ 3893 h 6858002"/>
              <a:gd name="connsiteX86" fmla="*/ 3926875 w 7504385"/>
              <a:gd name="connsiteY86" fmla="*/ 4039 h 6858002"/>
              <a:gd name="connsiteX87" fmla="*/ 3945280 w 7504385"/>
              <a:gd name="connsiteY87" fmla="*/ 4464 h 6858002"/>
              <a:gd name="connsiteX88" fmla="*/ 7504385 w 7504385"/>
              <a:gd name="connsiteY88" fmla="*/ 3429002 h 6858002"/>
              <a:gd name="connsiteX89" fmla="*/ 3752192 w 7504385"/>
              <a:gd name="connsiteY89" fmla="*/ 6858002 h 6858002"/>
              <a:gd name="connsiteX90" fmla="*/ 0 w 7504385"/>
              <a:gd name="connsiteY90" fmla="*/ 3429002 h 6858002"/>
              <a:gd name="connsiteX91" fmla="*/ 3559105 w 7504385"/>
              <a:gd name="connsiteY91" fmla="*/ 4464 h 6858002"/>
              <a:gd name="connsiteX92" fmla="*/ 3577510 w 7504385"/>
              <a:gd name="connsiteY92" fmla="*/ 4039 h 6858002"/>
              <a:gd name="connsiteX93" fmla="*/ 3579658 w 7504385"/>
              <a:gd name="connsiteY93" fmla="*/ 3893 h 6858002"/>
              <a:gd name="connsiteX94" fmla="*/ 3752192 w 7504385"/>
              <a:gd name="connsiteY94" fmla="*/ 3 h 6858002"/>
              <a:gd name="connsiteX95" fmla="*/ 3757713 w 7504385"/>
              <a:gd name="connsiteY95" fmla="*/ 127 h 6858002"/>
              <a:gd name="connsiteX96" fmla="*/ 3760730 w 7504385"/>
              <a:gd name="connsiteY96" fmla="*/ 1 h 6858002"/>
              <a:gd name="connsiteX97" fmla="*/ 3770835 w 7504385"/>
              <a:gd name="connsiteY97" fmla="*/ 423 h 6858002"/>
              <a:gd name="connsiteX98" fmla="*/ 3785366 w 7504385"/>
              <a:gd name="connsiteY98" fmla="*/ 751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04385" h="6858002">
                <a:moveTo>
                  <a:pt x="1502381" y="777750"/>
                </a:moveTo>
                <a:lnTo>
                  <a:pt x="1411951" y="839432"/>
                </a:lnTo>
                <a:cubicBezTo>
                  <a:pt x="594285" y="1454952"/>
                  <a:pt x="73106" y="2386460"/>
                  <a:pt x="73106" y="3429002"/>
                </a:cubicBezTo>
                <a:cubicBezTo>
                  <a:pt x="73106" y="5282411"/>
                  <a:pt x="1720288" y="6784896"/>
                  <a:pt x="3752192" y="6784896"/>
                </a:cubicBezTo>
                <a:cubicBezTo>
                  <a:pt x="5784096" y="6784896"/>
                  <a:pt x="7431279" y="5282411"/>
                  <a:pt x="7431279" y="3429002"/>
                </a:cubicBezTo>
                <a:cubicBezTo>
                  <a:pt x="7431279" y="2386460"/>
                  <a:pt x="6910100" y="1454952"/>
                  <a:pt x="6092433" y="839432"/>
                </a:cubicBezTo>
                <a:lnTo>
                  <a:pt x="6002004" y="777750"/>
                </a:lnTo>
                <a:lnTo>
                  <a:pt x="6122980" y="875810"/>
                </a:lnTo>
                <a:cubicBezTo>
                  <a:pt x="6729718" y="1416928"/>
                  <a:pt x="7104993" y="2164477"/>
                  <a:pt x="7104993" y="2990195"/>
                </a:cubicBezTo>
                <a:cubicBezTo>
                  <a:pt x="7104993" y="4641633"/>
                  <a:pt x="5603893" y="5980388"/>
                  <a:pt x="3752192" y="5980388"/>
                </a:cubicBezTo>
                <a:cubicBezTo>
                  <a:pt x="1900491" y="5980388"/>
                  <a:pt x="399391" y="4641633"/>
                  <a:pt x="399391" y="2990195"/>
                </a:cubicBezTo>
                <a:cubicBezTo>
                  <a:pt x="399391" y="2164477"/>
                  <a:pt x="774666" y="1416928"/>
                  <a:pt x="1381404" y="875810"/>
                </a:cubicBezTo>
                <a:close/>
                <a:moveTo>
                  <a:pt x="5232790" y="447140"/>
                </a:moveTo>
                <a:lnTo>
                  <a:pt x="5259549" y="464411"/>
                </a:lnTo>
                <a:cubicBezTo>
                  <a:pt x="5783228" y="837432"/>
                  <a:pt x="6117020" y="1401948"/>
                  <a:pt x="6117020" y="2033753"/>
                </a:cubicBezTo>
                <a:cubicBezTo>
                  <a:pt x="6117020" y="3156964"/>
                  <a:pt x="5062073" y="4067505"/>
                  <a:pt x="3760730" y="4067505"/>
                </a:cubicBezTo>
                <a:cubicBezTo>
                  <a:pt x="2459387" y="4067505"/>
                  <a:pt x="1404440" y="3156964"/>
                  <a:pt x="1404440" y="2033753"/>
                </a:cubicBezTo>
                <a:cubicBezTo>
                  <a:pt x="1404440" y="1542349"/>
                  <a:pt x="1606364" y="1091651"/>
                  <a:pt x="1942502" y="740098"/>
                </a:cubicBezTo>
                <a:lnTo>
                  <a:pt x="2049495" y="638491"/>
                </a:lnTo>
                <a:lnTo>
                  <a:pt x="2014632" y="661060"/>
                </a:lnTo>
                <a:cubicBezTo>
                  <a:pt x="1390097" y="1107253"/>
                  <a:pt x="992019" y="1782507"/>
                  <a:pt x="992019" y="2538250"/>
                </a:cubicBezTo>
                <a:cubicBezTo>
                  <a:pt x="992019" y="3881794"/>
                  <a:pt x="2250140" y="4970951"/>
                  <a:pt x="3802110" y="4970951"/>
                </a:cubicBezTo>
                <a:cubicBezTo>
                  <a:pt x="5354080" y="4970951"/>
                  <a:pt x="6612201" y="3881794"/>
                  <a:pt x="6612201" y="2538250"/>
                </a:cubicBezTo>
                <a:cubicBezTo>
                  <a:pt x="6612201" y="1698535"/>
                  <a:pt x="6120747" y="958190"/>
                  <a:pt x="5373259" y="521016"/>
                </a:cubicBezTo>
                <a:close/>
                <a:moveTo>
                  <a:pt x="2812059" y="261749"/>
                </a:moveTo>
                <a:lnTo>
                  <a:pt x="2771721" y="274290"/>
                </a:lnTo>
                <a:cubicBezTo>
                  <a:pt x="2665373" y="310593"/>
                  <a:pt x="2562197" y="352350"/>
                  <a:pt x="2462654" y="399163"/>
                </a:cubicBezTo>
                <a:lnTo>
                  <a:pt x="2354437" y="456078"/>
                </a:lnTo>
                <a:lnTo>
                  <a:pt x="2289492" y="497870"/>
                </a:lnTo>
                <a:cubicBezTo>
                  <a:pt x="1775450" y="862937"/>
                  <a:pt x="1447800" y="1415418"/>
                  <a:pt x="1447800" y="2033753"/>
                </a:cubicBezTo>
                <a:cubicBezTo>
                  <a:pt x="1447800" y="3133017"/>
                  <a:pt x="2483334" y="4024145"/>
                  <a:pt x="3760730" y="4024145"/>
                </a:cubicBezTo>
                <a:cubicBezTo>
                  <a:pt x="5038126" y="4024145"/>
                  <a:pt x="6073660" y="3133017"/>
                  <a:pt x="6073660" y="2033753"/>
                </a:cubicBezTo>
                <a:cubicBezTo>
                  <a:pt x="6073660" y="1346714"/>
                  <a:pt x="5669155" y="740977"/>
                  <a:pt x="5053911" y="383289"/>
                </a:cubicBezTo>
                <a:lnTo>
                  <a:pt x="4876644" y="290614"/>
                </a:lnTo>
                <a:lnTo>
                  <a:pt x="4801604" y="266838"/>
                </a:lnTo>
                <a:lnTo>
                  <a:pt x="4816900" y="275084"/>
                </a:lnTo>
                <a:cubicBezTo>
                  <a:pt x="5299696" y="564541"/>
                  <a:pt x="5617120" y="1054729"/>
                  <a:pt x="5617120" y="1610711"/>
                </a:cubicBezTo>
                <a:cubicBezTo>
                  <a:pt x="5617120" y="2500282"/>
                  <a:pt x="4804513" y="3221422"/>
                  <a:pt x="3802112" y="3221422"/>
                </a:cubicBezTo>
                <a:cubicBezTo>
                  <a:pt x="2799711" y="3221422"/>
                  <a:pt x="1987104" y="2500282"/>
                  <a:pt x="1987104" y="1610711"/>
                </a:cubicBezTo>
                <a:cubicBezTo>
                  <a:pt x="1987104" y="1054729"/>
                  <a:pt x="2304529" y="564541"/>
                  <a:pt x="2787324" y="275084"/>
                </a:cubicBezTo>
                <a:close/>
                <a:moveTo>
                  <a:pt x="2707417" y="216428"/>
                </a:moveTo>
                <a:lnTo>
                  <a:pt x="2527537" y="273341"/>
                </a:lnTo>
                <a:cubicBezTo>
                  <a:pt x="1317543" y="705527"/>
                  <a:pt x="463143" y="1759084"/>
                  <a:pt x="463143" y="2990195"/>
                </a:cubicBezTo>
                <a:cubicBezTo>
                  <a:pt x="463143" y="4606424"/>
                  <a:pt x="1935700" y="5916637"/>
                  <a:pt x="3752192" y="5916637"/>
                </a:cubicBezTo>
                <a:cubicBezTo>
                  <a:pt x="5568684" y="5916637"/>
                  <a:pt x="7041242" y="4606424"/>
                  <a:pt x="7041242" y="2990195"/>
                </a:cubicBezTo>
                <a:cubicBezTo>
                  <a:pt x="7041242" y="1841158"/>
                  <a:pt x="6296964" y="846790"/>
                  <a:pt x="5213957" y="367932"/>
                </a:cubicBezTo>
                <a:lnTo>
                  <a:pt x="4988924" y="278159"/>
                </a:lnTo>
                <a:lnTo>
                  <a:pt x="5166828" y="352564"/>
                </a:lnTo>
                <a:cubicBezTo>
                  <a:pt x="6059325" y="773490"/>
                  <a:pt x="6665198" y="1594442"/>
                  <a:pt x="6665198" y="2538250"/>
                </a:cubicBezTo>
                <a:cubicBezTo>
                  <a:pt x="6665198" y="3911063"/>
                  <a:pt x="5383350" y="5023947"/>
                  <a:pt x="3802111" y="5023947"/>
                </a:cubicBezTo>
                <a:cubicBezTo>
                  <a:pt x="2220872" y="5023947"/>
                  <a:pt x="939024" y="3911063"/>
                  <a:pt x="939024" y="2538250"/>
                </a:cubicBezTo>
                <a:cubicBezTo>
                  <a:pt x="939024" y="1631979"/>
                  <a:pt x="1497662" y="838987"/>
                  <a:pt x="2332283" y="404669"/>
                </a:cubicBezTo>
                <a:lnTo>
                  <a:pt x="2416312" y="364757"/>
                </a:lnTo>
                <a:lnTo>
                  <a:pt x="2443306" y="347334"/>
                </a:lnTo>
                <a:cubicBezTo>
                  <a:pt x="2505984" y="310786"/>
                  <a:pt x="2570808" y="276773"/>
                  <a:pt x="2637583" y="245464"/>
                </a:cubicBezTo>
                <a:close/>
                <a:moveTo>
                  <a:pt x="4546180" y="193475"/>
                </a:moveTo>
                <a:lnTo>
                  <a:pt x="4565712" y="203285"/>
                </a:lnTo>
                <a:cubicBezTo>
                  <a:pt x="4948690" y="417190"/>
                  <a:pt x="5200487" y="779434"/>
                  <a:pt x="5200487" y="1190298"/>
                </a:cubicBezTo>
                <a:cubicBezTo>
                  <a:pt x="5200487" y="1847681"/>
                  <a:pt x="4555886" y="2380595"/>
                  <a:pt x="3760730" y="2380595"/>
                </a:cubicBezTo>
                <a:cubicBezTo>
                  <a:pt x="2965574" y="2380595"/>
                  <a:pt x="2320973" y="1847681"/>
                  <a:pt x="2320973" y="1190298"/>
                </a:cubicBezTo>
                <a:cubicBezTo>
                  <a:pt x="2320973" y="861607"/>
                  <a:pt x="2482124" y="564032"/>
                  <a:pt x="2742668" y="348631"/>
                </a:cubicBezTo>
                <a:lnTo>
                  <a:pt x="2774389" y="324796"/>
                </a:lnTo>
                <a:lnTo>
                  <a:pt x="2753929" y="336252"/>
                </a:lnTo>
                <a:cubicBezTo>
                  <a:pt x="2309945" y="622916"/>
                  <a:pt x="2021444" y="1086988"/>
                  <a:pt x="2021444" y="1610711"/>
                </a:cubicBezTo>
                <a:cubicBezTo>
                  <a:pt x="2021444" y="2481316"/>
                  <a:pt x="2818676" y="3187081"/>
                  <a:pt x="3802111" y="3187081"/>
                </a:cubicBezTo>
                <a:cubicBezTo>
                  <a:pt x="4785546" y="3187081"/>
                  <a:pt x="5582778" y="2481316"/>
                  <a:pt x="5582778" y="1610711"/>
                </a:cubicBezTo>
                <a:cubicBezTo>
                  <a:pt x="5582778" y="1012170"/>
                  <a:pt x="5205962" y="491542"/>
                  <a:pt x="4650883" y="224601"/>
                </a:cubicBezTo>
                <a:lnTo>
                  <a:pt x="4616529" y="209950"/>
                </a:lnTo>
                <a:close/>
                <a:moveTo>
                  <a:pt x="3089587" y="129161"/>
                </a:moveTo>
                <a:lnTo>
                  <a:pt x="3072936" y="132845"/>
                </a:lnTo>
                <a:lnTo>
                  <a:pt x="3027405" y="147186"/>
                </a:lnTo>
                <a:lnTo>
                  <a:pt x="3069301" y="137834"/>
                </a:lnTo>
                <a:close/>
                <a:moveTo>
                  <a:pt x="3802110" y="105549"/>
                </a:moveTo>
                <a:cubicBezTo>
                  <a:pt x="3559615" y="105549"/>
                  <a:pt x="3324294" y="132140"/>
                  <a:pt x="3099825" y="182137"/>
                </a:cubicBezTo>
                <a:lnTo>
                  <a:pt x="3008159" y="205204"/>
                </a:lnTo>
                <a:lnTo>
                  <a:pt x="2969937" y="224329"/>
                </a:lnTo>
                <a:cubicBezTo>
                  <a:pt x="2593709" y="433673"/>
                  <a:pt x="2346350" y="788194"/>
                  <a:pt x="2346350" y="1190298"/>
                </a:cubicBezTo>
                <a:cubicBezTo>
                  <a:pt x="2346350" y="1833665"/>
                  <a:pt x="2979589" y="2355217"/>
                  <a:pt x="3760729" y="2355217"/>
                </a:cubicBezTo>
                <a:cubicBezTo>
                  <a:pt x="4541869" y="2355217"/>
                  <a:pt x="5175108" y="1833665"/>
                  <a:pt x="5175108" y="1190298"/>
                </a:cubicBezTo>
                <a:cubicBezTo>
                  <a:pt x="5175108" y="788194"/>
                  <a:pt x="4927749" y="433673"/>
                  <a:pt x="4551522" y="224329"/>
                </a:cubicBezTo>
                <a:lnTo>
                  <a:pt x="4440306" y="168680"/>
                </a:lnTo>
                <a:lnTo>
                  <a:pt x="4436733" y="167844"/>
                </a:lnTo>
                <a:cubicBezTo>
                  <a:pt x="4232791" y="127088"/>
                  <a:pt x="4020356" y="105549"/>
                  <a:pt x="3802110" y="105549"/>
                </a:cubicBezTo>
                <a:close/>
                <a:moveTo>
                  <a:pt x="3802112" y="0"/>
                </a:moveTo>
                <a:lnTo>
                  <a:pt x="3852790" y="2271"/>
                </a:lnTo>
                <a:lnTo>
                  <a:pt x="3924727" y="3893"/>
                </a:lnTo>
                <a:lnTo>
                  <a:pt x="3926875" y="4039"/>
                </a:lnTo>
                <a:lnTo>
                  <a:pt x="3945280" y="4464"/>
                </a:lnTo>
                <a:cubicBezTo>
                  <a:pt x="5927825" y="96304"/>
                  <a:pt x="7504385" y="1594399"/>
                  <a:pt x="7504385" y="3429002"/>
                </a:cubicBezTo>
                <a:cubicBezTo>
                  <a:pt x="7504385" y="5322786"/>
                  <a:pt x="5824471" y="6858002"/>
                  <a:pt x="3752192" y="6858002"/>
                </a:cubicBezTo>
                <a:cubicBezTo>
                  <a:pt x="1679913" y="6858002"/>
                  <a:pt x="0" y="5322786"/>
                  <a:pt x="0" y="3429002"/>
                </a:cubicBezTo>
                <a:cubicBezTo>
                  <a:pt x="0" y="1594399"/>
                  <a:pt x="1576559" y="96304"/>
                  <a:pt x="3559105" y="4464"/>
                </a:cubicBezTo>
                <a:lnTo>
                  <a:pt x="3577510" y="4039"/>
                </a:lnTo>
                <a:lnTo>
                  <a:pt x="3579658" y="3893"/>
                </a:lnTo>
                <a:cubicBezTo>
                  <a:pt x="3636803" y="1310"/>
                  <a:pt x="3694327" y="3"/>
                  <a:pt x="3752192" y="3"/>
                </a:cubicBezTo>
                <a:lnTo>
                  <a:pt x="3757713" y="127"/>
                </a:lnTo>
                <a:lnTo>
                  <a:pt x="3760730" y="1"/>
                </a:lnTo>
                <a:lnTo>
                  <a:pt x="3770835" y="423"/>
                </a:lnTo>
                <a:lnTo>
                  <a:pt x="3785366" y="751"/>
                </a:lnTo>
                <a:close/>
              </a:path>
            </a:pathLst>
          </a:custGeom>
          <a:gradFill>
            <a:gsLst>
              <a:gs pos="2000">
                <a:srgbClr val="FF0000"/>
              </a:gs>
              <a:gs pos="69000">
                <a:srgbClr val="FFFF00"/>
              </a:gs>
              <a:gs pos="73000">
                <a:srgbClr val="EE3F17"/>
              </a:gs>
              <a:gs pos="88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>
              <a:solidFill>
                <a:schemeClr val="tx1"/>
              </a:solidFill>
            </a:endParaRPr>
          </a:p>
        </p:txBody>
      </p:sp>
      <p:sp>
        <p:nvSpPr>
          <p:cNvPr id="6" name="Forma libre 15"/>
          <p:cNvSpPr/>
          <p:nvPr/>
        </p:nvSpPr>
        <p:spPr>
          <a:xfrm>
            <a:off x="1649149" y="682950"/>
            <a:ext cx="5845702" cy="5596085"/>
          </a:xfrm>
          <a:custGeom>
            <a:avLst/>
            <a:gdLst>
              <a:gd name="connsiteX0" fmla="*/ 1502381 w 7504385"/>
              <a:gd name="connsiteY0" fmla="*/ 777750 h 6858002"/>
              <a:gd name="connsiteX1" fmla="*/ 1411951 w 7504385"/>
              <a:gd name="connsiteY1" fmla="*/ 839432 h 6858002"/>
              <a:gd name="connsiteX2" fmla="*/ 73106 w 7504385"/>
              <a:gd name="connsiteY2" fmla="*/ 3429002 h 6858002"/>
              <a:gd name="connsiteX3" fmla="*/ 3752192 w 7504385"/>
              <a:gd name="connsiteY3" fmla="*/ 6784896 h 6858002"/>
              <a:gd name="connsiteX4" fmla="*/ 7431279 w 7504385"/>
              <a:gd name="connsiteY4" fmla="*/ 3429002 h 6858002"/>
              <a:gd name="connsiteX5" fmla="*/ 6092433 w 7504385"/>
              <a:gd name="connsiteY5" fmla="*/ 839432 h 6858002"/>
              <a:gd name="connsiteX6" fmla="*/ 6002004 w 7504385"/>
              <a:gd name="connsiteY6" fmla="*/ 777750 h 6858002"/>
              <a:gd name="connsiteX7" fmla="*/ 6122980 w 7504385"/>
              <a:gd name="connsiteY7" fmla="*/ 875810 h 6858002"/>
              <a:gd name="connsiteX8" fmla="*/ 7104993 w 7504385"/>
              <a:gd name="connsiteY8" fmla="*/ 2990195 h 6858002"/>
              <a:gd name="connsiteX9" fmla="*/ 3752192 w 7504385"/>
              <a:gd name="connsiteY9" fmla="*/ 5980388 h 6858002"/>
              <a:gd name="connsiteX10" fmla="*/ 399391 w 7504385"/>
              <a:gd name="connsiteY10" fmla="*/ 2990195 h 6858002"/>
              <a:gd name="connsiteX11" fmla="*/ 1381404 w 7504385"/>
              <a:gd name="connsiteY11" fmla="*/ 875810 h 6858002"/>
              <a:gd name="connsiteX12" fmla="*/ 5232790 w 7504385"/>
              <a:gd name="connsiteY12" fmla="*/ 447140 h 6858002"/>
              <a:gd name="connsiteX13" fmla="*/ 5259549 w 7504385"/>
              <a:gd name="connsiteY13" fmla="*/ 464411 h 6858002"/>
              <a:gd name="connsiteX14" fmla="*/ 6117020 w 7504385"/>
              <a:gd name="connsiteY14" fmla="*/ 2033753 h 6858002"/>
              <a:gd name="connsiteX15" fmla="*/ 3760730 w 7504385"/>
              <a:gd name="connsiteY15" fmla="*/ 4067505 h 6858002"/>
              <a:gd name="connsiteX16" fmla="*/ 1404440 w 7504385"/>
              <a:gd name="connsiteY16" fmla="*/ 2033753 h 6858002"/>
              <a:gd name="connsiteX17" fmla="*/ 1942502 w 7504385"/>
              <a:gd name="connsiteY17" fmla="*/ 740098 h 6858002"/>
              <a:gd name="connsiteX18" fmla="*/ 2049495 w 7504385"/>
              <a:gd name="connsiteY18" fmla="*/ 638491 h 6858002"/>
              <a:gd name="connsiteX19" fmla="*/ 2014632 w 7504385"/>
              <a:gd name="connsiteY19" fmla="*/ 661060 h 6858002"/>
              <a:gd name="connsiteX20" fmla="*/ 992019 w 7504385"/>
              <a:gd name="connsiteY20" fmla="*/ 2538250 h 6858002"/>
              <a:gd name="connsiteX21" fmla="*/ 3802110 w 7504385"/>
              <a:gd name="connsiteY21" fmla="*/ 4970951 h 6858002"/>
              <a:gd name="connsiteX22" fmla="*/ 6612201 w 7504385"/>
              <a:gd name="connsiteY22" fmla="*/ 2538250 h 6858002"/>
              <a:gd name="connsiteX23" fmla="*/ 5373259 w 7504385"/>
              <a:gd name="connsiteY23" fmla="*/ 521016 h 6858002"/>
              <a:gd name="connsiteX24" fmla="*/ 2812059 w 7504385"/>
              <a:gd name="connsiteY24" fmla="*/ 261749 h 6858002"/>
              <a:gd name="connsiteX25" fmla="*/ 2771721 w 7504385"/>
              <a:gd name="connsiteY25" fmla="*/ 274290 h 6858002"/>
              <a:gd name="connsiteX26" fmla="*/ 2462654 w 7504385"/>
              <a:gd name="connsiteY26" fmla="*/ 399163 h 6858002"/>
              <a:gd name="connsiteX27" fmla="*/ 2354437 w 7504385"/>
              <a:gd name="connsiteY27" fmla="*/ 456078 h 6858002"/>
              <a:gd name="connsiteX28" fmla="*/ 2289492 w 7504385"/>
              <a:gd name="connsiteY28" fmla="*/ 497870 h 6858002"/>
              <a:gd name="connsiteX29" fmla="*/ 1447800 w 7504385"/>
              <a:gd name="connsiteY29" fmla="*/ 2033753 h 6858002"/>
              <a:gd name="connsiteX30" fmla="*/ 3760730 w 7504385"/>
              <a:gd name="connsiteY30" fmla="*/ 4024145 h 6858002"/>
              <a:gd name="connsiteX31" fmla="*/ 6073660 w 7504385"/>
              <a:gd name="connsiteY31" fmla="*/ 2033753 h 6858002"/>
              <a:gd name="connsiteX32" fmla="*/ 5053911 w 7504385"/>
              <a:gd name="connsiteY32" fmla="*/ 383289 h 6858002"/>
              <a:gd name="connsiteX33" fmla="*/ 4876644 w 7504385"/>
              <a:gd name="connsiteY33" fmla="*/ 290614 h 6858002"/>
              <a:gd name="connsiteX34" fmla="*/ 4801604 w 7504385"/>
              <a:gd name="connsiteY34" fmla="*/ 266838 h 6858002"/>
              <a:gd name="connsiteX35" fmla="*/ 4816900 w 7504385"/>
              <a:gd name="connsiteY35" fmla="*/ 275084 h 6858002"/>
              <a:gd name="connsiteX36" fmla="*/ 5617120 w 7504385"/>
              <a:gd name="connsiteY36" fmla="*/ 1610711 h 6858002"/>
              <a:gd name="connsiteX37" fmla="*/ 3802112 w 7504385"/>
              <a:gd name="connsiteY37" fmla="*/ 3221422 h 6858002"/>
              <a:gd name="connsiteX38" fmla="*/ 1987104 w 7504385"/>
              <a:gd name="connsiteY38" fmla="*/ 1610711 h 6858002"/>
              <a:gd name="connsiteX39" fmla="*/ 2787324 w 7504385"/>
              <a:gd name="connsiteY39" fmla="*/ 275084 h 6858002"/>
              <a:gd name="connsiteX40" fmla="*/ 2707417 w 7504385"/>
              <a:gd name="connsiteY40" fmla="*/ 216428 h 6858002"/>
              <a:gd name="connsiteX41" fmla="*/ 2527537 w 7504385"/>
              <a:gd name="connsiteY41" fmla="*/ 273341 h 6858002"/>
              <a:gd name="connsiteX42" fmla="*/ 463143 w 7504385"/>
              <a:gd name="connsiteY42" fmla="*/ 2990195 h 6858002"/>
              <a:gd name="connsiteX43" fmla="*/ 3752192 w 7504385"/>
              <a:gd name="connsiteY43" fmla="*/ 5916637 h 6858002"/>
              <a:gd name="connsiteX44" fmla="*/ 7041242 w 7504385"/>
              <a:gd name="connsiteY44" fmla="*/ 2990195 h 6858002"/>
              <a:gd name="connsiteX45" fmla="*/ 5213957 w 7504385"/>
              <a:gd name="connsiteY45" fmla="*/ 367932 h 6858002"/>
              <a:gd name="connsiteX46" fmla="*/ 4988924 w 7504385"/>
              <a:gd name="connsiteY46" fmla="*/ 278159 h 6858002"/>
              <a:gd name="connsiteX47" fmla="*/ 5166828 w 7504385"/>
              <a:gd name="connsiteY47" fmla="*/ 352564 h 6858002"/>
              <a:gd name="connsiteX48" fmla="*/ 6665198 w 7504385"/>
              <a:gd name="connsiteY48" fmla="*/ 2538250 h 6858002"/>
              <a:gd name="connsiteX49" fmla="*/ 3802111 w 7504385"/>
              <a:gd name="connsiteY49" fmla="*/ 5023947 h 6858002"/>
              <a:gd name="connsiteX50" fmla="*/ 939024 w 7504385"/>
              <a:gd name="connsiteY50" fmla="*/ 2538250 h 6858002"/>
              <a:gd name="connsiteX51" fmla="*/ 2332283 w 7504385"/>
              <a:gd name="connsiteY51" fmla="*/ 404669 h 6858002"/>
              <a:gd name="connsiteX52" fmla="*/ 2416312 w 7504385"/>
              <a:gd name="connsiteY52" fmla="*/ 364757 h 6858002"/>
              <a:gd name="connsiteX53" fmla="*/ 2443306 w 7504385"/>
              <a:gd name="connsiteY53" fmla="*/ 347334 h 6858002"/>
              <a:gd name="connsiteX54" fmla="*/ 2637583 w 7504385"/>
              <a:gd name="connsiteY54" fmla="*/ 245464 h 6858002"/>
              <a:gd name="connsiteX55" fmla="*/ 4546180 w 7504385"/>
              <a:gd name="connsiteY55" fmla="*/ 193475 h 6858002"/>
              <a:gd name="connsiteX56" fmla="*/ 4565712 w 7504385"/>
              <a:gd name="connsiteY56" fmla="*/ 203285 h 6858002"/>
              <a:gd name="connsiteX57" fmla="*/ 5200487 w 7504385"/>
              <a:gd name="connsiteY57" fmla="*/ 1190298 h 6858002"/>
              <a:gd name="connsiteX58" fmla="*/ 3760730 w 7504385"/>
              <a:gd name="connsiteY58" fmla="*/ 2380595 h 6858002"/>
              <a:gd name="connsiteX59" fmla="*/ 2320973 w 7504385"/>
              <a:gd name="connsiteY59" fmla="*/ 1190298 h 6858002"/>
              <a:gd name="connsiteX60" fmla="*/ 2742668 w 7504385"/>
              <a:gd name="connsiteY60" fmla="*/ 348631 h 6858002"/>
              <a:gd name="connsiteX61" fmla="*/ 2774389 w 7504385"/>
              <a:gd name="connsiteY61" fmla="*/ 324796 h 6858002"/>
              <a:gd name="connsiteX62" fmla="*/ 2753929 w 7504385"/>
              <a:gd name="connsiteY62" fmla="*/ 336252 h 6858002"/>
              <a:gd name="connsiteX63" fmla="*/ 2021444 w 7504385"/>
              <a:gd name="connsiteY63" fmla="*/ 1610711 h 6858002"/>
              <a:gd name="connsiteX64" fmla="*/ 3802111 w 7504385"/>
              <a:gd name="connsiteY64" fmla="*/ 3187081 h 6858002"/>
              <a:gd name="connsiteX65" fmla="*/ 5582778 w 7504385"/>
              <a:gd name="connsiteY65" fmla="*/ 1610711 h 6858002"/>
              <a:gd name="connsiteX66" fmla="*/ 4650883 w 7504385"/>
              <a:gd name="connsiteY66" fmla="*/ 224601 h 6858002"/>
              <a:gd name="connsiteX67" fmla="*/ 4616529 w 7504385"/>
              <a:gd name="connsiteY67" fmla="*/ 209950 h 6858002"/>
              <a:gd name="connsiteX68" fmla="*/ 3089587 w 7504385"/>
              <a:gd name="connsiteY68" fmla="*/ 129161 h 6858002"/>
              <a:gd name="connsiteX69" fmla="*/ 3072936 w 7504385"/>
              <a:gd name="connsiteY69" fmla="*/ 132845 h 6858002"/>
              <a:gd name="connsiteX70" fmla="*/ 3027405 w 7504385"/>
              <a:gd name="connsiteY70" fmla="*/ 147186 h 6858002"/>
              <a:gd name="connsiteX71" fmla="*/ 3069301 w 7504385"/>
              <a:gd name="connsiteY71" fmla="*/ 137834 h 6858002"/>
              <a:gd name="connsiteX72" fmla="*/ 3802110 w 7504385"/>
              <a:gd name="connsiteY72" fmla="*/ 105549 h 6858002"/>
              <a:gd name="connsiteX73" fmla="*/ 3099825 w 7504385"/>
              <a:gd name="connsiteY73" fmla="*/ 182137 h 6858002"/>
              <a:gd name="connsiteX74" fmla="*/ 3008159 w 7504385"/>
              <a:gd name="connsiteY74" fmla="*/ 205204 h 6858002"/>
              <a:gd name="connsiteX75" fmla="*/ 2969937 w 7504385"/>
              <a:gd name="connsiteY75" fmla="*/ 224329 h 6858002"/>
              <a:gd name="connsiteX76" fmla="*/ 2346350 w 7504385"/>
              <a:gd name="connsiteY76" fmla="*/ 1190298 h 6858002"/>
              <a:gd name="connsiteX77" fmla="*/ 3760729 w 7504385"/>
              <a:gd name="connsiteY77" fmla="*/ 2355217 h 6858002"/>
              <a:gd name="connsiteX78" fmla="*/ 5175108 w 7504385"/>
              <a:gd name="connsiteY78" fmla="*/ 1190298 h 6858002"/>
              <a:gd name="connsiteX79" fmla="*/ 4551522 w 7504385"/>
              <a:gd name="connsiteY79" fmla="*/ 224329 h 6858002"/>
              <a:gd name="connsiteX80" fmla="*/ 4440306 w 7504385"/>
              <a:gd name="connsiteY80" fmla="*/ 168680 h 6858002"/>
              <a:gd name="connsiteX81" fmla="*/ 4436733 w 7504385"/>
              <a:gd name="connsiteY81" fmla="*/ 167844 h 6858002"/>
              <a:gd name="connsiteX82" fmla="*/ 3802110 w 7504385"/>
              <a:gd name="connsiteY82" fmla="*/ 105549 h 6858002"/>
              <a:gd name="connsiteX83" fmla="*/ 3802112 w 7504385"/>
              <a:gd name="connsiteY83" fmla="*/ 0 h 6858002"/>
              <a:gd name="connsiteX84" fmla="*/ 3852790 w 7504385"/>
              <a:gd name="connsiteY84" fmla="*/ 2271 h 6858002"/>
              <a:gd name="connsiteX85" fmla="*/ 3924727 w 7504385"/>
              <a:gd name="connsiteY85" fmla="*/ 3893 h 6858002"/>
              <a:gd name="connsiteX86" fmla="*/ 3926875 w 7504385"/>
              <a:gd name="connsiteY86" fmla="*/ 4039 h 6858002"/>
              <a:gd name="connsiteX87" fmla="*/ 3945280 w 7504385"/>
              <a:gd name="connsiteY87" fmla="*/ 4464 h 6858002"/>
              <a:gd name="connsiteX88" fmla="*/ 7504385 w 7504385"/>
              <a:gd name="connsiteY88" fmla="*/ 3429002 h 6858002"/>
              <a:gd name="connsiteX89" fmla="*/ 3752192 w 7504385"/>
              <a:gd name="connsiteY89" fmla="*/ 6858002 h 6858002"/>
              <a:gd name="connsiteX90" fmla="*/ 0 w 7504385"/>
              <a:gd name="connsiteY90" fmla="*/ 3429002 h 6858002"/>
              <a:gd name="connsiteX91" fmla="*/ 3559105 w 7504385"/>
              <a:gd name="connsiteY91" fmla="*/ 4464 h 6858002"/>
              <a:gd name="connsiteX92" fmla="*/ 3577510 w 7504385"/>
              <a:gd name="connsiteY92" fmla="*/ 4039 h 6858002"/>
              <a:gd name="connsiteX93" fmla="*/ 3579658 w 7504385"/>
              <a:gd name="connsiteY93" fmla="*/ 3893 h 6858002"/>
              <a:gd name="connsiteX94" fmla="*/ 3752192 w 7504385"/>
              <a:gd name="connsiteY94" fmla="*/ 3 h 6858002"/>
              <a:gd name="connsiteX95" fmla="*/ 3757713 w 7504385"/>
              <a:gd name="connsiteY95" fmla="*/ 127 h 6858002"/>
              <a:gd name="connsiteX96" fmla="*/ 3760730 w 7504385"/>
              <a:gd name="connsiteY96" fmla="*/ 1 h 6858002"/>
              <a:gd name="connsiteX97" fmla="*/ 3770835 w 7504385"/>
              <a:gd name="connsiteY97" fmla="*/ 423 h 6858002"/>
              <a:gd name="connsiteX98" fmla="*/ 3785366 w 7504385"/>
              <a:gd name="connsiteY98" fmla="*/ 751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04385" h="6858002">
                <a:moveTo>
                  <a:pt x="1502381" y="777750"/>
                </a:moveTo>
                <a:lnTo>
                  <a:pt x="1411951" y="839432"/>
                </a:lnTo>
                <a:cubicBezTo>
                  <a:pt x="594285" y="1454952"/>
                  <a:pt x="73106" y="2386460"/>
                  <a:pt x="73106" y="3429002"/>
                </a:cubicBezTo>
                <a:cubicBezTo>
                  <a:pt x="73106" y="5282411"/>
                  <a:pt x="1720288" y="6784896"/>
                  <a:pt x="3752192" y="6784896"/>
                </a:cubicBezTo>
                <a:cubicBezTo>
                  <a:pt x="5784096" y="6784896"/>
                  <a:pt x="7431279" y="5282411"/>
                  <a:pt x="7431279" y="3429002"/>
                </a:cubicBezTo>
                <a:cubicBezTo>
                  <a:pt x="7431279" y="2386460"/>
                  <a:pt x="6910100" y="1454952"/>
                  <a:pt x="6092433" y="839432"/>
                </a:cubicBezTo>
                <a:lnTo>
                  <a:pt x="6002004" y="777750"/>
                </a:lnTo>
                <a:lnTo>
                  <a:pt x="6122980" y="875810"/>
                </a:lnTo>
                <a:cubicBezTo>
                  <a:pt x="6729718" y="1416928"/>
                  <a:pt x="7104993" y="2164477"/>
                  <a:pt x="7104993" y="2990195"/>
                </a:cubicBezTo>
                <a:cubicBezTo>
                  <a:pt x="7104993" y="4641633"/>
                  <a:pt x="5603893" y="5980388"/>
                  <a:pt x="3752192" y="5980388"/>
                </a:cubicBezTo>
                <a:cubicBezTo>
                  <a:pt x="1900491" y="5980388"/>
                  <a:pt x="399391" y="4641633"/>
                  <a:pt x="399391" y="2990195"/>
                </a:cubicBezTo>
                <a:cubicBezTo>
                  <a:pt x="399391" y="2164477"/>
                  <a:pt x="774666" y="1416928"/>
                  <a:pt x="1381404" y="875810"/>
                </a:cubicBezTo>
                <a:close/>
                <a:moveTo>
                  <a:pt x="5232790" y="447140"/>
                </a:moveTo>
                <a:lnTo>
                  <a:pt x="5259549" y="464411"/>
                </a:lnTo>
                <a:cubicBezTo>
                  <a:pt x="5783228" y="837432"/>
                  <a:pt x="6117020" y="1401948"/>
                  <a:pt x="6117020" y="2033753"/>
                </a:cubicBezTo>
                <a:cubicBezTo>
                  <a:pt x="6117020" y="3156964"/>
                  <a:pt x="5062073" y="4067505"/>
                  <a:pt x="3760730" y="4067505"/>
                </a:cubicBezTo>
                <a:cubicBezTo>
                  <a:pt x="2459387" y="4067505"/>
                  <a:pt x="1404440" y="3156964"/>
                  <a:pt x="1404440" y="2033753"/>
                </a:cubicBezTo>
                <a:cubicBezTo>
                  <a:pt x="1404440" y="1542349"/>
                  <a:pt x="1606364" y="1091651"/>
                  <a:pt x="1942502" y="740098"/>
                </a:cubicBezTo>
                <a:lnTo>
                  <a:pt x="2049495" y="638491"/>
                </a:lnTo>
                <a:lnTo>
                  <a:pt x="2014632" y="661060"/>
                </a:lnTo>
                <a:cubicBezTo>
                  <a:pt x="1390097" y="1107253"/>
                  <a:pt x="992019" y="1782507"/>
                  <a:pt x="992019" y="2538250"/>
                </a:cubicBezTo>
                <a:cubicBezTo>
                  <a:pt x="992019" y="3881794"/>
                  <a:pt x="2250140" y="4970951"/>
                  <a:pt x="3802110" y="4970951"/>
                </a:cubicBezTo>
                <a:cubicBezTo>
                  <a:pt x="5354080" y="4970951"/>
                  <a:pt x="6612201" y="3881794"/>
                  <a:pt x="6612201" y="2538250"/>
                </a:cubicBezTo>
                <a:cubicBezTo>
                  <a:pt x="6612201" y="1698535"/>
                  <a:pt x="6120747" y="958190"/>
                  <a:pt x="5373259" y="521016"/>
                </a:cubicBezTo>
                <a:close/>
                <a:moveTo>
                  <a:pt x="2812059" y="261749"/>
                </a:moveTo>
                <a:lnTo>
                  <a:pt x="2771721" y="274290"/>
                </a:lnTo>
                <a:cubicBezTo>
                  <a:pt x="2665373" y="310593"/>
                  <a:pt x="2562197" y="352350"/>
                  <a:pt x="2462654" y="399163"/>
                </a:cubicBezTo>
                <a:lnTo>
                  <a:pt x="2354437" y="456078"/>
                </a:lnTo>
                <a:lnTo>
                  <a:pt x="2289492" y="497870"/>
                </a:lnTo>
                <a:cubicBezTo>
                  <a:pt x="1775450" y="862937"/>
                  <a:pt x="1447800" y="1415418"/>
                  <a:pt x="1447800" y="2033753"/>
                </a:cubicBezTo>
                <a:cubicBezTo>
                  <a:pt x="1447800" y="3133017"/>
                  <a:pt x="2483334" y="4024145"/>
                  <a:pt x="3760730" y="4024145"/>
                </a:cubicBezTo>
                <a:cubicBezTo>
                  <a:pt x="5038126" y="4024145"/>
                  <a:pt x="6073660" y="3133017"/>
                  <a:pt x="6073660" y="2033753"/>
                </a:cubicBezTo>
                <a:cubicBezTo>
                  <a:pt x="6073660" y="1346714"/>
                  <a:pt x="5669155" y="740977"/>
                  <a:pt x="5053911" y="383289"/>
                </a:cubicBezTo>
                <a:lnTo>
                  <a:pt x="4876644" y="290614"/>
                </a:lnTo>
                <a:lnTo>
                  <a:pt x="4801604" y="266838"/>
                </a:lnTo>
                <a:lnTo>
                  <a:pt x="4816900" y="275084"/>
                </a:lnTo>
                <a:cubicBezTo>
                  <a:pt x="5299696" y="564541"/>
                  <a:pt x="5617120" y="1054729"/>
                  <a:pt x="5617120" y="1610711"/>
                </a:cubicBezTo>
                <a:cubicBezTo>
                  <a:pt x="5617120" y="2500282"/>
                  <a:pt x="4804513" y="3221422"/>
                  <a:pt x="3802112" y="3221422"/>
                </a:cubicBezTo>
                <a:cubicBezTo>
                  <a:pt x="2799711" y="3221422"/>
                  <a:pt x="1987104" y="2500282"/>
                  <a:pt x="1987104" y="1610711"/>
                </a:cubicBezTo>
                <a:cubicBezTo>
                  <a:pt x="1987104" y="1054729"/>
                  <a:pt x="2304529" y="564541"/>
                  <a:pt x="2787324" y="275084"/>
                </a:cubicBezTo>
                <a:close/>
                <a:moveTo>
                  <a:pt x="2707417" y="216428"/>
                </a:moveTo>
                <a:lnTo>
                  <a:pt x="2527537" y="273341"/>
                </a:lnTo>
                <a:cubicBezTo>
                  <a:pt x="1317543" y="705527"/>
                  <a:pt x="463143" y="1759084"/>
                  <a:pt x="463143" y="2990195"/>
                </a:cubicBezTo>
                <a:cubicBezTo>
                  <a:pt x="463143" y="4606424"/>
                  <a:pt x="1935700" y="5916637"/>
                  <a:pt x="3752192" y="5916637"/>
                </a:cubicBezTo>
                <a:cubicBezTo>
                  <a:pt x="5568684" y="5916637"/>
                  <a:pt x="7041242" y="4606424"/>
                  <a:pt x="7041242" y="2990195"/>
                </a:cubicBezTo>
                <a:cubicBezTo>
                  <a:pt x="7041242" y="1841158"/>
                  <a:pt x="6296964" y="846790"/>
                  <a:pt x="5213957" y="367932"/>
                </a:cubicBezTo>
                <a:lnTo>
                  <a:pt x="4988924" y="278159"/>
                </a:lnTo>
                <a:lnTo>
                  <a:pt x="5166828" y="352564"/>
                </a:lnTo>
                <a:cubicBezTo>
                  <a:pt x="6059325" y="773490"/>
                  <a:pt x="6665198" y="1594442"/>
                  <a:pt x="6665198" y="2538250"/>
                </a:cubicBezTo>
                <a:cubicBezTo>
                  <a:pt x="6665198" y="3911063"/>
                  <a:pt x="5383350" y="5023947"/>
                  <a:pt x="3802111" y="5023947"/>
                </a:cubicBezTo>
                <a:cubicBezTo>
                  <a:pt x="2220872" y="5023947"/>
                  <a:pt x="939024" y="3911063"/>
                  <a:pt x="939024" y="2538250"/>
                </a:cubicBezTo>
                <a:cubicBezTo>
                  <a:pt x="939024" y="1631979"/>
                  <a:pt x="1497662" y="838987"/>
                  <a:pt x="2332283" y="404669"/>
                </a:cubicBezTo>
                <a:lnTo>
                  <a:pt x="2416312" y="364757"/>
                </a:lnTo>
                <a:lnTo>
                  <a:pt x="2443306" y="347334"/>
                </a:lnTo>
                <a:cubicBezTo>
                  <a:pt x="2505984" y="310786"/>
                  <a:pt x="2570808" y="276773"/>
                  <a:pt x="2637583" y="245464"/>
                </a:cubicBezTo>
                <a:close/>
                <a:moveTo>
                  <a:pt x="4546180" y="193475"/>
                </a:moveTo>
                <a:lnTo>
                  <a:pt x="4565712" y="203285"/>
                </a:lnTo>
                <a:cubicBezTo>
                  <a:pt x="4948690" y="417190"/>
                  <a:pt x="5200487" y="779434"/>
                  <a:pt x="5200487" y="1190298"/>
                </a:cubicBezTo>
                <a:cubicBezTo>
                  <a:pt x="5200487" y="1847681"/>
                  <a:pt x="4555886" y="2380595"/>
                  <a:pt x="3760730" y="2380595"/>
                </a:cubicBezTo>
                <a:cubicBezTo>
                  <a:pt x="2965574" y="2380595"/>
                  <a:pt x="2320973" y="1847681"/>
                  <a:pt x="2320973" y="1190298"/>
                </a:cubicBezTo>
                <a:cubicBezTo>
                  <a:pt x="2320973" y="861607"/>
                  <a:pt x="2482124" y="564032"/>
                  <a:pt x="2742668" y="348631"/>
                </a:cubicBezTo>
                <a:lnTo>
                  <a:pt x="2774389" y="324796"/>
                </a:lnTo>
                <a:lnTo>
                  <a:pt x="2753929" y="336252"/>
                </a:lnTo>
                <a:cubicBezTo>
                  <a:pt x="2309945" y="622916"/>
                  <a:pt x="2021444" y="1086988"/>
                  <a:pt x="2021444" y="1610711"/>
                </a:cubicBezTo>
                <a:cubicBezTo>
                  <a:pt x="2021444" y="2481316"/>
                  <a:pt x="2818676" y="3187081"/>
                  <a:pt x="3802111" y="3187081"/>
                </a:cubicBezTo>
                <a:cubicBezTo>
                  <a:pt x="4785546" y="3187081"/>
                  <a:pt x="5582778" y="2481316"/>
                  <a:pt x="5582778" y="1610711"/>
                </a:cubicBezTo>
                <a:cubicBezTo>
                  <a:pt x="5582778" y="1012170"/>
                  <a:pt x="5205962" y="491542"/>
                  <a:pt x="4650883" y="224601"/>
                </a:cubicBezTo>
                <a:lnTo>
                  <a:pt x="4616529" y="209950"/>
                </a:lnTo>
                <a:close/>
                <a:moveTo>
                  <a:pt x="3089587" y="129161"/>
                </a:moveTo>
                <a:lnTo>
                  <a:pt x="3072936" y="132845"/>
                </a:lnTo>
                <a:lnTo>
                  <a:pt x="3027405" y="147186"/>
                </a:lnTo>
                <a:lnTo>
                  <a:pt x="3069301" y="137834"/>
                </a:lnTo>
                <a:close/>
                <a:moveTo>
                  <a:pt x="3802110" y="105549"/>
                </a:moveTo>
                <a:cubicBezTo>
                  <a:pt x="3559615" y="105549"/>
                  <a:pt x="3324294" y="132140"/>
                  <a:pt x="3099825" y="182137"/>
                </a:cubicBezTo>
                <a:lnTo>
                  <a:pt x="3008159" y="205204"/>
                </a:lnTo>
                <a:lnTo>
                  <a:pt x="2969937" y="224329"/>
                </a:lnTo>
                <a:cubicBezTo>
                  <a:pt x="2593709" y="433673"/>
                  <a:pt x="2346350" y="788194"/>
                  <a:pt x="2346350" y="1190298"/>
                </a:cubicBezTo>
                <a:cubicBezTo>
                  <a:pt x="2346350" y="1833665"/>
                  <a:pt x="2979589" y="2355217"/>
                  <a:pt x="3760729" y="2355217"/>
                </a:cubicBezTo>
                <a:cubicBezTo>
                  <a:pt x="4541869" y="2355217"/>
                  <a:pt x="5175108" y="1833665"/>
                  <a:pt x="5175108" y="1190298"/>
                </a:cubicBezTo>
                <a:cubicBezTo>
                  <a:pt x="5175108" y="788194"/>
                  <a:pt x="4927749" y="433673"/>
                  <a:pt x="4551522" y="224329"/>
                </a:cubicBezTo>
                <a:lnTo>
                  <a:pt x="4440306" y="168680"/>
                </a:lnTo>
                <a:lnTo>
                  <a:pt x="4436733" y="167844"/>
                </a:lnTo>
                <a:cubicBezTo>
                  <a:pt x="4232791" y="127088"/>
                  <a:pt x="4020356" y="105549"/>
                  <a:pt x="3802110" y="105549"/>
                </a:cubicBezTo>
                <a:close/>
                <a:moveTo>
                  <a:pt x="3802112" y="0"/>
                </a:moveTo>
                <a:lnTo>
                  <a:pt x="3852790" y="2271"/>
                </a:lnTo>
                <a:lnTo>
                  <a:pt x="3924727" y="3893"/>
                </a:lnTo>
                <a:lnTo>
                  <a:pt x="3926875" y="4039"/>
                </a:lnTo>
                <a:lnTo>
                  <a:pt x="3945280" y="4464"/>
                </a:lnTo>
                <a:cubicBezTo>
                  <a:pt x="5927825" y="96304"/>
                  <a:pt x="7504385" y="1594399"/>
                  <a:pt x="7504385" y="3429002"/>
                </a:cubicBezTo>
                <a:cubicBezTo>
                  <a:pt x="7504385" y="5322786"/>
                  <a:pt x="5824471" y="6858002"/>
                  <a:pt x="3752192" y="6858002"/>
                </a:cubicBezTo>
                <a:cubicBezTo>
                  <a:pt x="1679913" y="6858002"/>
                  <a:pt x="0" y="5322786"/>
                  <a:pt x="0" y="3429002"/>
                </a:cubicBezTo>
                <a:cubicBezTo>
                  <a:pt x="0" y="1594399"/>
                  <a:pt x="1576559" y="96304"/>
                  <a:pt x="3559105" y="4464"/>
                </a:cubicBezTo>
                <a:lnTo>
                  <a:pt x="3577510" y="4039"/>
                </a:lnTo>
                <a:lnTo>
                  <a:pt x="3579658" y="3893"/>
                </a:lnTo>
                <a:cubicBezTo>
                  <a:pt x="3636803" y="1310"/>
                  <a:pt x="3694327" y="3"/>
                  <a:pt x="3752192" y="3"/>
                </a:cubicBezTo>
                <a:lnTo>
                  <a:pt x="3757713" y="127"/>
                </a:lnTo>
                <a:lnTo>
                  <a:pt x="3760730" y="1"/>
                </a:lnTo>
                <a:lnTo>
                  <a:pt x="3770835" y="423"/>
                </a:lnTo>
                <a:lnTo>
                  <a:pt x="3785366" y="751"/>
                </a:lnTo>
                <a:close/>
              </a:path>
            </a:pathLst>
          </a:custGeom>
          <a:gradFill>
            <a:gsLst>
              <a:gs pos="2000">
                <a:srgbClr val="FF0000"/>
              </a:gs>
              <a:gs pos="69000">
                <a:srgbClr val="FFFF00"/>
              </a:gs>
              <a:gs pos="73000">
                <a:srgbClr val="EE3F17"/>
              </a:gs>
              <a:gs pos="88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-317198" y="-86122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2716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6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2662" y="489857"/>
            <a:ext cx="9176662" cy="589982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4"/>
          <p:cNvSpPr/>
          <p:nvPr/>
        </p:nvSpPr>
        <p:spPr>
          <a:xfrm rot="19404323" flipH="1">
            <a:off x="3339453" y="106638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9404323" flipH="1">
            <a:off x="2443786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 rot="2195677">
            <a:off x="5091112" y="1045514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Forma libre 4"/>
          <p:cNvSpPr/>
          <p:nvPr/>
        </p:nvSpPr>
        <p:spPr>
          <a:xfrm rot="19404323" flipH="1">
            <a:off x="1331539" y="-79157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CCFF33"/>
              </a:gs>
              <a:gs pos="72000">
                <a:srgbClr val="00B050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1907945">
            <a:off x="5680784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4"/>
          <p:cNvSpPr/>
          <p:nvPr/>
        </p:nvSpPr>
        <p:spPr>
          <a:xfrm rot="2195677">
            <a:off x="6412963" y="-732146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 rot="13065422">
            <a:off x="3325985" y="3302843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rot="12893889">
            <a:off x="2443786" y="34139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rot="13079256">
            <a:off x="1359350" y="345134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rot="8894070" flipH="1">
            <a:off x="5058710" y="3346118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4"/>
          <p:cNvSpPr/>
          <p:nvPr/>
        </p:nvSpPr>
        <p:spPr>
          <a:xfrm rot="8688495" flipH="1">
            <a:off x="5762498" y="3411470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4"/>
          <p:cNvSpPr/>
          <p:nvPr/>
        </p:nvSpPr>
        <p:spPr>
          <a:xfrm rot="8583633" flipH="1">
            <a:off x="6344863" y="3410223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99FF33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33731" y="5661248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04871" y="-66694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3011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6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4"/>
          <p:cNvSpPr/>
          <p:nvPr/>
        </p:nvSpPr>
        <p:spPr>
          <a:xfrm rot="20854875"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8000">
                <a:srgbClr val="C00000"/>
              </a:gs>
              <a:gs pos="58000">
                <a:schemeClr val="accent1">
                  <a:lumMod val="60000"/>
                  <a:lumOff val="40000"/>
                </a:schemeClr>
              </a:gs>
              <a:gs pos="15000">
                <a:srgbClr val="FF0000"/>
              </a:gs>
              <a:gs pos="71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  <a:sp3d extrusionH="57150">
              <a:bevelT h="25400" prst="softRound"/>
            </a:sp3d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4"/>
          <p:cNvSpPr/>
          <p:nvPr/>
        </p:nvSpPr>
        <p:spPr>
          <a:xfrm rot="20935713"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accent1">
                  <a:lumMod val="60000"/>
                  <a:lumOff val="40000"/>
                </a:schemeClr>
              </a:gs>
              <a:gs pos="33000">
                <a:srgbClr val="FF0000"/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4"/>
          <p:cNvSpPr/>
          <p:nvPr/>
        </p:nvSpPr>
        <p:spPr>
          <a:xfrm rot="20755430"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53000">
                <a:schemeClr val="accent1">
                  <a:lumMod val="60000"/>
                  <a:lumOff val="40000"/>
                </a:schemeClr>
              </a:gs>
              <a:gs pos="33000">
                <a:srgbClr val="FF0000"/>
              </a:gs>
              <a:gs pos="66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4"/>
          <p:cNvSpPr/>
          <p:nvPr/>
        </p:nvSpPr>
        <p:spPr>
          <a:xfrm rot="624959"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8000">
                <a:srgbClr val="C00000"/>
              </a:gs>
              <a:gs pos="58000">
                <a:schemeClr val="accent1">
                  <a:lumMod val="60000"/>
                  <a:lumOff val="40000"/>
                </a:schemeClr>
              </a:gs>
              <a:gs pos="15000">
                <a:srgbClr val="FF0000"/>
              </a:gs>
              <a:gs pos="71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>
              <a:rot lat="0" lon="0" rev="66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Forma libre 4"/>
          <p:cNvSpPr/>
          <p:nvPr/>
        </p:nvSpPr>
        <p:spPr>
          <a:xfrm rot="740908"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8000">
                <a:srgbClr val="C00000"/>
              </a:gs>
              <a:gs pos="58000">
                <a:schemeClr val="accent1">
                  <a:lumMod val="60000"/>
                  <a:lumOff val="40000"/>
                </a:schemeClr>
              </a:gs>
              <a:gs pos="15000">
                <a:srgbClr val="FF0000"/>
              </a:gs>
              <a:gs pos="71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>
              <a:rot lat="0" lon="0" rev="72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Forma libre 4"/>
          <p:cNvSpPr/>
          <p:nvPr/>
        </p:nvSpPr>
        <p:spPr>
          <a:xfrm rot="835591"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8000">
                <a:srgbClr val="C00000"/>
              </a:gs>
              <a:gs pos="58000">
                <a:schemeClr val="accent1">
                  <a:lumMod val="60000"/>
                  <a:lumOff val="40000"/>
                </a:schemeClr>
              </a:gs>
              <a:gs pos="15000">
                <a:srgbClr val="FF0000"/>
              </a:gs>
              <a:gs pos="71000">
                <a:schemeClr val="accent4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>
              <a:rot lat="0" lon="0" rev="66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>
            <a:off x="-28657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31081" y="5524108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290965" y="-85623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04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C00000">
                  <a:lumMod val="46000"/>
                </a:srgbClr>
              </a:gs>
              <a:gs pos="9000">
                <a:srgbClr val="C000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7"/>
          <p:cNvSpPr/>
          <p:nvPr/>
        </p:nvSpPr>
        <p:spPr>
          <a:xfrm>
            <a:off x="-37329" y="2663253"/>
            <a:ext cx="4600656" cy="1368152"/>
          </a:xfrm>
          <a:custGeom>
            <a:avLst/>
            <a:gdLst>
              <a:gd name="connsiteX0" fmla="*/ 2313611 w 4627223"/>
              <a:gd name="connsiteY0" fmla="*/ 1872207 h 6120679"/>
              <a:gd name="connsiteX1" fmla="*/ 1064323 w 4627223"/>
              <a:gd name="connsiteY1" fmla="*/ 3060339 h 6120679"/>
              <a:gd name="connsiteX2" fmla="*/ 2313611 w 4627223"/>
              <a:gd name="connsiteY2" fmla="*/ 4248471 h 6120679"/>
              <a:gd name="connsiteX3" fmla="*/ 3562899 w 4627223"/>
              <a:gd name="connsiteY3" fmla="*/ 3060339 h 6120679"/>
              <a:gd name="connsiteX4" fmla="*/ 2313611 w 4627223"/>
              <a:gd name="connsiteY4" fmla="*/ 1872207 h 6120679"/>
              <a:gd name="connsiteX5" fmla="*/ 4627223 w 4627223"/>
              <a:gd name="connsiteY5" fmla="*/ 0 h 6120679"/>
              <a:gd name="connsiteX6" fmla="*/ 4627222 w 4627223"/>
              <a:gd name="connsiteY6" fmla="*/ 6120679 h 6120679"/>
              <a:gd name="connsiteX7" fmla="*/ 280180 w 4627223"/>
              <a:gd name="connsiteY7" fmla="*/ 5506617 h 6120679"/>
              <a:gd name="connsiteX8" fmla="*/ 0 w 4627223"/>
              <a:gd name="connsiteY8" fmla="*/ 5428505 h 6120679"/>
              <a:gd name="connsiteX9" fmla="*/ 0 w 4627223"/>
              <a:gd name="connsiteY9" fmla="*/ 677755 h 6120679"/>
              <a:gd name="connsiteX10" fmla="*/ 340045 w 4627223"/>
              <a:gd name="connsiteY10" fmla="*/ 584382 h 6120679"/>
              <a:gd name="connsiteX11" fmla="*/ 4627223 w 4627223"/>
              <a:gd name="connsiteY11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27223" h="6120679">
                <a:moveTo>
                  <a:pt x="2313611" y="1872207"/>
                </a:moveTo>
                <a:cubicBezTo>
                  <a:pt x="1623648" y="1872207"/>
                  <a:pt x="1064323" y="2404152"/>
                  <a:pt x="1064323" y="3060339"/>
                </a:cubicBezTo>
                <a:cubicBezTo>
                  <a:pt x="1064323" y="3716526"/>
                  <a:pt x="1623648" y="4248471"/>
                  <a:pt x="2313611" y="4248471"/>
                </a:cubicBezTo>
                <a:cubicBezTo>
                  <a:pt x="3003574" y="4248471"/>
                  <a:pt x="3562899" y="3716526"/>
                  <a:pt x="3562899" y="3060339"/>
                </a:cubicBezTo>
                <a:cubicBezTo>
                  <a:pt x="3562899" y="2404152"/>
                  <a:pt x="3003574" y="1872207"/>
                  <a:pt x="2313611" y="1872207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7"/>
          <p:cNvSpPr/>
          <p:nvPr/>
        </p:nvSpPr>
        <p:spPr>
          <a:xfrm>
            <a:off x="-37329" y="4437112"/>
            <a:ext cx="4600656" cy="1368152"/>
          </a:xfrm>
          <a:custGeom>
            <a:avLst/>
            <a:gdLst>
              <a:gd name="connsiteX0" fmla="*/ 2313611 w 4627223"/>
              <a:gd name="connsiteY0" fmla="*/ 1872207 h 6120679"/>
              <a:gd name="connsiteX1" fmla="*/ 1064323 w 4627223"/>
              <a:gd name="connsiteY1" fmla="*/ 3060339 h 6120679"/>
              <a:gd name="connsiteX2" fmla="*/ 2313611 w 4627223"/>
              <a:gd name="connsiteY2" fmla="*/ 4248471 h 6120679"/>
              <a:gd name="connsiteX3" fmla="*/ 3562899 w 4627223"/>
              <a:gd name="connsiteY3" fmla="*/ 3060339 h 6120679"/>
              <a:gd name="connsiteX4" fmla="*/ 2313611 w 4627223"/>
              <a:gd name="connsiteY4" fmla="*/ 1872207 h 6120679"/>
              <a:gd name="connsiteX5" fmla="*/ 4627223 w 4627223"/>
              <a:gd name="connsiteY5" fmla="*/ 0 h 6120679"/>
              <a:gd name="connsiteX6" fmla="*/ 4627222 w 4627223"/>
              <a:gd name="connsiteY6" fmla="*/ 6120679 h 6120679"/>
              <a:gd name="connsiteX7" fmla="*/ 280180 w 4627223"/>
              <a:gd name="connsiteY7" fmla="*/ 5506617 h 6120679"/>
              <a:gd name="connsiteX8" fmla="*/ 0 w 4627223"/>
              <a:gd name="connsiteY8" fmla="*/ 5428505 h 6120679"/>
              <a:gd name="connsiteX9" fmla="*/ 0 w 4627223"/>
              <a:gd name="connsiteY9" fmla="*/ 677755 h 6120679"/>
              <a:gd name="connsiteX10" fmla="*/ 340045 w 4627223"/>
              <a:gd name="connsiteY10" fmla="*/ 584382 h 6120679"/>
              <a:gd name="connsiteX11" fmla="*/ 4627223 w 4627223"/>
              <a:gd name="connsiteY11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27223" h="6120679">
                <a:moveTo>
                  <a:pt x="2313611" y="1872207"/>
                </a:moveTo>
                <a:cubicBezTo>
                  <a:pt x="1623648" y="1872207"/>
                  <a:pt x="1064323" y="2404152"/>
                  <a:pt x="1064323" y="3060339"/>
                </a:cubicBezTo>
                <a:cubicBezTo>
                  <a:pt x="1064323" y="3716526"/>
                  <a:pt x="1623648" y="4248471"/>
                  <a:pt x="2313611" y="4248471"/>
                </a:cubicBezTo>
                <a:cubicBezTo>
                  <a:pt x="3003574" y="4248471"/>
                  <a:pt x="3562899" y="3716526"/>
                  <a:pt x="3562899" y="3060339"/>
                </a:cubicBezTo>
                <a:cubicBezTo>
                  <a:pt x="3562899" y="2404152"/>
                  <a:pt x="3003574" y="1872207"/>
                  <a:pt x="2313611" y="1872207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7"/>
          <p:cNvSpPr/>
          <p:nvPr/>
        </p:nvSpPr>
        <p:spPr>
          <a:xfrm flipH="1">
            <a:off x="4572000" y="980728"/>
            <a:ext cx="4600656" cy="1368152"/>
          </a:xfrm>
          <a:custGeom>
            <a:avLst/>
            <a:gdLst>
              <a:gd name="connsiteX0" fmla="*/ 2313611 w 4627223"/>
              <a:gd name="connsiteY0" fmla="*/ 1872207 h 6120679"/>
              <a:gd name="connsiteX1" fmla="*/ 1064323 w 4627223"/>
              <a:gd name="connsiteY1" fmla="*/ 3060339 h 6120679"/>
              <a:gd name="connsiteX2" fmla="*/ 2313611 w 4627223"/>
              <a:gd name="connsiteY2" fmla="*/ 4248471 h 6120679"/>
              <a:gd name="connsiteX3" fmla="*/ 3562899 w 4627223"/>
              <a:gd name="connsiteY3" fmla="*/ 3060339 h 6120679"/>
              <a:gd name="connsiteX4" fmla="*/ 2313611 w 4627223"/>
              <a:gd name="connsiteY4" fmla="*/ 1872207 h 6120679"/>
              <a:gd name="connsiteX5" fmla="*/ 4627223 w 4627223"/>
              <a:gd name="connsiteY5" fmla="*/ 0 h 6120679"/>
              <a:gd name="connsiteX6" fmla="*/ 4627222 w 4627223"/>
              <a:gd name="connsiteY6" fmla="*/ 6120679 h 6120679"/>
              <a:gd name="connsiteX7" fmla="*/ 280180 w 4627223"/>
              <a:gd name="connsiteY7" fmla="*/ 5506617 h 6120679"/>
              <a:gd name="connsiteX8" fmla="*/ 0 w 4627223"/>
              <a:gd name="connsiteY8" fmla="*/ 5428505 h 6120679"/>
              <a:gd name="connsiteX9" fmla="*/ 0 w 4627223"/>
              <a:gd name="connsiteY9" fmla="*/ 677755 h 6120679"/>
              <a:gd name="connsiteX10" fmla="*/ 340045 w 4627223"/>
              <a:gd name="connsiteY10" fmla="*/ 584382 h 6120679"/>
              <a:gd name="connsiteX11" fmla="*/ 4627223 w 4627223"/>
              <a:gd name="connsiteY11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27223" h="6120679">
                <a:moveTo>
                  <a:pt x="2313611" y="1872207"/>
                </a:moveTo>
                <a:cubicBezTo>
                  <a:pt x="1623648" y="1872207"/>
                  <a:pt x="1064323" y="2404152"/>
                  <a:pt x="1064323" y="3060339"/>
                </a:cubicBezTo>
                <a:cubicBezTo>
                  <a:pt x="1064323" y="3716526"/>
                  <a:pt x="1623648" y="4248471"/>
                  <a:pt x="2313611" y="4248471"/>
                </a:cubicBezTo>
                <a:cubicBezTo>
                  <a:pt x="3003574" y="4248471"/>
                  <a:pt x="3562899" y="3716526"/>
                  <a:pt x="3562899" y="3060339"/>
                </a:cubicBezTo>
                <a:cubicBezTo>
                  <a:pt x="3562899" y="2404152"/>
                  <a:pt x="3003574" y="1872207"/>
                  <a:pt x="2313611" y="1872207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 flip="none" rotWithShape="1"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7"/>
          <p:cNvSpPr/>
          <p:nvPr/>
        </p:nvSpPr>
        <p:spPr>
          <a:xfrm flipH="1">
            <a:off x="4572000" y="2672694"/>
            <a:ext cx="4600656" cy="1368152"/>
          </a:xfrm>
          <a:custGeom>
            <a:avLst/>
            <a:gdLst>
              <a:gd name="connsiteX0" fmla="*/ 2313611 w 4627223"/>
              <a:gd name="connsiteY0" fmla="*/ 1872207 h 6120679"/>
              <a:gd name="connsiteX1" fmla="*/ 1064323 w 4627223"/>
              <a:gd name="connsiteY1" fmla="*/ 3060339 h 6120679"/>
              <a:gd name="connsiteX2" fmla="*/ 2313611 w 4627223"/>
              <a:gd name="connsiteY2" fmla="*/ 4248471 h 6120679"/>
              <a:gd name="connsiteX3" fmla="*/ 3562899 w 4627223"/>
              <a:gd name="connsiteY3" fmla="*/ 3060339 h 6120679"/>
              <a:gd name="connsiteX4" fmla="*/ 2313611 w 4627223"/>
              <a:gd name="connsiteY4" fmla="*/ 1872207 h 6120679"/>
              <a:gd name="connsiteX5" fmla="*/ 4627223 w 4627223"/>
              <a:gd name="connsiteY5" fmla="*/ 0 h 6120679"/>
              <a:gd name="connsiteX6" fmla="*/ 4627222 w 4627223"/>
              <a:gd name="connsiteY6" fmla="*/ 6120679 h 6120679"/>
              <a:gd name="connsiteX7" fmla="*/ 280180 w 4627223"/>
              <a:gd name="connsiteY7" fmla="*/ 5506617 h 6120679"/>
              <a:gd name="connsiteX8" fmla="*/ 0 w 4627223"/>
              <a:gd name="connsiteY8" fmla="*/ 5428505 h 6120679"/>
              <a:gd name="connsiteX9" fmla="*/ 0 w 4627223"/>
              <a:gd name="connsiteY9" fmla="*/ 677755 h 6120679"/>
              <a:gd name="connsiteX10" fmla="*/ 340045 w 4627223"/>
              <a:gd name="connsiteY10" fmla="*/ 584382 h 6120679"/>
              <a:gd name="connsiteX11" fmla="*/ 4627223 w 4627223"/>
              <a:gd name="connsiteY11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27223" h="6120679">
                <a:moveTo>
                  <a:pt x="2313611" y="1872207"/>
                </a:moveTo>
                <a:cubicBezTo>
                  <a:pt x="1623648" y="1872207"/>
                  <a:pt x="1064323" y="2404152"/>
                  <a:pt x="1064323" y="3060339"/>
                </a:cubicBezTo>
                <a:cubicBezTo>
                  <a:pt x="1064323" y="3716526"/>
                  <a:pt x="1623648" y="4248471"/>
                  <a:pt x="2313611" y="4248471"/>
                </a:cubicBezTo>
                <a:cubicBezTo>
                  <a:pt x="3003574" y="4248471"/>
                  <a:pt x="3562899" y="3716526"/>
                  <a:pt x="3562899" y="3060339"/>
                </a:cubicBezTo>
                <a:cubicBezTo>
                  <a:pt x="3562899" y="2404152"/>
                  <a:pt x="3003574" y="1872207"/>
                  <a:pt x="2313611" y="1872207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 flip="none" rotWithShape="1"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7"/>
          <p:cNvSpPr/>
          <p:nvPr/>
        </p:nvSpPr>
        <p:spPr>
          <a:xfrm flipH="1">
            <a:off x="4572000" y="4437112"/>
            <a:ext cx="4600656" cy="1368152"/>
          </a:xfrm>
          <a:custGeom>
            <a:avLst/>
            <a:gdLst>
              <a:gd name="connsiteX0" fmla="*/ 2313611 w 4627223"/>
              <a:gd name="connsiteY0" fmla="*/ 1872207 h 6120679"/>
              <a:gd name="connsiteX1" fmla="*/ 1064323 w 4627223"/>
              <a:gd name="connsiteY1" fmla="*/ 3060339 h 6120679"/>
              <a:gd name="connsiteX2" fmla="*/ 2313611 w 4627223"/>
              <a:gd name="connsiteY2" fmla="*/ 4248471 h 6120679"/>
              <a:gd name="connsiteX3" fmla="*/ 3562899 w 4627223"/>
              <a:gd name="connsiteY3" fmla="*/ 3060339 h 6120679"/>
              <a:gd name="connsiteX4" fmla="*/ 2313611 w 4627223"/>
              <a:gd name="connsiteY4" fmla="*/ 1872207 h 6120679"/>
              <a:gd name="connsiteX5" fmla="*/ 4627223 w 4627223"/>
              <a:gd name="connsiteY5" fmla="*/ 0 h 6120679"/>
              <a:gd name="connsiteX6" fmla="*/ 4627222 w 4627223"/>
              <a:gd name="connsiteY6" fmla="*/ 6120679 h 6120679"/>
              <a:gd name="connsiteX7" fmla="*/ 280180 w 4627223"/>
              <a:gd name="connsiteY7" fmla="*/ 5506617 h 6120679"/>
              <a:gd name="connsiteX8" fmla="*/ 0 w 4627223"/>
              <a:gd name="connsiteY8" fmla="*/ 5428505 h 6120679"/>
              <a:gd name="connsiteX9" fmla="*/ 0 w 4627223"/>
              <a:gd name="connsiteY9" fmla="*/ 677755 h 6120679"/>
              <a:gd name="connsiteX10" fmla="*/ 340045 w 4627223"/>
              <a:gd name="connsiteY10" fmla="*/ 584382 h 6120679"/>
              <a:gd name="connsiteX11" fmla="*/ 4627223 w 4627223"/>
              <a:gd name="connsiteY11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27223" h="6120679">
                <a:moveTo>
                  <a:pt x="2313611" y="1872207"/>
                </a:moveTo>
                <a:cubicBezTo>
                  <a:pt x="1623648" y="1872207"/>
                  <a:pt x="1064323" y="2404152"/>
                  <a:pt x="1064323" y="3060339"/>
                </a:cubicBezTo>
                <a:cubicBezTo>
                  <a:pt x="1064323" y="3716526"/>
                  <a:pt x="1623648" y="4248471"/>
                  <a:pt x="2313611" y="4248471"/>
                </a:cubicBezTo>
                <a:cubicBezTo>
                  <a:pt x="3003574" y="4248471"/>
                  <a:pt x="3562899" y="3716526"/>
                  <a:pt x="3562899" y="3060339"/>
                </a:cubicBezTo>
                <a:cubicBezTo>
                  <a:pt x="3562899" y="2404152"/>
                  <a:pt x="3003574" y="1872207"/>
                  <a:pt x="2313611" y="1872207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 flip="none" rotWithShape="1"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3550" y="5644550"/>
            <a:ext cx="9201313" cy="121962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Forma libre 7"/>
          <p:cNvSpPr/>
          <p:nvPr/>
        </p:nvSpPr>
        <p:spPr>
          <a:xfrm>
            <a:off x="-14097" y="987228"/>
            <a:ext cx="4600656" cy="1368152"/>
          </a:xfrm>
          <a:custGeom>
            <a:avLst/>
            <a:gdLst>
              <a:gd name="connsiteX0" fmla="*/ 2313611 w 4627223"/>
              <a:gd name="connsiteY0" fmla="*/ 1872207 h 6120679"/>
              <a:gd name="connsiteX1" fmla="*/ 1064323 w 4627223"/>
              <a:gd name="connsiteY1" fmla="*/ 3060339 h 6120679"/>
              <a:gd name="connsiteX2" fmla="*/ 2313611 w 4627223"/>
              <a:gd name="connsiteY2" fmla="*/ 4248471 h 6120679"/>
              <a:gd name="connsiteX3" fmla="*/ 3562899 w 4627223"/>
              <a:gd name="connsiteY3" fmla="*/ 3060339 h 6120679"/>
              <a:gd name="connsiteX4" fmla="*/ 2313611 w 4627223"/>
              <a:gd name="connsiteY4" fmla="*/ 1872207 h 6120679"/>
              <a:gd name="connsiteX5" fmla="*/ 4627223 w 4627223"/>
              <a:gd name="connsiteY5" fmla="*/ 0 h 6120679"/>
              <a:gd name="connsiteX6" fmla="*/ 4627222 w 4627223"/>
              <a:gd name="connsiteY6" fmla="*/ 6120679 h 6120679"/>
              <a:gd name="connsiteX7" fmla="*/ 280180 w 4627223"/>
              <a:gd name="connsiteY7" fmla="*/ 5506617 h 6120679"/>
              <a:gd name="connsiteX8" fmla="*/ 0 w 4627223"/>
              <a:gd name="connsiteY8" fmla="*/ 5428505 h 6120679"/>
              <a:gd name="connsiteX9" fmla="*/ 0 w 4627223"/>
              <a:gd name="connsiteY9" fmla="*/ 677755 h 6120679"/>
              <a:gd name="connsiteX10" fmla="*/ 340045 w 4627223"/>
              <a:gd name="connsiteY10" fmla="*/ 584382 h 6120679"/>
              <a:gd name="connsiteX11" fmla="*/ 4627223 w 4627223"/>
              <a:gd name="connsiteY11" fmla="*/ 0 h 6120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27223" h="6120679">
                <a:moveTo>
                  <a:pt x="2313611" y="1872207"/>
                </a:moveTo>
                <a:cubicBezTo>
                  <a:pt x="1623648" y="1872207"/>
                  <a:pt x="1064323" y="2404152"/>
                  <a:pt x="1064323" y="3060339"/>
                </a:cubicBezTo>
                <a:cubicBezTo>
                  <a:pt x="1064323" y="3716526"/>
                  <a:pt x="1623648" y="4248471"/>
                  <a:pt x="2313611" y="4248471"/>
                </a:cubicBezTo>
                <a:cubicBezTo>
                  <a:pt x="3003574" y="4248471"/>
                  <a:pt x="3562899" y="3716526"/>
                  <a:pt x="3562899" y="3060339"/>
                </a:cubicBezTo>
                <a:cubicBezTo>
                  <a:pt x="3562899" y="2404152"/>
                  <a:pt x="3003574" y="1872207"/>
                  <a:pt x="2313611" y="1872207"/>
                </a:cubicBezTo>
                <a:close/>
                <a:moveTo>
                  <a:pt x="4627223" y="0"/>
                </a:moveTo>
                <a:cubicBezTo>
                  <a:pt x="4627223" y="2040227"/>
                  <a:pt x="4627222" y="4080452"/>
                  <a:pt x="4627222" y="6120679"/>
                </a:cubicBezTo>
                <a:cubicBezTo>
                  <a:pt x="2610655" y="6039565"/>
                  <a:pt x="1651447" y="5882405"/>
                  <a:pt x="280180" y="5506617"/>
                </a:cubicBezTo>
                <a:lnTo>
                  <a:pt x="0" y="5428505"/>
                </a:lnTo>
                <a:lnTo>
                  <a:pt x="0" y="677755"/>
                </a:lnTo>
                <a:lnTo>
                  <a:pt x="340045" y="584382"/>
                </a:lnTo>
                <a:cubicBezTo>
                  <a:pt x="1979022" y="145611"/>
                  <a:pt x="2743343" y="117166"/>
                  <a:pt x="4627223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chilly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304728" y="-85925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772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27584" y="1196752"/>
            <a:ext cx="5544616" cy="378565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1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Las fresas son bajas en calorías.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Una taza de fresas tiene unas 43 calorías. Además, contienen fibra, que ayuda a regular los procesos digestivos y a reducir la sensación </a:t>
            </a:r>
            <a:endParaRPr lang="es-ES" sz="24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de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hambre.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13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4 Rectángulo"/>
          <p:cNvSpPr/>
          <p:nvPr/>
        </p:nvSpPr>
        <p:spPr>
          <a:xfrm>
            <a:off x="-61295" y="-427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B50B27">
                  <a:lumMod val="33000"/>
                </a:srgbClr>
              </a:gs>
              <a:gs pos="9000">
                <a:srgbClr val="B70922">
                  <a:lumMod val="88000"/>
                  <a:lumOff val="1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2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1294" y="0"/>
            <a:ext cx="926659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15"/>
          <p:cNvSpPr/>
          <p:nvPr/>
        </p:nvSpPr>
        <p:spPr>
          <a:xfrm rot="5400000">
            <a:off x="1907468" y="681291"/>
            <a:ext cx="5209287" cy="5297229"/>
          </a:xfrm>
          <a:custGeom>
            <a:avLst/>
            <a:gdLst/>
            <a:ahLst/>
            <a:cxnLst/>
            <a:rect l="l" t="t" r="r" b="b"/>
            <a:pathLst>
              <a:path w="5209287" h="5297229">
                <a:moveTo>
                  <a:pt x="4336249" y="2059154"/>
                </a:moveTo>
                <a:cubicBezTo>
                  <a:pt x="4646307" y="1819783"/>
                  <a:pt x="4687769" y="1825912"/>
                  <a:pt x="4978424" y="1335188"/>
                </a:cubicBezTo>
                <a:cubicBezTo>
                  <a:pt x="5097603" y="1587019"/>
                  <a:pt x="5195709" y="1797106"/>
                  <a:pt x="5209287" y="2076056"/>
                </a:cubicBezTo>
                <a:cubicBezTo>
                  <a:pt x="4888051" y="2461881"/>
                  <a:pt x="4693522" y="2541765"/>
                  <a:pt x="4377529" y="2660695"/>
                </a:cubicBezTo>
                <a:cubicBezTo>
                  <a:pt x="4441154" y="2431013"/>
                  <a:pt x="4395674" y="2233267"/>
                  <a:pt x="4336249" y="2059154"/>
                </a:cubicBezTo>
                <a:close/>
                <a:moveTo>
                  <a:pt x="3573999" y="3062655"/>
                </a:moveTo>
                <a:cubicBezTo>
                  <a:pt x="3678140" y="2942250"/>
                  <a:pt x="3720115" y="2800367"/>
                  <a:pt x="3747854" y="2668052"/>
                </a:cubicBezTo>
                <a:cubicBezTo>
                  <a:pt x="3972329" y="2635492"/>
                  <a:pt x="3990080" y="2655157"/>
                  <a:pt x="4286176" y="2456889"/>
                </a:cubicBezTo>
                <a:cubicBezTo>
                  <a:pt x="4261861" y="2660933"/>
                  <a:pt x="4240949" y="2830651"/>
                  <a:pt x="4157681" y="3011516"/>
                </a:cubicBezTo>
                <a:cubicBezTo>
                  <a:pt x="3880781" y="3132058"/>
                  <a:pt x="3762557" y="3108211"/>
                  <a:pt x="3573999" y="3062655"/>
                </a:cubicBezTo>
                <a:close/>
                <a:moveTo>
                  <a:pt x="3618669" y="4066265"/>
                </a:moveTo>
                <a:cubicBezTo>
                  <a:pt x="3842461" y="3984296"/>
                  <a:pt x="3976775" y="3832204"/>
                  <a:pt x="4083755" y="3682531"/>
                </a:cubicBezTo>
                <a:cubicBezTo>
                  <a:pt x="4458878" y="3795297"/>
                  <a:pt x="4478030" y="3832578"/>
                  <a:pt x="5046236" y="3783250"/>
                </a:cubicBezTo>
                <a:cubicBezTo>
                  <a:pt x="4910847" y="4026750"/>
                  <a:pt x="4797135" y="4228817"/>
                  <a:pt x="4578224" y="4402239"/>
                </a:cubicBezTo>
                <a:cubicBezTo>
                  <a:pt x="4077511" y="4365639"/>
                  <a:pt x="3899318" y="4253968"/>
                  <a:pt x="3618669" y="4066265"/>
                </a:cubicBezTo>
                <a:close/>
                <a:moveTo>
                  <a:pt x="3305519" y="1757957"/>
                </a:moveTo>
                <a:cubicBezTo>
                  <a:pt x="3400462" y="1551959"/>
                  <a:pt x="3426623" y="1547781"/>
                  <a:pt x="3421594" y="1191470"/>
                </a:cubicBezTo>
                <a:cubicBezTo>
                  <a:pt x="3579481" y="1322988"/>
                  <a:pt x="3710433" y="1432956"/>
                  <a:pt x="3816775" y="1601293"/>
                </a:cubicBezTo>
                <a:cubicBezTo>
                  <a:pt x="3767069" y="1899174"/>
                  <a:pt x="3682684" y="1985341"/>
                  <a:pt x="3541785" y="2118672"/>
                </a:cubicBezTo>
                <a:cubicBezTo>
                  <a:pt x="3497520" y="1965756"/>
                  <a:pt x="3401383" y="1853281"/>
                  <a:pt x="3305519" y="1757957"/>
                </a:cubicBezTo>
                <a:close/>
                <a:moveTo>
                  <a:pt x="3246212" y="2356031"/>
                </a:moveTo>
                <a:cubicBezTo>
                  <a:pt x="3341564" y="2246439"/>
                  <a:pt x="3358270" y="2248243"/>
                  <a:pt x="3420049" y="2030566"/>
                </a:cubicBezTo>
                <a:cubicBezTo>
                  <a:pt x="3492342" y="2136835"/>
                  <a:pt x="3552143" y="2225516"/>
                  <a:pt x="3586323" y="2345630"/>
                </a:cubicBezTo>
                <a:cubicBezTo>
                  <a:pt x="3501818" y="2518656"/>
                  <a:pt x="3434705" y="2557074"/>
                  <a:pt x="3324567" y="2614808"/>
                </a:cubicBezTo>
                <a:cubicBezTo>
                  <a:pt x="3325416" y="2514392"/>
                  <a:pt x="3287291" y="2429969"/>
                  <a:pt x="3246212" y="2356031"/>
                </a:cubicBezTo>
                <a:close/>
                <a:moveTo>
                  <a:pt x="3019026" y="2692877"/>
                </a:moveTo>
                <a:cubicBezTo>
                  <a:pt x="3018352" y="2690578"/>
                  <a:pt x="3018324" y="2688499"/>
                  <a:pt x="3018942" y="2686640"/>
                </a:cubicBezTo>
                <a:cubicBezTo>
                  <a:pt x="3019561" y="2684782"/>
                  <a:pt x="3020628" y="2683133"/>
                  <a:pt x="3022145" y="2681693"/>
                </a:cubicBezTo>
                <a:cubicBezTo>
                  <a:pt x="3023661" y="2680254"/>
                  <a:pt x="3025516" y="2679008"/>
                  <a:pt x="3027708" y="2677956"/>
                </a:cubicBezTo>
                <a:cubicBezTo>
                  <a:pt x="3029901" y="2676904"/>
                  <a:pt x="3032229" y="2676016"/>
                  <a:pt x="3034692" y="2675294"/>
                </a:cubicBezTo>
                <a:cubicBezTo>
                  <a:pt x="3036942" y="2674635"/>
                  <a:pt x="3039242" y="2674214"/>
                  <a:pt x="3041592" y="2674032"/>
                </a:cubicBezTo>
                <a:cubicBezTo>
                  <a:pt x="3043943" y="2673850"/>
                  <a:pt x="3046156" y="2673991"/>
                  <a:pt x="3048230" y="2674456"/>
                </a:cubicBezTo>
                <a:cubicBezTo>
                  <a:pt x="3050305" y="2674920"/>
                  <a:pt x="3052113" y="2675795"/>
                  <a:pt x="3053652" y="2677080"/>
                </a:cubicBezTo>
                <a:cubicBezTo>
                  <a:pt x="3055192" y="2678364"/>
                  <a:pt x="3056289" y="2680120"/>
                  <a:pt x="3056942" y="2682347"/>
                </a:cubicBezTo>
                <a:cubicBezTo>
                  <a:pt x="3057647" y="2684754"/>
                  <a:pt x="3057536" y="2687283"/>
                  <a:pt x="3056607" y="2689935"/>
                </a:cubicBezTo>
                <a:cubicBezTo>
                  <a:pt x="3055678" y="2692587"/>
                  <a:pt x="3054090" y="2695569"/>
                  <a:pt x="3051843" y="2698881"/>
                </a:cubicBezTo>
                <a:lnTo>
                  <a:pt x="3032670" y="2704502"/>
                </a:lnTo>
                <a:cubicBezTo>
                  <a:pt x="3030509" y="2703614"/>
                  <a:pt x="3028647" y="2702716"/>
                  <a:pt x="3027083" y="2701809"/>
                </a:cubicBezTo>
                <a:cubicBezTo>
                  <a:pt x="3025518" y="2700902"/>
                  <a:pt x="3024201" y="2699982"/>
                  <a:pt x="3023132" y="2699047"/>
                </a:cubicBezTo>
                <a:cubicBezTo>
                  <a:pt x="3022063" y="2698112"/>
                  <a:pt x="3021196" y="2697137"/>
                  <a:pt x="3020530" y="2696123"/>
                </a:cubicBezTo>
                <a:cubicBezTo>
                  <a:pt x="3019864" y="2695109"/>
                  <a:pt x="3019363" y="2694027"/>
                  <a:pt x="3019026" y="2692877"/>
                </a:cubicBezTo>
                <a:close/>
                <a:moveTo>
                  <a:pt x="3039596" y="3150676"/>
                </a:moveTo>
                <a:cubicBezTo>
                  <a:pt x="3124276" y="3096701"/>
                  <a:pt x="3174317" y="3018749"/>
                  <a:pt x="3213956" y="2944028"/>
                </a:cubicBezTo>
                <a:cubicBezTo>
                  <a:pt x="3357800" y="2964315"/>
                  <a:pt x="3365384" y="2979308"/>
                  <a:pt x="3581593" y="2912572"/>
                </a:cubicBezTo>
                <a:cubicBezTo>
                  <a:pt x="3531838" y="3031080"/>
                  <a:pt x="3490031" y="3129530"/>
                  <a:pt x="3407907" y="3223611"/>
                </a:cubicBezTo>
                <a:cubicBezTo>
                  <a:pt x="3216770" y="3246970"/>
                  <a:pt x="3147999" y="3211606"/>
                  <a:pt x="3039596" y="3150676"/>
                </a:cubicBezTo>
                <a:close/>
                <a:moveTo>
                  <a:pt x="3010342" y="2683887"/>
                </a:moveTo>
                <a:cubicBezTo>
                  <a:pt x="3009707" y="2686748"/>
                  <a:pt x="3009903" y="2689928"/>
                  <a:pt x="3010929" y="2693427"/>
                </a:cubicBezTo>
                <a:cubicBezTo>
                  <a:pt x="3011400" y="2695034"/>
                  <a:pt x="3012034" y="2696505"/>
                  <a:pt x="3012833" y="2697842"/>
                </a:cubicBezTo>
                <a:cubicBezTo>
                  <a:pt x="3013632" y="2699178"/>
                  <a:pt x="3014599" y="2700426"/>
                  <a:pt x="3015734" y="2701586"/>
                </a:cubicBezTo>
                <a:cubicBezTo>
                  <a:pt x="3016869" y="2702746"/>
                  <a:pt x="3018189" y="2703842"/>
                  <a:pt x="3019693" y="2704874"/>
                </a:cubicBezTo>
                <a:cubicBezTo>
                  <a:pt x="3021198" y="2705906"/>
                  <a:pt x="3022915" y="2706935"/>
                  <a:pt x="3024843" y="2707959"/>
                </a:cubicBezTo>
                <a:lnTo>
                  <a:pt x="3018363" y="2709859"/>
                </a:lnTo>
                <a:cubicBezTo>
                  <a:pt x="3018041" y="2709953"/>
                  <a:pt x="3017801" y="2710091"/>
                  <a:pt x="3017641" y="2710274"/>
                </a:cubicBezTo>
                <a:cubicBezTo>
                  <a:pt x="3017481" y="2710456"/>
                  <a:pt x="3017377" y="2710729"/>
                  <a:pt x="3017329" y="2711093"/>
                </a:cubicBezTo>
                <a:cubicBezTo>
                  <a:pt x="3017280" y="2711456"/>
                  <a:pt x="3017300" y="2711886"/>
                  <a:pt x="3017387" y="2712384"/>
                </a:cubicBezTo>
                <a:cubicBezTo>
                  <a:pt x="3017475" y="2712882"/>
                  <a:pt x="3017629" y="2713505"/>
                  <a:pt x="3017849" y="2714255"/>
                </a:cubicBezTo>
                <a:cubicBezTo>
                  <a:pt x="3018058" y="2714969"/>
                  <a:pt x="3018263" y="2715568"/>
                  <a:pt x="3018463" y="2716053"/>
                </a:cubicBezTo>
                <a:cubicBezTo>
                  <a:pt x="3018663" y="2716537"/>
                  <a:pt x="3018882" y="2716919"/>
                  <a:pt x="3019119" y="2717198"/>
                </a:cubicBezTo>
                <a:cubicBezTo>
                  <a:pt x="3019355" y="2717478"/>
                  <a:pt x="3019588" y="2717642"/>
                  <a:pt x="3019816" y="2717692"/>
                </a:cubicBezTo>
                <a:cubicBezTo>
                  <a:pt x="3020043" y="2717741"/>
                  <a:pt x="3020318" y="2717719"/>
                  <a:pt x="3020639" y="2717625"/>
                </a:cubicBezTo>
                <a:lnTo>
                  <a:pt x="3087960" y="2697889"/>
                </a:lnTo>
                <a:cubicBezTo>
                  <a:pt x="3088246" y="2697805"/>
                  <a:pt x="3088477" y="2697669"/>
                  <a:pt x="3088655" y="2697482"/>
                </a:cubicBezTo>
                <a:cubicBezTo>
                  <a:pt x="3088832" y="2697294"/>
                  <a:pt x="3088943" y="2697009"/>
                  <a:pt x="3088986" y="2696628"/>
                </a:cubicBezTo>
                <a:cubicBezTo>
                  <a:pt x="3089030" y="2696247"/>
                  <a:pt x="3089004" y="2695761"/>
                  <a:pt x="3088907" y="2695168"/>
                </a:cubicBezTo>
                <a:cubicBezTo>
                  <a:pt x="3088811" y="2694576"/>
                  <a:pt x="3088638" y="2693852"/>
                  <a:pt x="3088386" y="2692995"/>
                </a:cubicBezTo>
                <a:cubicBezTo>
                  <a:pt x="3088125" y="2692102"/>
                  <a:pt x="3087875" y="2691381"/>
                  <a:pt x="3087635" y="2690830"/>
                </a:cubicBezTo>
                <a:cubicBezTo>
                  <a:pt x="3087397" y="2690280"/>
                  <a:pt x="3087159" y="2689865"/>
                  <a:pt x="3086922" y="2689586"/>
                </a:cubicBezTo>
                <a:cubicBezTo>
                  <a:pt x="3086684" y="2689306"/>
                  <a:pt x="3086438" y="2689126"/>
                  <a:pt x="3086182" y="2689046"/>
                </a:cubicBezTo>
                <a:cubicBezTo>
                  <a:pt x="3085926" y="2688966"/>
                  <a:pt x="3085655" y="2688968"/>
                  <a:pt x="3085369" y="2689052"/>
                </a:cubicBezTo>
                <a:lnTo>
                  <a:pt x="3061269" y="2696117"/>
                </a:lnTo>
                <a:cubicBezTo>
                  <a:pt x="3062142" y="2694465"/>
                  <a:pt x="3062875" y="2692932"/>
                  <a:pt x="3063468" y="2691518"/>
                </a:cubicBezTo>
                <a:cubicBezTo>
                  <a:pt x="3064062" y="2690103"/>
                  <a:pt x="3064492" y="2688726"/>
                  <a:pt x="3064759" y="2687388"/>
                </a:cubicBezTo>
                <a:cubicBezTo>
                  <a:pt x="3065025" y="2686050"/>
                  <a:pt x="3065124" y="2684732"/>
                  <a:pt x="3065054" y="2683434"/>
                </a:cubicBezTo>
                <a:cubicBezTo>
                  <a:pt x="3064983" y="2682136"/>
                  <a:pt x="3064739" y="2680774"/>
                  <a:pt x="3064320" y="2679345"/>
                </a:cubicBezTo>
                <a:cubicBezTo>
                  <a:pt x="3063336" y="2675989"/>
                  <a:pt x="3061828" y="2673194"/>
                  <a:pt x="3059797" y="2670959"/>
                </a:cubicBezTo>
                <a:cubicBezTo>
                  <a:pt x="3057765" y="2668724"/>
                  <a:pt x="3055321" y="2667066"/>
                  <a:pt x="3052464" y="2665984"/>
                </a:cubicBezTo>
                <a:cubicBezTo>
                  <a:pt x="3049607" y="2664902"/>
                  <a:pt x="3046367" y="2664398"/>
                  <a:pt x="3042744" y="2664471"/>
                </a:cubicBezTo>
                <a:cubicBezTo>
                  <a:pt x="3039121" y="2664545"/>
                  <a:pt x="3035203" y="2665199"/>
                  <a:pt x="3030990" y="2666434"/>
                </a:cubicBezTo>
                <a:cubicBezTo>
                  <a:pt x="3027491" y="2667460"/>
                  <a:pt x="3024284" y="2668788"/>
                  <a:pt x="3021369" y="2670418"/>
                </a:cubicBezTo>
                <a:cubicBezTo>
                  <a:pt x="3018454" y="2672048"/>
                  <a:pt x="3016047" y="2673985"/>
                  <a:pt x="3014145" y="2676229"/>
                </a:cubicBezTo>
                <a:cubicBezTo>
                  <a:pt x="3012244" y="2678473"/>
                  <a:pt x="3010976" y="2681025"/>
                  <a:pt x="3010342" y="2683887"/>
                </a:cubicBezTo>
                <a:close/>
                <a:moveTo>
                  <a:pt x="2857840" y="0"/>
                </a:moveTo>
                <a:cubicBezTo>
                  <a:pt x="3133954" y="37196"/>
                  <a:pt x="3363581" y="69330"/>
                  <a:pt x="3604929" y="209862"/>
                </a:cubicBezTo>
                <a:cubicBezTo>
                  <a:pt x="3753568" y="689402"/>
                  <a:pt x="3714623" y="896058"/>
                  <a:pt x="3642276" y="1225848"/>
                </a:cubicBezTo>
                <a:cubicBezTo>
                  <a:pt x="3484295" y="1047400"/>
                  <a:pt x="3293678" y="977848"/>
                  <a:pt x="3115288" y="932864"/>
                </a:cubicBezTo>
                <a:cubicBezTo>
                  <a:pt x="3083391" y="542458"/>
                  <a:pt x="3111112" y="511022"/>
                  <a:pt x="2857840" y="0"/>
                </a:cubicBezTo>
                <a:close/>
                <a:moveTo>
                  <a:pt x="2915768" y="2807520"/>
                </a:moveTo>
                <a:cubicBezTo>
                  <a:pt x="2954249" y="2745297"/>
                  <a:pt x="2957259" y="2683895"/>
                  <a:pt x="2954086" y="2628319"/>
                </a:cubicBezTo>
                <a:cubicBezTo>
                  <a:pt x="3067420" y="2582509"/>
                  <a:pt x="3079360" y="2587539"/>
                  <a:pt x="3208057" y="2466682"/>
                </a:cubicBezTo>
                <a:cubicBezTo>
                  <a:pt x="3222627" y="2549662"/>
                  <a:pt x="3234387" y="2618785"/>
                  <a:pt x="3214946" y="2701449"/>
                </a:cubicBezTo>
                <a:cubicBezTo>
                  <a:pt x="3085906" y="2789231"/>
                  <a:pt x="3020730" y="2797407"/>
                  <a:pt x="2915768" y="2807520"/>
                </a:cubicBezTo>
                <a:close/>
                <a:moveTo>
                  <a:pt x="2831553" y="2368235"/>
                </a:moveTo>
                <a:cubicBezTo>
                  <a:pt x="2878415" y="2255333"/>
                  <a:pt x="2890376" y="2250353"/>
                  <a:pt x="2894536" y="2073854"/>
                </a:cubicBezTo>
                <a:cubicBezTo>
                  <a:pt x="2963892" y="2121685"/>
                  <a:pt x="3021400" y="2161796"/>
                  <a:pt x="3066671" y="2233643"/>
                </a:cubicBezTo>
                <a:cubicBezTo>
                  <a:pt x="3038700" y="2387183"/>
                  <a:pt x="2998803" y="2439366"/>
                  <a:pt x="2932375" y="2521259"/>
                </a:cubicBezTo>
                <a:cubicBezTo>
                  <a:pt x="2915029" y="2450184"/>
                  <a:pt x="2873384" y="2404964"/>
                  <a:pt x="2831553" y="2368235"/>
                </a:cubicBezTo>
                <a:close/>
                <a:moveTo>
                  <a:pt x="2732468" y="1616830"/>
                </a:moveTo>
                <a:cubicBezTo>
                  <a:pt x="2858915" y="1639863"/>
                  <a:pt x="2964064" y="1659460"/>
                  <a:pt x="3073639" y="1719368"/>
                </a:cubicBezTo>
                <a:cubicBezTo>
                  <a:pt x="3137659" y="1900973"/>
                  <a:pt x="3117955" y="1975751"/>
                  <a:pt x="3081831" y="2094741"/>
                </a:cubicBezTo>
                <a:cubicBezTo>
                  <a:pt x="3010868" y="2023690"/>
                  <a:pt x="2923959" y="1991634"/>
                  <a:pt x="2842450" y="1969038"/>
                </a:cubicBezTo>
                <a:cubicBezTo>
                  <a:pt x="2831245" y="1824203"/>
                  <a:pt x="2844250" y="1813564"/>
                  <a:pt x="2732468" y="1616830"/>
                </a:cubicBezTo>
                <a:close/>
                <a:moveTo>
                  <a:pt x="2824084" y="3646901"/>
                </a:moveTo>
                <a:cubicBezTo>
                  <a:pt x="2982608" y="3661489"/>
                  <a:pt x="3122408" y="3613025"/>
                  <a:pt x="3246141" y="3558557"/>
                </a:cubicBezTo>
                <a:cubicBezTo>
                  <a:pt x="3403287" y="3722124"/>
                  <a:pt x="3397631" y="3748005"/>
                  <a:pt x="3731206" y="3873346"/>
                </a:cubicBezTo>
                <a:cubicBezTo>
                  <a:pt x="3551143" y="3972353"/>
                  <a:pt x="3400972" y="4054146"/>
                  <a:pt x="3205438" y="4091726"/>
                </a:cubicBezTo>
                <a:cubicBezTo>
                  <a:pt x="2946236" y="3936747"/>
                  <a:pt x="2896805" y="3826737"/>
                  <a:pt x="2824084" y="3646901"/>
                </a:cubicBezTo>
                <a:close/>
                <a:moveTo>
                  <a:pt x="2655334" y="2912774"/>
                </a:moveTo>
                <a:cubicBezTo>
                  <a:pt x="2728477" y="2911160"/>
                  <a:pt x="2781613" y="2880245"/>
                  <a:pt x="2826497" y="2847316"/>
                </a:cubicBezTo>
                <a:cubicBezTo>
                  <a:pt x="2926640" y="2917420"/>
                  <a:pt x="2928923" y="2930173"/>
                  <a:pt x="3100375" y="2972290"/>
                </a:cubicBezTo>
                <a:cubicBezTo>
                  <a:pt x="3038715" y="3029701"/>
                  <a:pt x="2987148" y="3077209"/>
                  <a:pt x="2907230" y="3105924"/>
                </a:cubicBezTo>
                <a:cubicBezTo>
                  <a:pt x="2763332" y="3045506"/>
                  <a:pt x="2720979" y="2995296"/>
                  <a:pt x="2655334" y="2912774"/>
                </a:cubicBezTo>
                <a:close/>
                <a:moveTo>
                  <a:pt x="2414299" y="2096642"/>
                </a:moveTo>
                <a:cubicBezTo>
                  <a:pt x="2495215" y="2073178"/>
                  <a:pt x="2562659" y="2054007"/>
                  <a:pt x="2646942" y="2064389"/>
                </a:cubicBezTo>
                <a:cubicBezTo>
                  <a:pt x="2748172" y="2183172"/>
                  <a:pt x="2763353" y="2247081"/>
                  <a:pt x="2784765" y="2350332"/>
                </a:cubicBezTo>
                <a:cubicBezTo>
                  <a:pt x="2718743" y="2318810"/>
                  <a:pt x="2657376" y="2322462"/>
                  <a:pt x="2602469" y="2331630"/>
                </a:cubicBezTo>
                <a:cubicBezTo>
                  <a:pt x="2544664" y="2223919"/>
                  <a:pt x="2548373" y="2211505"/>
                  <a:pt x="2414299" y="2096642"/>
                </a:cubicBezTo>
                <a:close/>
                <a:moveTo>
                  <a:pt x="2441426" y="3263615"/>
                </a:moveTo>
                <a:cubicBezTo>
                  <a:pt x="2534608" y="3301049"/>
                  <a:pt x="2627121" y="3296359"/>
                  <a:pt x="2710951" y="3285094"/>
                </a:cubicBezTo>
                <a:cubicBezTo>
                  <a:pt x="2778190" y="3413863"/>
                  <a:pt x="2770415" y="3428758"/>
                  <a:pt x="2950537" y="3565710"/>
                </a:cubicBezTo>
                <a:cubicBezTo>
                  <a:pt x="2825215" y="3594240"/>
                  <a:pt x="2720827" y="3617556"/>
                  <a:pt x="2596524" y="3605547"/>
                </a:cubicBezTo>
                <a:cubicBezTo>
                  <a:pt x="2466267" y="3463730"/>
                  <a:pt x="2454988" y="3387227"/>
                  <a:pt x="2441426" y="3263615"/>
                </a:cubicBezTo>
                <a:close/>
                <a:moveTo>
                  <a:pt x="2383714" y="3030429"/>
                </a:moveTo>
                <a:cubicBezTo>
                  <a:pt x="2375002" y="2943571"/>
                  <a:pt x="2389514" y="2888744"/>
                  <a:pt x="2411179" y="2812683"/>
                </a:cubicBezTo>
                <a:cubicBezTo>
                  <a:pt x="2455069" y="2871217"/>
                  <a:pt x="2511138" y="2896425"/>
                  <a:pt x="2564040" y="2913752"/>
                </a:cubicBezTo>
                <a:cubicBezTo>
                  <a:pt x="2565334" y="3035987"/>
                  <a:pt x="2556293" y="3045268"/>
                  <a:pt x="2621853" y="3209193"/>
                </a:cubicBezTo>
                <a:cubicBezTo>
                  <a:pt x="2539279" y="3192477"/>
                  <a:pt x="2470631" y="3178203"/>
                  <a:pt x="2400762" y="3129937"/>
                </a:cubicBezTo>
                <a:cubicBezTo>
                  <a:pt x="2392102" y="3091893"/>
                  <a:pt x="2386617" y="3059382"/>
                  <a:pt x="2383714" y="3030429"/>
                </a:cubicBezTo>
                <a:close/>
                <a:moveTo>
                  <a:pt x="2135587" y="1027068"/>
                </a:moveTo>
                <a:cubicBezTo>
                  <a:pt x="2340074" y="1006818"/>
                  <a:pt x="2510309" y="990645"/>
                  <a:pt x="2704874" y="1032958"/>
                </a:cubicBezTo>
                <a:cubicBezTo>
                  <a:pt x="2882283" y="1277355"/>
                  <a:pt x="2884488" y="1397940"/>
                  <a:pt x="2880658" y="1591886"/>
                </a:cubicBezTo>
                <a:cubicBezTo>
                  <a:pt x="2740631" y="1516154"/>
                  <a:pt x="2593035" y="1505758"/>
                  <a:pt x="2457851" y="1507200"/>
                </a:cubicBezTo>
                <a:cubicBezTo>
                  <a:pt x="2377658" y="1295025"/>
                  <a:pt x="2393033" y="1273451"/>
                  <a:pt x="2135587" y="1027068"/>
                </a:cubicBezTo>
                <a:close/>
                <a:moveTo>
                  <a:pt x="2084471" y="2739910"/>
                </a:moveTo>
                <a:cubicBezTo>
                  <a:pt x="2187139" y="2622368"/>
                  <a:pt x="2248134" y="2597987"/>
                  <a:pt x="2347133" y="2561676"/>
                </a:cubicBezTo>
                <a:cubicBezTo>
                  <a:pt x="2325625" y="2631605"/>
                  <a:pt x="2338230" y="2691774"/>
                  <a:pt x="2355344" y="2744745"/>
                </a:cubicBezTo>
                <a:cubicBezTo>
                  <a:pt x="2257265" y="2817709"/>
                  <a:pt x="2244442" y="2815859"/>
                  <a:pt x="2150464" y="2965316"/>
                </a:cubicBezTo>
                <a:cubicBezTo>
                  <a:pt x="2115397" y="2888712"/>
                  <a:pt x="2086551" y="2824804"/>
                  <a:pt x="2084471" y="2739910"/>
                </a:cubicBezTo>
                <a:close/>
                <a:moveTo>
                  <a:pt x="2066484" y="2470971"/>
                </a:moveTo>
                <a:cubicBezTo>
                  <a:pt x="2103789" y="2395431"/>
                  <a:pt x="2135169" y="2332729"/>
                  <a:pt x="2199719" y="2277550"/>
                </a:cubicBezTo>
                <a:cubicBezTo>
                  <a:pt x="2355690" y="2283038"/>
                  <a:pt x="2413090" y="2314974"/>
                  <a:pt x="2503724" y="2368870"/>
                </a:cubicBezTo>
                <a:cubicBezTo>
                  <a:pt x="2435903" y="2396306"/>
                  <a:pt x="2397175" y="2444049"/>
                  <a:pt x="2366878" y="2490749"/>
                </a:cubicBezTo>
                <a:cubicBezTo>
                  <a:pt x="2248388" y="2460695"/>
                  <a:pt x="2241732" y="2449579"/>
                  <a:pt x="2066484" y="2470971"/>
                </a:cubicBezTo>
                <a:close/>
                <a:moveTo>
                  <a:pt x="1957804" y="1933088"/>
                </a:moveTo>
                <a:cubicBezTo>
                  <a:pt x="2055626" y="1849719"/>
                  <a:pt x="2137315" y="1780673"/>
                  <a:pt x="2253025" y="1733697"/>
                </a:cubicBezTo>
                <a:cubicBezTo>
                  <a:pt x="2434179" y="1798982"/>
                  <a:pt x="2479634" y="1861543"/>
                  <a:pt x="2548947" y="1964787"/>
                </a:cubicBezTo>
                <a:cubicBezTo>
                  <a:pt x="2449029" y="1974809"/>
                  <a:pt x="2369228" y="2021846"/>
                  <a:pt x="2300169" y="2070685"/>
                </a:cubicBezTo>
                <a:cubicBezTo>
                  <a:pt x="2180902" y="1987751"/>
                  <a:pt x="2180888" y="1970949"/>
                  <a:pt x="1957804" y="1933088"/>
                </a:cubicBezTo>
                <a:close/>
                <a:moveTo>
                  <a:pt x="2049454" y="4396812"/>
                </a:moveTo>
                <a:cubicBezTo>
                  <a:pt x="2047262" y="4357955"/>
                  <a:pt x="2045575" y="4317777"/>
                  <a:pt x="2043908" y="4275607"/>
                </a:cubicBezTo>
                <a:cubicBezTo>
                  <a:pt x="2241857" y="4408339"/>
                  <a:pt x="2443863" y="4427463"/>
                  <a:pt x="2627831" y="4425907"/>
                </a:cubicBezTo>
                <a:cubicBezTo>
                  <a:pt x="2757351" y="4795580"/>
                  <a:pt x="2738474" y="4833001"/>
                  <a:pt x="3112665" y="5263433"/>
                </a:cubicBezTo>
                <a:cubicBezTo>
                  <a:pt x="2836113" y="5297220"/>
                  <a:pt x="2605819" y="5324158"/>
                  <a:pt x="2336792" y="5249178"/>
                </a:cubicBezTo>
                <a:cubicBezTo>
                  <a:pt x="2104917" y="4876067"/>
                  <a:pt x="2064799" y="4668808"/>
                  <a:pt x="2049454" y="4396812"/>
                </a:cubicBezTo>
                <a:close/>
                <a:moveTo>
                  <a:pt x="1815067" y="3178030"/>
                </a:moveTo>
                <a:cubicBezTo>
                  <a:pt x="1853104" y="2989266"/>
                  <a:pt x="1908329" y="2935134"/>
                  <a:pt x="2000303" y="2851441"/>
                </a:cubicBezTo>
                <a:cubicBezTo>
                  <a:pt x="2024857" y="2948813"/>
                  <a:pt x="2083079" y="3020860"/>
                  <a:pt x="2141510" y="3082018"/>
                </a:cubicBezTo>
                <a:cubicBezTo>
                  <a:pt x="2076947" y="3212149"/>
                  <a:pt x="2060328" y="3214625"/>
                  <a:pt x="2055563" y="3440849"/>
                </a:cubicBezTo>
                <a:cubicBezTo>
                  <a:pt x="1958761" y="3356298"/>
                  <a:pt x="1878490" y="3285608"/>
                  <a:pt x="1815067" y="3178030"/>
                </a:cubicBezTo>
                <a:close/>
                <a:moveTo>
                  <a:pt x="1773995" y="3852346"/>
                </a:moveTo>
                <a:cubicBezTo>
                  <a:pt x="1768646" y="3628561"/>
                  <a:pt x="1825711" y="3530400"/>
                  <a:pt x="1915513" y="3386367"/>
                </a:cubicBezTo>
                <a:cubicBezTo>
                  <a:pt x="1996985" y="3523133"/>
                  <a:pt x="2118424" y="3607663"/>
                  <a:pt x="2235266" y="3675667"/>
                </a:cubicBezTo>
                <a:cubicBezTo>
                  <a:pt x="2195462" y="3898972"/>
                  <a:pt x="2171206" y="3909625"/>
                  <a:pt x="2266114" y="4253101"/>
                </a:cubicBezTo>
                <a:cubicBezTo>
                  <a:pt x="2080117" y="4165751"/>
                  <a:pt x="1925625" y="4092445"/>
                  <a:pt x="1780195" y="3956445"/>
                </a:cubicBezTo>
                <a:cubicBezTo>
                  <a:pt x="1776797" y="3918848"/>
                  <a:pt x="1774759" y="3884315"/>
                  <a:pt x="1773995" y="3852346"/>
                </a:cubicBezTo>
                <a:close/>
                <a:moveTo>
                  <a:pt x="1637680" y="2697387"/>
                </a:moveTo>
                <a:cubicBezTo>
                  <a:pt x="1642197" y="2568938"/>
                  <a:pt x="1646392" y="2462060"/>
                  <a:pt x="1689835" y="2344978"/>
                </a:cubicBezTo>
                <a:cubicBezTo>
                  <a:pt x="1860282" y="2255385"/>
                  <a:pt x="1937123" y="2264075"/>
                  <a:pt x="2060084" y="2282623"/>
                </a:cubicBezTo>
                <a:cubicBezTo>
                  <a:pt x="2000035" y="2363110"/>
                  <a:pt x="1980875" y="2453738"/>
                  <a:pt x="1970295" y="2537658"/>
                </a:cubicBezTo>
                <a:cubicBezTo>
                  <a:pt x="1828600" y="2569677"/>
                  <a:pt x="1816194" y="2558346"/>
                  <a:pt x="1637680" y="2697387"/>
                </a:cubicBezTo>
                <a:close/>
                <a:moveTo>
                  <a:pt x="1123468" y="2022351"/>
                </a:moveTo>
                <a:cubicBezTo>
                  <a:pt x="1237128" y="1851160"/>
                  <a:pt x="1332280" y="1709077"/>
                  <a:pt x="1488121" y="1585144"/>
                </a:cubicBezTo>
                <a:cubicBezTo>
                  <a:pt x="1789632" y="1602323"/>
                  <a:pt x="1884424" y="1676889"/>
                  <a:pt x="2032219" y="1802532"/>
                </a:cubicBezTo>
                <a:cubicBezTo>
                  <a:pt x="1884991" y="1863085"/>
                  <a:pt x="1783580" y="1970828"/>
                  <a:pt x="1699189" y="2076444"/>
                </a:cubicBezTo>
                <a:cubicBezTo>
                  <a:pt x="1484127" y="2004350"/>
                  <a:pt x="1477143" y="1978795"/>
                  <a:pt x="1123468" y="2022351"/>
                </a:cubicBezTo>
                <a:close/>
                <a:moveTo>
                  <a:pt x="1063096" y="2952980"/>
                </a:moveTo>
                <a:cubicBezTo>
                  <a:pt x="1060448" y="2906358"/>
                  <a:pt x="1060488" y="2858731"/>
                  <a:pt x="1063926" y="2809072"/>
                </a:cubicBezTo>
                <a:cubicBezTo>
                  <a:pt x="1280118" y="2598205"/>
                  <a:pt x="1399118" y="2578597"/>
                  <a:pt x="1591581" y="2554357"/>
                </a:cubicBezTo>
                <a:cubicBezTo>
                  <a:pt x="1536881" y="2703859"/>
                  <a:pt x="1547925" y="2851408"/>
                  <a:pt x="1568888" y="2984964"/>
                </a:cubicBezTo>
                <a:cubicBezTo>
                  <a:pt x="1370531" y="3094979"/>
                  <a:pt x="1346961" y="3082883"/>
                  <a:pt x="1140371" y="3373233"/>
                </a:cubicBezTo>
                <a:cubicBezTo>
                  <a:pt x="1103178" y="3223673"/>
                  <a:pt x="1071040" y="3092846"/>
                  <a:pt x="1063096" y="2952980"/>
                </a:cubicBezTo>
                <a:close/>
                <a:moveTo>
                  <a:pt x="891014" y="592952"/>
                </a:moveTo>
                <a:cubicBezTo>
                  <a:pt x="1111226" y="422279"/>
                  <a:pt x="1295219" y="281183"/>
                  <a:pt x="1564680" y="207781"/>
                </a:cubicBezTo>
                <a:cubicBezTo>
                  <a:pt x="2010692" y="438273"/>
                  <a:pt x="2130639" y="611003"/>
                  <a:pt x="2314904" y="893921"/>
                </a:cubicBezTo>
                <a:cubicBezTo>
                  <a:pt x="2076905" y="881315"/>
                  <a:pt x="1893615" y="968361"/>
                  <a:pt x="1736410" y="1063928"/>
                </a:cubicBezTo>
                <a:cubicBezTo>
                  <a:pt x="1435819" y="812774"/>
                  <a:pt x="1432864" y="770966"/>
                  <a:pt x="891014" y="592952"/>
                </a:cubicBezTo>
                <a:close/>
                <a:moveTo>
                  <a:pt x="412192" y="4056550"/>
                </a:moveTo>
                <a:cubicBezTo>
                  <a:pt x="575807" y="3581910"/>
                  <a:pt x="729389" y="3438259"/>
                  <a:pt x="982707" y="3215042"/>
                </a:cubicBezTo>
                <a:cubicBezTo>
                  <a:pt x="1004628" y="3452363"/>
                  <a:pt x="1117250" y="3621149"/>
                  <a:pt x="1234533" y="3762893"/>
                </a:cubicBezTo>
                <a:cubicBezTo>
                  <a:pt x="1029457" y="4096625"/>
                  <a:pt x="988515" y="4105591"/>
                  <a:pt x="890678" y="4667480"/>
                </a:cubicBezTo>
                <a:cubicBezTo>
                  <a:pt x="689972" y="4474245"/>
                  <a:pt x="523767" y="4312575"/>
                  <a:pt x="412192" y="4056550"/>
                </a:cubicBezTo>
                <a:close/>
                <a:moveTo>
                  <a:pt x="0" y="2711726"/>
                </a:moveTo>
                <a:cubicBezTo>
                  <a:pt x="7099" y="2433208"/>
                  <a:pt x="14195" y="2201452"/>
                  <a:pt x="127786" y="1946315"/>
                </a:cubicBezTo>
                <a:cubicBezTo>
                  <a:pt x="588425" y="1746656"/>
                  <a:pt x="798082" y="1763010"/>
                  <a:pt x="1133764" y="1799245"/>
                </a:cubicBezTo>
                <a:cubicBezTo>
                  <a:pt x="973459" y="1975609"/>
                  <a:pt x="924943" y="2172633"/>
                  <a:pt x="899526" y="2354843"/>
                </a:cubicBezTo>
                <a:cubicBezTo>
                  <a:pt x="514866" y="2428799"/>
                  <a:pt x="480615" y="2404643"/>
                  <a:pt x="0" y="271172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6000">
                <a:srgbClr val="E8094C">
                  <a:lumMod val="74000"/>
                </a:srgbClr>
              </a:gs>
              <a:gs pos="68000">
                <a:schemeClr val="tx1"/>
              </a:gs>
              <a:gs pos="59000">
                <a:srgbClr val="C00000"/>
              </a:gs>
              <a:gs pos="44000">
                <a:srgbClr val="B7092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woPt" dir="t"/>
          </a:scene3d>
          <a:sp3d prstMaterial="softEdge">
            <a:bevelT w="3810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5"/>
          <p:cNvSpPr/>
          <p:nvPr/>
        </p:nvSpPr>
        <p:spPr>
          <a:xfrm rot="3958345">
            <a:off x="1907469" y="709202"/>
            <a:ext cx="5209287" cy="5297229"/>
          </a:xfrm>
          <a:custGeom>
            <a:avLst/>
            <a:gdLst/>
            <a:ahLst/>
            <a:cxnLst/>
            <a:rect l="l" t="t" r="r" b="b"/>
            <a:pathLst>
              <a:path w="5209287" h="5297229">
                <a:moveTo>
                  <a:pt x="4336249" y="2059154"/>
                </a:moveTo>
                <a:cubicBezTo>
                  <a:pt x="4646307" y="1819783"/>
                  <a:pt x="4687769" y="1825912"/>
                  <a:pt x="4978424" y="1335188"/>
                </a:cubicBezTo>
                <a:cubicBezTo>
                  <a:pt x="5097603" y="1587019"/>
                  <a:pt x="5195709" y="1797106"/>
                  <a:pt x="5209287" y="2076056"/>
                </a:cubicBezTo>
                <a:cubicBezTo>
                  <a:pt x="4888051" y="2461881"/>
                  <a:pt x="4693522" y="2541765"/>
                  <a:pt x="4377529" y="2660695"/>
                </a:cubicBezTo>
                <a:cubicBezTo>
                  <a:pt x="4441154" y="2431013"/>
                  <a:pt x="4395674" y="2233267"/>
                  <a:pt x="4336249" y="2059154"/>
                </a:cubicBezTo>
                <a:close/>
                <a:moveTo>
                  <a:pt x="3573999" y="3062655"/>
                </a:moveTo>
                <a:cubicBezTo>
                  <a:pt x="3678140" y="2942250"/>
                  <a:pt x="3720115" y="2800367"/>
                  <a:pt x="3747854" y="2668052"/>
                </a:cubicBezTo>
                <a:cubicBezTo>
                  <a:pt x="3972329" y="2635492"/>
                  <a:pt x="3990080" y="2655157"/>
                  <a:pt x="4286176" y="2456889"/>
                </a:cubicBezTo>
                <a:cubicBezTo>
                  <a:pt x="4261861" y="2660933"/>
                  <a:pt x="4240949" y="2830651"/>
                  <a:pt x="4157681" y="3011516"/>
                </a:cubicBezTo>
                <a:cubicBezTo>
                  <a:pt x="3880781" y="3132058"/>
                  <a:pt x="3762557" y="3108211"/>
                  <a:pt x="3573999" y="3062655"/>
                </a:cubicBezTo>
                <a:close/>
                <a:moveTo>
                  <a:pt x="3618669" y="4066265"/>
                </a:moveTo>
                <a:cubicBezTo>
                  <a:pt x="3842461" y="3984296"/>
                  <a:pt x="3976775" y="3832204"/>
                  <a:pt x="4083755" y="3682531"/>
                </a:cubicBezTo>
                <a:cubicBezTo>
                  <a:pt x="4458878" y="3795297"/>
                  <a:pt x="4478030" y="3832578"/>
                  <a:pt x="5046236" y="3783250"/>
                </a:cubicBezTo>
                <a:cubicBezTo>
                  <a:pt x="4910847" y="4026750"/>
                  <a:pt x="4797135" y="4228817"/>
                  <a:pt x="4578224" y="4402239"/>
                </a:cubicBezTo>
                <a:cubicBezTo>
                  <a:pt x="4077511" y="4365639"/>
                  <a:pt x="3899318" y="4253968"/>
                  <a:pt x="3618669" y="4066265"/>
                </a:cubicBezTo>
                <a:close/>
                <a:moveTo>
                  <a:pt x="3305519" y="1757957"/>
                </a:moveTo>
                <a:cubicBezTo>
                  <a:pt x="3400462" y="1551959"/>
                  <a:pt x="3426623" y="1547781"/>
                  <a:pt x="3421594" y="1191470"/>
                </a:cubicBezTo>
                <a:cubicBezTo>
                  <a:pt x="3579481" y="1322988"/>
                  <a:pt x="3710433" y="1432956"/>
                  <a:pt x="3816775" y="1601293"/>
                </a:cubicBezTo>
                <a:cubicBezTo>
                  <a:pt x="3767069" y="1899174"/>
                  <a:pt x="3682684" y="1985341"/>
                  <a:pt x="3541785" y="2118672"/>
                </a:cubicBezTo>
                <a:cubicBezTo>
                  <a:pt x="3497520" y="1965756"/>
                  <a:pt x="3401383" y="1853281"/>
                  <a:pt x="3305519" y="1757957"/>
                </a:cubicBezTo>
                <a:close/>
                <a:moveTo>
                  <a:pt x="3246212" y="2356031"/>
                </a:moveTo>
                <a:cubicBezTo>
                  <a:pt x="3341564" y="2246439"/>
                  <a:pt x="3358270" y="2248243"/>
                  <a:pt x="3420049" y="2030566"/>
                </a:cubicBezTo>
                <a:cubicBezTo>
                  <a:pt x="3492342" y="2136835"/>
                  <a:pt x="3552143" y="2225516"/>
                  <a:pt x="3586323" y="2345630"/>
                </a:cubicBezTo>
                <a:cubicBezTo>
                  <a:pt x="3501818" y="2518656"/>
                  <a:pt x="3434705" y="2557074"/>
                  <a:pt x="3324567" y="2614808"/>
                </a:cubicBezTo>
                <a:cubicBezTo>
                  <a:pt x="3325416" y="2514392"/>
                  <a:pt x="3287291" y="2429969"/>
                  <a:pt x="3246212" y="2356031"/>
                </a:cubicBezTo>
                <a:close/>
                <a:moveTo>
                  <a:pt x="3019026" y="2692877"/>
                </a:moveTo>
                <a:cubicBezTo>
                  <a:pt x="3018352" y="2690578"/>
                  <a:pt x="3018324" y="2688499"/>
                  <a:pt x="3018942" y="2686640"/>
                </a:cubicBezTo>
                <a:cubicBezTo>
                  <a:pt x="3019561" y="2684782"/>
                  <a:pt x="3020628" y="2683133"/>
                  <a:pt x="3022145" y="2681693"/>
                </a:cubicBezTo>
                <a:cubicBezTo>
                  <a:pt x="3023661" y="2680254"/>
                  <a:pt x="3025516" y="2679008"/>
                  <a:pt x="3027708" y="2677956"/>
                </a:cubicBezTo>
                <a:cubicBezTo>
                  <a:pt x="3029901" y="2676904"/>
                  <a:pt x="3032229" y="2676016"/>
                  <a:pt x="3034692" y="2675294"/>
                </a:cubicBezTo>
                <a:cubicBezTo>
                  <a:pt x="3036942" y="2674635"/>
                  <a:pt x="3039242" y="2674214"/>
                  <a:pt x="3041592" y="2674032"/>
                </a:cubicBezTo>
                <a:cubicBezTo>
                  <a:pt x="3043943" y="2673850"/>
                  <a:pt x="3046156" y="2673991"/>
                  <a:pt x="3048230" y="2674456"/>
                </a:cubicBezTo>
                <a:cubicBezTo>
                  <a:pt x="3050305" y="2674920"/>
                  <a:pt x="3052113" y="2675795"/>
                  <a:pt x="3053652" y="2677080"/>
                </a:cubicBezTo>
                <a:cubicBezTo>
                  <a:pt x="3055192" y="2678364"/>
                  <a:pt x="3056289" y="2680120"/>
                  <a:pt x="3056942" y="2682347"/>
                </a:cubicBezTo>
                <a:cubicBezTo>
                  <a:pt x="3057647" y="2684754"/>
                  <a:pt x="3057536" y="2687283"/>
                  <a:pt x="3056607" y="2689935"/>
                </a:cubicBezTo>
                <a:cubicBezTo>
                  <a:pt x="3055678" y="2692587"/>
                  <a:pt x="3054090" y="2695569"/>
                  <a:pt x="3051843" y="2698881"/>
                </a:cubicBezTo>
                <a:lnTo>
                  <a:pt x="3032670" y="2704502"/>
                </a:lnTo>
                <a:cubicBezTo>
                  <a:pt x="3030509" y="2703614"/>
                  <a:pt x="3028647" y="2702716"/>
                  <a:pt x="3027083" y="2701809"/>
                </a:cubicBezTo>
                <a:cubicBezTo>
                  <a:pt x="3025518" y="2700902"/>
                  <a:pt x="3024201" y="2699982"/>
                  <a:pt x="3023132" y="2699047"/>
                </a:cubicBezTo>
                <a:cubicBezTo>
                  <a:pt x="3022063" y="2698112"/>
                  <a:pt x="3021196" y="2697137"/>
                  <a:pt x="3020530" y="2696123"/>
                </a:cubicBezTo>
                <a:cubicBezTo>
                  <a:pt x="3019864" y="2695109"/>
                  <a:pt x="3019363" y="2694027"/>
                  <a:pt x="3019026" y="2692877"/>
                </a:cubicBezTo>
                <a:close/>
                <a:moveTo>
                  <a:pt x="3039596" y="3150676"/>
                </a:moveTo>
                <a:cubicBezTo>
                  <a:pt x="3124276" y="3096701"/>
                  <a:pt x="3174317" y="3018749"/>
                  <a:pt x="3213956" y="2944028"/>
                </a:cubicBezTo>
                <a:cubicBezTo>
                  <a:pt x="3357800" y="2964315"/>
                  <a:pt x="3365384" y="2979308"/>
                  <a:pt x="3581593" y="2912572"/>
                </a:cubicBezTo>
                <a:cubicBezTo>
                  <a:pt x="3531838" y="3031080"/>
                  <a:pt x="3490031" y="3129530"/>
                  <a:pt x="3407907" y="3223611"/>
                </a:cubicBezTo>
                <a:cubicBezTo>
                  <a:pt x="3216770" y="3246970"/>
                  <a:pt x="3147999" y="3211606"/>
                  <a:pt x="3039596" y="3150676"/>
                </a:cubicBezTo>
                <a:close/>
                <a:moveTo>
                  <a:pt x="3010342" y="2683887"/>
                </a:moveTo>
                <a:cubicBezTo>
                  <a:pt x="3009707" y="2686748"/>
                  <a:pt x="3009903" y="2689928"/>
                  <a:pt x="3010929" y="2693427"/>
                </a:cubicBezTo>
                <a:cubicBezTo>
                  <a:pt x="3011400" y="2695034"/>
                  <a:pt x="3012034" y="2696505"/>
                  <a:pt x="3012833" y="2697842"/>
                </a:cubicBezTo>
                <a:cubicBezTo>
                  <a:pt x="3013632" y="2699178"/>
                  <a:pt x="3014599" y="2700426"/>
                  <a:pt x="3015734" y="2701586"/>
                </a:cubicBezTo>
                <a:cubicBezTo>
                  <a:pt x="3016869" y="2702746"/>
                  <a:pt x="3018189" y="2703842"/>
                  <a:pt x="3019693" y="2704874"/>
                </a:cubicBezTo>
                <a:cubicBezTo>
                  <a:pt x="3021198" y="2705906"/>
                  <a:pt x="3022915" y="2706935"/>
                  <a:pt x="3024843" y="2707959"/>
                </a:cubicBezTo>
                <a:lnTo>
                  <a:pt x="3018363" y="2709859"/>
                </a:lnTo>
                <a:cubicBezTo>
                  <a:pt x="3018041" y="2709953"/>
                  <a:pt x="3017801" y="2710091"/>
                  <a:pt x="3017641" y="2710274"/>
                </a:cubicBezTo>
                <a:cubicBezTo>
                  <a:pt x="3017481" y="2710456"/>
                  <a:pt x="3017377" y="2710729"/>
                  <a:pt x="3017329" y="2711093"/>
                </a:cubicBezTo>
                <a:cubicBezTo>
                  <a:pt x="3017280" y="2711456"/>
                  <a:pt x="3017300" y="2711886"/>
                  <a:pt x="3017387" y="2712384"/>
                </a:cubicBezTo>
                <a:cubicBezTo>
                  <a:pt x="3017475" y="2712882"/>
                  <a:pt x="3017629" y="2713505"/>
                  <a:pt x="3017849" y="2714255"/>
                </a:cubicBezTo>
                <a:cubicBezTo>
                  <a:pt x="3018058" y="2714969"/>
                  <a:pt x="3018263" y="2715568"/>
                  <a:pt x="3018463" y="2716053"/>
                </a:cubicBezTo>
                <a:cubicBezTo>
                  <a:pt x="3018663" y="2716537"/>
                  <a:pt x="3018882" y="2716919"/>
                  <a:pt x="3019119" y="2717198"/>
                </a:cubicBezTo>
                <a:cubicBezTo>
                  <a:pt x="3019355" y="2717478"/>
                  <a:pt x="3019588" y="2717642"/>
                  <a:pt x="3019816" y="2717692"/>
                </a:cubicBezTo>
                <a:cubicBezTo>
                  <a:pt x="3020043" y="2717741"/>
                  <a:pt x="3020318" y="2717719"/>
                  <a:pt x="3020639" y="2717625"/>
                </a:cubicBezTo>
                <a:lnTo>
                  <a:pt x="3087960" y="2697889"/>
                </a:lnTo>
                <a:cubicBezTo>
                  <a:pt x="3088246" y="2697805"/>
                  <a:pt x="3088477" y="2697669"/>
                  <a:pt x="3088655" y="2697482"/>
                </a:cubicBezTo>
                <a:cubicBezTo>
                  <a:pt x="3088832" y="2697294"/>
                  <a:pt x="3088943" y="2697009"/>
                  <a:pt x="3088986" y="2696628"/>
                </a:cubicBezTo>
                <a:cubicBezTo>
                  <a:pt x="3089030" y="2696247"/>
                  <a:pt x="3089004" y="2695761"/>
                  <a:pt x="3088907" y="2695168"/>
                </a:cubicBezTo>
                <a:cubicBezTo>
                  <a:pt x="3088811" y="2694576"/>
                  <a:pt x="3088638" y="2693852"/>
                  <a:pt x="3088386" y="2692995"/>
                </a:cubicBezTo>
                <a:cubicBezTo>
                  <a:pt x="3088125" y="2692102"/>
                  <a:pt x="3087875" y="2691381"/>
                  <a:pt x="3087635" y="2690830"/>
                </a:cubicBezTo>
                <a:cubicBezTo>
                  <a:pt x="3087397" y="2690280"/>
                  <a:pt x="3087159" y="2689865"/>
                  <a:pt x="3086922" y="2689586"/>
                </a:cubicBezTo>
                <a:cubicBezTo>
                  <a:pt x="3086684" y="2689306"/>
                  <a:pt x="3086438" y="2689126"/>
                  <a:pt x="3086182" y="2689046"/>
                </a:cubicBezTo>
                <a:cubicBezTo>
                  <a:pt x="3085926" y="2688966"/>
                  <a:pt x="3085655" y="2688968"/>
                  <a:pt x="3085369" y="2689052"/>
                </a:cubicBezTo>
                <a:lnTo>
                  <a:pt x="3061269" y="2696117"/>
                </a:lnTo>
                <a:cubicBezTo>
                  <a:pt x="3062142" y="2694465"/>
                  <a:pt x="3062875" y="2692932"/>
                  <a:pt x="3063468" y="2691518"/>
                </a:cubicBezTo>
                <a:cubicBezTo>
                  <a:pt x="3064062" y="2690103"/>
                  <a:pt x="3064492" y="2688726"/>
                  <a:pt x="3064759" y="2687388"/>
                </a:cubicBezTo>
                <a:cubicBezTo>
                  <a:pt x="3065025" y="2686050"/>
                  <a:pt x="3065124" y="2684732"/>
                  <a:pt x="3065054" y="2683434"/>
                </a:cubicBezTo>
                <a:cubicBezTo>
                  <a:pt x="3064983" y="2682136"/>
                  <a:pt x="3064739" y="2680774"/>
                  <a:pt x="3064320" y="2679345"/>
                </a:cubicBezTo>
                <a:cubicBezTo>
                  <a:pt x="3063336" y="2675989"/>
                  <a:pt x="3061828" y="2673194"/>
                  <a:pt x="3059797" y="2670959"/>
                </a:cubicBezTo>
                <a:cubicBezTo>
                  <a:pt x="3057765" y="2668724"/>
                  <a:pt x="3055321" y="2667066"/>
                  <a:pt x="3052464" y="2665984"/>
                </a:cubicBezTo>
                <a:cubicBezTo>
                  <a:pt x="3049607" y="2664902"/>
                  <a:pt x="3046367" y="2664398"/>
                  <a:pt x="3042744" y="2664471"/>
                </a:cubicBezTo>
                <a:cubicBezTo>
                  <a:pt x="3039121" y="2664545"/>
                  <a:pt x="3035203" y="2665199"/>
                  <a:pt x="3030990" y="2666434"/>
                </a:cubicBezTo>
                <a:cubicBezTo>
                  <a:pt x="3027491" y="2667460"/>
                  <a:pt x="3024284" y="2668788"/>
                  <a:pt x="3021369" y="2670418"/>
                </a:cubicBezTo>
                <a:cubicBezTo>
                  <a:pt x="3018454" y="2672048"/>
                  <a:pt x="3016047" y="2673985"/>
                  <a:pt x="3014145" y="2676229"/>
                </a:cubicBezTo>
                <a:cubicBezTo>
                  <a:pt x="3012244" y="2678473"/>
                  <a:pt x="3010976" y="2681025"/>
                  <a:pt x="3010342" y="2683887"/>
                </a:cubicBezTo>
                <a:close/>
                <a:moveTo>
                  <a:pt x="2857840" y="0"/>
                </a:moveTo>
                <a:cubicBezTo>
                  <a:pt x="3133954" y="37196"/>
                  <a:pt x="3363581" y="69330"/>
                  <a:pt x="3604929" y="209862"/>
                </a:cubicBezTo>
                <a:cubicBezTo>
                  <a:pt x="3753568" y="689402"/>
                  <a:pt x="3714623" y="896058"/>
                  <a:pt x="3642276" y="1225848"/>
                </a:cubicBezTo>
                <a:cubicBezTo>
                  <a:pt x="3484295" y="1047400"/>
                  <a:pt x="3293678" y="977848"/>
                  <a:pt x="3115288" y="932864"/>
                </a:cubicBezTo>
                <a:cubicBezTo>
                  <a:pt x="3083391" y="542458"/>
                  <a:pt x="3111112" y="511022"/>
                  <a:pt x="2857840" y="0"/>
                </a:cubicBezTo>
                <a:close/>
                <a:moveTo>
                  <a:pt x="2915768" y="2807520"/>
                </a:moveTo>
                <a:cubicBezTo>
                  <a:pt x="2954249" y="2745297"/>
                  <a:pt x="2957259" y="2683895"/>
                  <a:pt x="2954086" y="2628319"/>
                </a:cubicBezTo>
                <a:cubicBezTo>
                  <a:pt x="3067420" y="2582509"/>
                  <a:pt x="3079360" y="2587539"/>
                  <a:pt x="3208057" y="2466682"/>
                </a:cubicBezTo>
                <a:cubicBezTo>
                  <a:pt x="3222627" y="2549662"/>
                  <a:pt x="3234387" y="2618785"/>
                  <a:pt x="3214946" y="2701449"/>
                </a:cubicBezTo>
                <a:cubicBezTo>
                  <a:pt x="3085906" y="2789231"/>
                  <a:pt x="3020730" y="2797407"/>
                  <a:pt x="2915768" y="2807520"/>
                </a:cubicBezTo>
                <a:close/>
                <a:moveTo>
                  <a:pt x="2831553" y="2368235"/>
                </a:moveTo>
                <a:cubicBezTo>
                  <a:pt x="2878415" y="2255333"/>
                  <a:pt x="2890376" y="2250353"/>
                  <a:pt x="2894536" y="2073854"/>
                </a:cubicBezTo>
                <a:cubicBezTo>
                  <a:pt x="2963892" y="2121685"/>
                  <a:pt x="3021400" y="2161796"/>
                  <a:pt x="3066671" y="2233643"/>
                </a:cubicBezTo>
                <a:cubicBezTo>
                  <a:pt x="3038700" y="2387183"/>
                  <a:pt x="2998803" y="2439366"/>
                  <a:pt x="2932375" y="2521259"/>
                </a:cubicBezTo>
                <a:cubicBezTo>
                  <a:pt x="2915029" y="2450184"/>
                  <a:pt x="2873384" y="2404964"/>
                  <a:pt x="2831553" y="2368235"/>
                </a:cubicBezTo>
                <a:close/>
                <a:moveTo>
                  <a:pt x="2732468" y="1616830"/>
                </a:moveTo>
                <a:cubicBezTo>
                  <a:pt x="2858915" y="1639863"/>
                  <a:pt x="2964064" y="1659460"/>
                  <a:pt x="3073639" y="1719368"/>
                </a:cubicBezTo>
                <a:cubicBezTo>
                  <a:pt x="3137659" y="1900973"/>
                  <a:pt x="3117955" y="1975751"/>
                  <a:pt x="3081831" y="2094741"/>
                </a:cubicBezTo>
                <a:cubicBezTo>
                  <a:pt x="3010868" y="2023690"/>
                  <a:pt x="2923959" y="1991634"/>
                  <a:pt x="2842450" y="1969038"/>
                </a:cubicBezTo>
                <a:cubicBezTo>
                  <a:pt x="2831245" y="1824203"/>
                  <a:pt x="2844250" y="1813564"/>
                  <a:pt x="2732468" y="1616830"/>
                </a:cubicBezTo>
                <a:close/>
                <a:moveTo>
                  <a:pt x="2824084" y="3646901"/>
                </a:moveTo>
                <a:cubicBezTo>
                  <a:pt x="2982608" y="3661489"/>
                  <a:pt x="3122408" y="3613025"/>
                  <a:pt x="3246141" y="3558557"/>
                </a:cubicBezTo>
                <a:cubicBezTo>
                  <a:pt x="3403287" y="3722124"/>
                  <a:pt x="3397631" y="3748005"/>
                  <a:pt x="3731206" y="3873346"/>
                </a:cubicBezTo>
                <a:cubicBezTo>
                  <a:pt x="3551143" y="3972353"/>
                  <a:pt x="3400972" y="4054146"/>
                  <a:pt x="3205438" y="4091726"/>
                </a:cubicBezTo>
                <a:cubicBezTo>
                  <a:pt x="2946236" y="3936747"/>
                  <a:pt x="2896805" y="3826737"/>
                  <a:pt x="2824084" y="3646901"/>
                </a:cubicBezTo>
                <a:close/>
                <a:moveTo>
                  <a:pt x="2655334" y="2912774"/>
                </a:moveTo>
                <a:cubicBezTo>
                  <a:pt x="2728477" y="2911160"/>
                  <a:pt x="2781613" y="2880245"/>
                  <a:pt x="2826497" y="2847316"/>
                </a:cubicBezTo>
                <a:cubicBezTo>
                  <a:pt x="2926640" y="2917420"/>
                  <a:pt x="2928923" y="2930173"/>
                  <a:pt x="3100375" y="2972290"/>
                </a:cubicBezTo>
                <a:cubicBezTo>
                  <a:pt x="3038715" y="3029701"/>
                  <a:pt x="2987148" y="3077209"/>
                  <a:pt x="2907230" y="3105924"/>
                </a:cubicBezTo>
                <a:cubicBezTo>
                  <a:pt x="2763332" y="3045506"/>
                  <a:pt x="2720979" y="2995296"/>
                  <a:pt x="2655334" y="2912774"/>
                </a:cubicBezTo>
                <a:close/>
                <a:moveTo>
                  <a:pt x="2414299" y="2096642"/>
                </a:moveTo>
                <a:cubicBezTo>
                  <a:pt x="2495215" y="2073178"/>
                  <a:pt x="2562659" y="2054007"/>
                  <a:pt x="2646942" y="2064389"/>
                </a:cubicBezTo>
                <a:cubicBezTo>
                  <a:pt x="2748172" y="2183172"/>
                  <a:pt x="2763353" y="2247081"/>
                  <a:pt x="2784765" y="2350332"/>
                </a:cubicBezTo>
                <a:cubicBezTo>
                  <a:pt x="2718743" y="2318810"/>
                  <a:pt x="2657376" y="2322462"/>
                  <a:pt x="2602469" y="2331630"/>
                </a:cubicBezTo>
                <a:cubicBezTo>
                  <a:pt x="2544664" y="2223919"/>
                  <a:pt x="2548373" y="2211505"/>
                  <a:pt x="2414299" y="2096642"/>
                </a:cubicBezTo>
                <a:close/>
                <a:moveTo>
                  <a:pt x="2441426" y="3263615"/>
                </a:moveTo>
                <a:cubicBezTo>
                  <a:pt x="2534608" y="3301049"/>
                  <a:pt x="2627121" y="3296359"/>
                  <a:pt x="2710951" y="3285094"/>
                </a:cubicBezTo>
                <a:cubicBezTo>
                  <a:pt x="2778190" y="3413863"/>
                  <a:pt x="2770415" y="3428758"/>
                  <a:pt x="2950537" y="3565710"/>
                </a:cubicBezTo>
                <a:cubicBezTo>
                  <a:pt x="2825215" y="3594240"/>
                  <a:pt x="2720827" y="3617556"/>
                  <a:pt x="2596524" y="3605547"/>
                </a:cubicBezTo>
                <a:cubicBezTo>
                  <a:pt x="2466267" y="3463730"/>
                  <a:pt x="2454988" y="3387227"/>
                  <a:pt x="2441426" y="3263615"/>
                </a:cubicBezTo>
                <a:close/>
                <a:moveTo>
                  <a:pt x="2383714" y="3030429"/>
                </a:moveTo>
                <a:cubicBezTo>
                  <a:pt x="2375002" y="2943571"/>
                  <a:pt x="2389514" y="2888744"/>
                  <a:pt x="2411179" y="2812683"/>
                </a:cubicBezTo>
                <a:cubicBezTo>
                  <a:pt x="2455069" y="2871217"/>
                  <a:pt x="2511138" y="2896425"/>
                  <a:pt x="2564040" y="2913752"/>
                </a:cubicBezTo>
                <a:cubicBezTo>
                  <a:pt x="2565334" y="3035987"/>
                  <a:pt x="2556293" y="3045268"/>
                  <a:pt x="2621853" y="3209193"/>
                </a:cubicBezTo>
                <a:cubicBezTo>
                  <a:pt x="2539279" y="3192477"/>
                  <a:pt x="2470631" y="3178203"/>
                  <a:pt x="2400762" y="3129937"/>
                </a:cubicBezTo>
                <a:cubicBezTo>
                  <a:pt x="2392102" y="3091893"/>
                  <a:pt x="2386617" y="3059382"/>
                  <a:pt x="2383714" y="3030429"/>
                </a:cubicBezTo>
                <a:close/>
                <a:moveTo>
                  <a:pt x="2135587" y="1027068"/>
                </a:moveTo>
                <a:cubicBezTo>
                  <a:pt x="2340074" y="1006818"/>
                  <a:pt x="2510309" y="990645"/>
                  <a:pt x="2704874" y="1032958"/>
                </a:cubicBezTo>
                <a:cubicBezTo>
                  <a:pt x="2882283" y="1277355"/>
                  <a:pt x="2884488" y="1397940"/>
                  <a:pt x="2880658" y="1591886"/>
                </a:cubicBezTo>
                <a:cubicBezTo>
                  <a:pt x="2740631" y="1516154"/>
                  <a:pt x="2593035" y="1505758"/>
                  <a:pt x="2457851" y="1507200"/>
                </a:cubicBezTo>
                <a:cubicBezTo>
                  <a:pt x="2377658" y="1295025"/>
                  <a:pt x="2393033" y="1273451"/>
                  <a:pt x="2135587" y="1027068"/>
                </a:cubicBezTo>
                <a:close/>
                <a:moveTo>
                  <a:pt x="2084471" y="2739910"/>
                </a:moveTo>
                <a:cubicBezTo>
                  <a:pt x="2187139" y="2622368"/>
                  <a:pt x="2248134" y="2597987"/>
                  <a:pt x="2347133" y="2561676"/>
                </a:cubicBezTo>
                <a:cubicBezTo>
                  <a:pt x="2325625" y="2631605"/>
                  <a:pt x="2338230" y="2691774"/>
                  <a:pt x="2355344" y="2744745"/>
                </a:cubicBezTo>
                <a:cubicBezTo>
                  <a:pt x="2257265" y="2817709"/>
                  <a:pt x="2244442" y="2815859"/>
                  <a:pt x="2150464" y="2965316"/>
                </a:cubicBezTo>
                <a:cubicBezTo>
                  <a:pt x="2115397" y="2888712"/>
                  <a:pt x="2086551" y="2824804"/>
                  <a:pt x="2084471" y="2739910"/>
                </a:cubicBezTo>
                <a:close/>
                <a:moveTo>
                  <a:pt x="2066484" y="2470971"/>
                </a:moveTo>
                <a:cubicBezTo>
                  <a:pt x="2103789" y="2395431"/>
                  <a:pt x="2135169" y="2332729"/>
                  <a:pt x="2199719" y="2277550"/>
                </a:cubicBezTo>
                <a:cubicBezTo>
                  <a:pt x="2355690" y="2283038"/>
                  <a:pt x="2413090" y="2314974"/>
                  <a:pt x="2503724" y="2368870"/>
                </a:cubicBezTo>
                <a:cubicBezTo>
                  <a:pt x="2435903" y="2396306"/>
                  <a:pt x="2397175" y="2444049"/>
                  <a:pt x="2366878" y="2490749"/>
                </a:cubicBezTo>
                <a:cubicBezTo>
                  <a:pt x="2248388" y="2460695"/>
                  <a:pt x="2241732" y="2449579"/>
                  <a:pt x="2066484" y="2470971"/>
                </a:cubicBezTo>
                <a:close/>
                <a:moveTo>
                  <a:pt x="1957804" y="1933088"/>
                </a:moveTo>
                <a:cubicBezTo>
                  <a:pt x="2055626" y="1849719"/>
                  <a:pt x="2137315" y="1780673"/>
                  <a:pt x="2253025" y="1733697"/>
                </a:cubicBezTo>
                <a:cubicBezTo>
                  <a:pt x="2434179" y="1798982"/>
                  <a:pt x="2479634" y="1861543"/>
                  <a:pt x="2548947" y="1964787"/>
                </a:cubicBezTo>
                <a:cubicBezTo>
                  <a:pt x="2449029" y="1974809"/>
                  <a:pt x="2369228" y="2021846"/>
                  <a:pt x="2300169" y="2070685"/>
                </a:cubicBezTo>
                <a:cubicBezTo>
                  <a:pt x="2180902" y="1987751"/>
                  <a:pt x="2180888" y="1970949"/>
                  <a:pt x="1957804" y="1933088"/>
                </a:cubicBezTo>
                <a:close/>
                <a:moveTo>
                  <a:pt x="2049454" y="4396812"/>
                </a:moveTo>
                <a:cubicBezTo>
                  <a:pt x="2047262" y="4357955"/>
                  <a:pt x="2045575" y="4317777"/>
                  <a:pt x="2043908" y="4275607"/>
                </a:cubicBezTo>
                <a:cubicBezTo>
                  <a:pt x="2241857" y="4408339"/>
                  <a:pt x="2443863" y="4427463"/>
                  <a:pt x="2627831" y="4425907"/>
                </a:cubicBezTo>
                <a:cubicBezTo>
                  <a:pt x="2757351" y="4795580"/>
                  <a:pt x="2738474" y="4833001"/>
                  <a:pt x="3112665" y="5263433"/>
                </a:cubicBezTo>
                <a:cubicBezTo>
                  <a:pt x="2836113" y="5297220"/>
                  <a:pt x="2605819" y="5324158"/>
                  <a:pt x="2336792" y="5249178"/>
                </a:cubicBezTo>
                <a:cubicBezTo>
                  <a:pt x="2104917" y="4876067"/>
                  <a:pt x="2064799" y="4668808"/>
                  <a:pt x="2049454" y="4396812"/>
                </a:cubicBezTo>
                <a:close/>
                <a:moveTo>
                  <a:pt x="1815067" y="3178030"/>
                </a:moveTo>
                <a:cubicBezTo>
                  <a:pt x="1853104" y="2989266"/>
                  <a:pt x="1908329" y="2935134"/>
                  <a:pt x="2000303" y="2851441"/>
                </a:cubicBezTo>
                <a:cubicBezTo>
                  <a:pt x="2024857" y="2948813"/>
                  <a:pt x="2083079" y="3020860"/>
                  <a:pt x="2141510" y="3082018"/>
                </a:cubicBezTo>
                <a:cubicBezTo>
                  <a:pt x="2076947" y="3212149"/>
                  <a:pt x="2060328" y="3214625"/>
                  <a:pt x="2055563" y="3440849"/>
                </a:cubicBezTo>
                <a:cubicBezTo>
                  <a:pt x="1958761" y="3356298"/>
                  <a:pt x="1878490" y="3285608"/>
                  <a:pt x="1815067" y="3178030"/>
                </a:cubicBezTo>
                <a:close/>
                <a:moveTo>
                  <a:pt x="1773995" y="3852346"/>
                </a:moveTo>
                <a:cubicBezTo>
                  <a:pt x="1768646" y="3628561"/>
                  <a:pt x="1825711" y="3530400"/>
                  <a:pt x="1915513" y="3386367"/>
                </a:cubicBezTo>
                <a:cubicBezTo>
                  <a:pt x="1996985" y="3523133"/>
                  <a:pt x="2118424" y="3607663"/>
                  <a:pt x="2235266" y="3675667"/>
                </a:cubicBezTo>
                <a:cubicBezTo>
                  <a:pt x="2195462" y="3898972"/>
                  <a:pt x="2171206" y="3909625"/>
                  <a:pt x="2266114" y="4253101"/>
                </a:cubicBezTo>
                <a:cubicBezTo>
                  <a:pt x="2080117" y="4165751"/>
                  <a:pt x="1925625" y="4092445"/>
                  <a:pt x="1780195" y="3956445"/>
                </a:cubicBezTo>
                <a:cubicBezTo>
                  <a:pt x="1776797" y="3918848"/>
                  <a:pt x="1774759" y="3884315"/>
                  <a:pt x="1773995" y="3852346"/>
                </a:cubicBezTo>
                <a:close/>
                <a:moveTo>
                  <a:pt x="1637680" y="2697387"/>
                </a:moveTo>
                <a:cubicBezTo>
                  <a:pt x="1642197" y="2568938"/>
                  <a:pt x="1646392" y="2462060"/>
                  <a:pt x="1689835" y="2344978"/>
                </a:cubicBezTo>
                <a:cubicBezTo>
                  <a:pt x="1860282" y="2255385"/>
                  <a:pt x="1937123" y="2264075"/>
                  <a:pt x="2060084" y="2282623"/>
                </a:cubicBezTo>
                <a:cubicBezTo>
                  <a:pt x="2000035" y="2363110"/>
                  <a:pt x="1980875" y="2453738"/>
                  <a:pt x="1970295" y="2537658"/>
                </a:cubicBezTo>
                <a:cubicBezTo>
                  <a:pt x="1828600" y="2569677"/>
                  <a:pt x="1816194" y="2558346"/>
                  <a:pt x="1637680" y="2697387"/>
                </a:cubicBezTo>
                <a:close/>
                <a:moveTo>
                  <a:pt x="1123468" y="2022351"/>
                </a:moveTo>
                <a:cubicBezTo>
                  <a:pt x="1237128" y="1851160"/>
                  <a:pt x="1332280" y="1709077"/>
                  <a:pt x="1488121" y="1585144"/>
                </a:cubicBezTo>
                <a:cubicBezTo>
                  <a:pt x="1789632" y="1602323"/>
                  <a:pt x="1884424" y="1676889"/>
                  <a:pt x="2032219" y="1802532"/>
                </a:cubicBezTo>
                <a:cubicBezTo>
                  <a:pt x="1884991" y="1863085"/>
                  <a:pt x="1783580" y="1970828"/>
                  <a:pt x="1699189" y="2076444"/>
                </a:cubicBezTo>
                <a:cubicBezTo>
                  <a:pt x="1484127" y="2004350"/>
                  <a:pt x="1477143" y="1978795"/>
                  <a:pt x="1123468" y="2022351"/>
                </a:cubicBezTo>
                <a:close/>
                <a:moveTo>
                  <a:pt x="1063096" y="2952980"/>
                </a:moveTo>
                <a:cubicBezTo>
                  <a:pt x="1060448" y="2906358"/>
                  <a:pt x="1060488" y="2858731"/>
                  <a:pt x="1063926" y="2809072"/>
                </a:cubicBezTo>
                <a:cubicBezTo>
                  <a:pt x="1280118" y="2598205"/>
                  <a:pt x="1399118" y="2578597"/>
                  <a:pt x="1591581" y="2554357"/>
                </a:cubicBezTo>
                <a:cubicBezTo>
                  <a:pt x="1536881" y="2703859"/>
                  <a:pt x="1547925" y="2851408"/>
                  <a:pt x="1568888" y="2984964"/>
                </a:cubicBezTo>
                <a:cubicBezTo>
                  <a:pt x="1370531" y="3094979"/>
                  <a:pt x="1346961" y="3082883"/>
                  <a:pt x="1140371" y="3373233"/>
                </a:cubicBezTo>
                <a:cubicBezTo>
                  <a:pt x="1103178" y="3223673"/>
                  <a:pt x="1071040" y="3092846"/>
                  <a:pt x="1063096" y="2952980"/>
                </a:cubicBezTo>
                <a:close/>
                <a:moveTo>
                  <a:pt x="891014" y="592952"/>
                </a:moveTo>
                <a:cubicBezTo>
                  <a:pt x="1111226" y="422279"/>
                  <a:pt x="1295219" y="281183"/>
                  <a:pt x="1564680" y="207781"/>
                </a:cubicBezTo>
                <a:cubicBezTo>
                  <a:pt x="2010692" y="438273"/>
                  <a:pt x="2130639" y="611003"/>
                  <a:pt x="2314904" y="893921"/>
                </a:cubicBezTo>
                <a:cubicBezTo>
                  <a:pt x="2076905" y="881315"/>
                  <a:pt x="1893615" y="968361"/>
                  <a:pt x="1736410" y="1063928"/>
                </a:cubicBezTo>
                <a:cubicBezTo>
                  <a:pt x="1435819" y="812774"/>
                  <a:pt x="1432864" y="770966"/>
                  <a:pt x="891014" y="592952"/>
                </a:cubicBezTo>
                <a:close/>
                <a:moveTo>
                  <a:pt x="412192" y="4056550"/>
                </a:moveTo>
                <a:cubicBezTo>
                  <a:pt x="575807" y="3581910"/>
                  <a:pt x="729389" y="3438259"/>
                  <a:pt x="982707" y="3215042"/>
                </a:cubicBezTo>
                <a:cubicBezTo>
                  <a:pt x="1004628" y="3452363"/>
                  <a:pt x="1117250" y="3621149"/>
                  <a:pt x="1234533" y="3762893"/>
                </a:cubicBezTo>
                <a:cubicBezTo>
                  <a:pt x="1029457" y="4096625"/>
                  <a:pt x="988515" y="4105591"/>
                  <a:pt x="890678" y="4667480"/>
                </a:cubicBezTo>
                <a:cubicBezTo>
                  <a:pt x="689972" y="4474245"/>
                  <a:pt x="523767" y="4312575"/>
                  <a:pt x="412192" y="4056550"/>
                </a:cubicBezTo>
                <a:close/>
                <a:moveTo>
                  <a:pt x="0" y="2711726"/>
                </a:moveTo>
                <a:cubicBezTo>
                  <a:pt x="7099" y="2433208"/>
                  <a:pt x="14195" y="2201452"/>
                  <a:pt x="127786" y="1946315"/>
                </a:cubicBezTo>
                <a:cubicBezTo>
                  <a:pt x="588425" y="1746656"/>
                  <a:pt x="798082" y="1763010"/>
                  <a:pt x="1133764" y="1799245"/>
                </a:cubicBezTo>
                <a:cubicBezTo>
                  <a:pt x="973459" y="1975609"/>
                  <a:pt x="924943" y="2172633"/>
                  <a:pt x="899526" y="2354843"/>
                </a:cubicBezTo>
                <a:cubicBezTo>
                  <a:pt x="514866" y="2428799"/>
                  <a:pt x="480615" y="2404643"/>
                  <a:pt x="0" y="271172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6000">
                <a:srgbClr val="E8094C">
                  <a:lumMod val="74000"/>
                </a:srgbClr>
              </a:gs>
              <a:gs pos="68000">
                <a:schemeClr val="tx1"/>
              </a:gs>
              <a:gs pos="59000">
                <a:srgbClr val="C00000"/>
              </a:gs>
              <a:gs pos="44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woPt" dir="t"/>
          </a:scene3d>
          <a:sp3d prstMaterial="softEdge">
            <a:bevelT w="381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61294" y="0"/>
            <a:ext cx="9222384" cy="145052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61295" y="5445224"/>
            <a:ext cx="9222384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-288539" y="-96504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536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" grpId="0" animBg="1"/>
      <p:bldP spid="5" grpId="1" animBg="1"/>
      <p:bldP spid="5" grpId="2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B50B27">
                  <a:lumMod val="33000"/>
                </a:srgbClr>
              </a:gs>
              <a:gs pos="9000">
                <a:srgbClr val="B70922">
                  <a:lumMod val="88000"/>
                  <a:lumOff val="1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854454" y="2687715"/>
            <a:ext cx="1437626" cy="1389357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13000">
                <a:srgbClr val="C00000"/>
              </a:gs>
              <a:gs pos="65000">
                <a:srgbClr val="710706">
                  <a:alpha val="0"/>
                </a:srgbClr>
              </a:gs>
              <a:gs pos="38000">
                <a:srgbClr val="4D0808">
                  <a:lumMod val="91000"/>
                  <a:lumOff val="9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1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188" y="194820"/>
            <a:ext cx="9144000" cy="648072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12"/>
          <p:cNvSpPr/>
          <p:nvPr/>
        </p:nvSpPr>
        <p:spPr>
          <a:xfrm rot="12044505" flipH="1">
            <a:off x="2367716" y="1150906"/>
            <a:ext cx="4422478" cy="4410179"/>
          </a:xfrm>
          <a:custGeom>
            <a:avLst/>
            <a:gdLst/>
            <a:ahLst/>
            <a:cxnLst/>
            <a:rect l="l" t="t" r="r" b="b"/>
            <a:pathLst>
              <a:path w="5796645" h="6008914">
                <a:moveTo>
                  <a:pt x="2904996" y="409720"/>
                </a:moveTo>
                <a:cubicBezTo>
                  <a:pt x="2897210" y="409720"/>
                  <a:pt x="2889362" y="409113"/>
                  <a:pt x="2881451" y="407899"/>
                </a:cubicBezTo>
                <a:cubicBezTo>
                  <a:pt x="2873540" y="406685"/>
                  <a:pt x="2867073" y="405074"/>
                  <a:pt x="2862050" y="403065"/>
                </a:cubicBezTo>
                <a:cubicBezTo>
                  <a:pt x="2858199" y="401641"/>
                  <a:pt x="2854955" y="399193"/>
                  <a:pt x="2852318" y="395719"/>
                </a:cubicBezTo>
                <a:cubicBezTo>
                  <a:pt x="2849681" y="392244"/>
                  <a:pt x="2848362" y="388875"/>
                  <a:pt x="2848362" y="385610"/>
                </a:cubicBezTo>
                <a:cubicBezTo>
                  <a:pt x="2848362" y="384019"/>
                  <a:pt x="2848823" y="382680"/>
                  <a:pt x="2849743" y="381591"/>
                </a:cubicBezTo>
                <a:cubicBezTo>
                  <a:pt x="2850664" y="380503"/>
                  <a:pt x="2851836" y="379959"/>
                  <a:pt x="2853260" y="379959"/>
                </a:cubicBezTo>
                <a:cubicBezTo>
                  <a:pt x="2854432" y="379959"/>
                  <a:pt x="2856608" y="380545"/>
                  <a:pt x="2859789" y="381717"/>
                </a:cubicBezTo>
                <a:cubicBezTo>
                  <a:pt x="2862385" y="382722"/>
                  <a:pt x="2864645" y="383454"/>
                  <a:pt x="2866570" y="383915"/>
                </a:cubicBezTo>
                <a:cubicBezTo>
                  <a:pt x="2868496" y="384375"/>
                  <a:pt x="2870840" y="384605"/>
                  <a:pt x="2873603" y="384605"/>
                </a:cubicBezTo>
                <a:lnTo>
                  <a:pt x="2871844" y="380210"/>
                </a:lnTo>
                <a:lnTo>
                  <a:pt x="2848990" y="312024"/>
                </a:lnTo>
                <a:lnTo>
                  <a:pt x="2846604" y="304364"/>
                </a:lnTo>
                <a:lnTo>
                  <a:pt x="2844344" y="297332"/>
                </a:lnTo>
                <a:cubicBezTo>
                  <a:pt x="2838986" y="280253"/>
                  <a:pt x="2835449" y="268408"/>
                  <a:pt x="2833733" y="261794"/>
                </a:cubicBezTo>
                <a:cubicBezTo>
                  <a:pt x="2832017" y="255181"/>
                  <a:pt x="2831159" y="250158"/>
                  <a:pt x="2831159" y="246725"/>
                </a:cubicBezTo>
                <a:cubicBezTo>
                  <a:pt x="2831159" y="243628"/>
                  <a:pt x="2832017" y="241221"/>
                  <a:pt x="2833734" y="239505"/>
                </a:cubicBezTo>
                <a:cubicBezTo>
                  <a:pt x="2835451" y="237789"/>
                  <a:pt x="2837774" y="236931"/>
                  <a:pt x="2840704" y="236931"/>
                </a:cubicBezTo>
                <a:cubicBezTo>
                  <a:pt x="2845142" y="236931"/>
                  <a:pt x="2850439" y="238249"/>
                  <a:pt x="2856594" y="240885"/>
                </a:cubicBezTo>
                <a:cubicBezTo>
                  <a:pt x="2862749" y="243522"/>
                  <a:pt x="2867837" y="246598"/>
                  <a:pt x="2871856" y="250114"/>
                </a:cubicBezTo>
                <a:cubicBezTo>
                  <a:pt x="2874369" y="252793"/>
                  <a:pt x="2876421" y="255513"/>
                  <a:pt x="2878011" y="258276"/>
                </a:cubicBezTo>
                <a:cubicBezTo>
                  <a:pt x="2881612" y="264553"/>
                  <a:pt x="2885463" y="275771"/>
                  <a:pt x="2889564" y="291928"/>
                </a:cubicBezTo>
                <a:cubicBezTo>
                  <a:pt x="2891824" y="301304"/>
                  <a:pt x="2893624" y="307918"/>
                  <a:pt x="2894964" y="311769"/>
                </a:cubicBezTo>
                <a:lnTo>
                  <a:pt x="2898103" y="321563"/>
                </a:lnTo>
                <a:lnTo>
                  <a:pt x="2915303" y="377318"/>
                </a:lnTo>
                <a:cubicBezTo>
                  <a:pt x="2920573" y="373551"/>
                  <a:pt x="2924379" y="369281"/>
                  <a:pt x="2926722" y="364510"/>
                </a:cubicBezTo>
                <a:cubicBezTo>
                  <a:pt x="2929065" y="359738"/>
                  <a:pt x="2930236" y="353920"/>
                  <a:pt x="2930236" y="347057"/>
                </a:cubicBezTo>
                <a:cubicBezTo>
                  <a:pt x="2930236" y="339857"/>
                  <a:pt x="2929253" y="333662"/>
                  <a:pt x="2927285" y="328472"/>
                </a:cubicBezTo>
                <a:cubicBezTo>
                  <a:pt x="2925318" y="323281"/>
                  <a:pt x="2922241" y="318384"/>
                  <a:pt x="2918056" y="313780"/>
                </a:cubicBezTo>
                <a:cubicBezTo>
                  <a:pt x="2914539" y="310515"/>
                  <a:pt x="2910772" y="307711"/>
                  <a:pt x="2906754" y="305368"/>
                </a:cubicBezTo>
                <a:cubicBezTo>
                  <a:pt x="2902066" y="302354"/>
                  <a:pt x="2898843" y="299822"/>
                  <a:pt x="2897085" y="297771"/>
                </a:cubicBezTo>
                <a:cubicBezTo>
                  <a:pt x="2895327" y="295720"/>
                  <a:pt x="2894448" y="293522"/>
                  <a:pt x="2894448" y="291178"/>
                </a:cubicBezTo>
                <a:cubicBezTo>
                  <a:pt x="2894448" y="289672"/>
                  <a:pt x="2895557" y="288395"/>
                  <a:pt x="2897775" y="287348"/>
                </a:cubicBezTo>
                <a:cubicBezTo>
                  <a:pt x="2899994" y="286302"/>
                  <a:pt x="2902568" y="285779"/>
                  <a:pt x="2905498" y="285779"/>
                </a:cubicBezTo>
                <a:cubicBezTo>
                  <a:pt x="2912363" y="285779"/>
                  <a:pt x="2919960" y="287600"/>
                  <a:pt x="2928290" y="291241"/>
                </a:cubicBezTo>
                <a:cubicBezTo>
                  <a:pt x="2936620" y="294883"/>
                  <a:pt x="2943505" y="299341"/>
                  <a:pt x="2948947" y="304615"/>
                </a:cubicBezTo>
                <a:cubicBezTo>
                  <a:pt x="2953635" y="309135"/>
                  <a:pt x="2957946" y="314661"/>
                  <a:pt x="2961881" y="321191"/>
                </a:cubicBezTo>
                <a:cubicBezTo>
                  <a:pt x="2965815" y="327720"/>
                  <a:pt x="2968892" y="334418"/>
                  <a:pt x="2971110" y="341282"/>
                </a:cubicBezTo>
                <a:cubicBezTo>
                  <a:pt x="2973329" y="348147"/>
                  <a:pt x="2974438" y="354342"/>
                  <a:pt x="2974438" y="359867"/>
                </a:cubicBezTo>
                <a:cubicBezTo>
                  <a:pt x="2974438" y="365978"/>
                  <a:pt x="2973329" y="371755"/>
                  <a:pt x="2971110" y="377196"/>
                </a:cubicBezTo>
                <a:cubicBezTo>
                  <a:pt x="2968892" y="382638"/>
                  <a:pt x="2965732" y="387410"/>
                  <a:pt x="2961630" y="391512"/>
                </a:cubicBezTo>
                <a:cubicBezTo>
                  <a:pt x="2957528" y="395614"/>
                  <a:pt x="2952756" y="399046"/>
                  <a:pt x="2947314" y="401809"/>
                </a:cubicBezTo>
                <a:cubicBezTo>
                  <a:pt x="2941873" y="404571"/>
                  <a:pt x="2935657" y="406581"/>
                  <a:pt x="2928667" y="407836"/>
                </a:cubicBezTo>
                <a:cubicBezTo>
                  <a:pt x="2921676" y="409092"/>
                  <a:pt x="2913786" y="409720"/>
                  <a:pt x="2904996" y="409720"/>
                </a:cubicBezTo>
                <a:close/>
                <a:moveTo>
                  <a:pt x="2913312" y="1920537"/>
                </a:moveTo>
                <a:cubicBezTo>
                  <a:pt x="2977778" y="1481724"/>
                  <a:pt x="3212893" y="-8161"/>
                  <a:pt x="2890559" y="34"/>
                </a:cubicBezTo>
                <a:cubicBezTo>
                  <a:pt x="2568224" y="8229"/>
                  <a:pt x="2814715" y="1480752"/>
                  <a:pt x="2913312" y="1920537"/>
                </a:cubicBezTo>
                <a:close/>
                <a:moveTo>
                  <a:pt x="2209391" y="2184167"/>
                </a:moveTo>
                <a:cubicBezTo>
                  <a:pt x="1923759" y="1838774"/>
                  <a:pt x="965300" y="652037"/>
                  <a:pt x="746299" y="936151"/>
                </a:cubicBezTo>
                <a:cubicBezTo>
                  <a:pt x="527299" y="1220263"/>
                  <a:pt x="1809114" y="1979124"/>
                  <a:pt x="2209391" y="2184167"/>
                </a:cubicBezTo>
                <a:close/>
                <a:moveTo>
                  <a:pt x="3607008" y="2214183"/>
                </a:moveTo>
                <a:cubicBezTo>
                  <a:pt x="3993218" y="1999622"/>
                  <a:pt x="5315165" y="1285729"/>
                  <a:pt x="5096888" y="1001013"/>
                </a:cubicBezTo>
                <a:cubicBezTo>
                  <a:pt x="4878609" y="716298"/>
                  <a:pt x="3886803" y="1852412"/>
                  <a:pt x="3607008" y="2214183"/>
                </a:cubicBezTo>
                <a:close/>
                <a:moveTo>
                  <a:pt x="3116236" y="2224990"/>
                </a:moveTo>
                <a:cubicBezTo>
                  <a:pt x="3326280" y="1953831"/>
                  <a:pt x="3967495" y="1017072"/>
                  <a:pt x="3730816" y="900234"/>
                </a:cubicBezTo>
                <a:cubicBezTo>
                  <a:pt x="3494136" y="783395"/>
                  <a:pt x="3204956" y="1898275"/>
                  <a:pt x="3116236" y="2224990"/>
                </a:cubicBezTo>
                <a:close/>
                <a:moveTo>
                  <a:pt x="2555070" y="2284130"/>
                </a:moveTo>
                <a:cubicBezTo>
                  <a:pt x="2487205" y="1956840"/>
                  <a:pt x="2202922" y="888968"/>
                  <a:pt x="1980529" y="991349"/>
                </a:cubicBezTo>
                <a:cubicBezTo>
                  <a:pt x="1758136" y="1093730"/>
                  <a:pt x="2376272" y="2012057"/>
                  <a:pt x="2555070" y="2284130"/>
                </a:cubicBezTo>
                <a:close/>
                <a:moveTo>
                  <a:pt x="2796090" y="2516543"/>
                </a:moveTo>
                <a:cubicBezTo>
                  <a:pt x="2802724" y="2308563"/>
                  <a:pt x="2786495" y="1620192"/>
                  <a:pt x="2637622" y="1647335"/>
                </a:cubicBezTo>
                <a:cubicBezTo>
                  <a:pt x="2488750" y="1674477"/>
                  <a:pt x="2727863" y="2324605"/>
                  <a:pt x="2796090" y="2516543"/>
                </a:cubicBezTo>
                <a:close/>
                <a:moveTo>
                  <a:pt x="3142817" y="2568209"/>
                </a:moveTo>
                <a:cubicBezTo>
                  <a:pt x="3308757" y="2437341"/>
                  <a:pt x="3831160" y="1972100"/>
                  <a:pt x="3705512" y="1864788"/>
                </a:cubicBezTo>
                <a:cubicBezTo>
                  <a:pt x="3579864" y="1757476"/>
                  <a:pt x="3243719" y="2384948"/>
                  <a:pt x="3142817" y="2568209"/>
                </a:cubicBezTo>
                <a:close/>
                <a:moveTo>
                  <a:pt x="3562357" y="2617488"/>
                </a:moveTo>
                <a:cubicBezTo>
                  <a:pt x="3768383" y="2573505"/>
                  <a:pt x="4265448" y="2440268"/>
                  <a:pt x="4583299" y="2286363"/>
                </a:cubicBezTo>
                <a:cubicBezTo>
                  <a:pt x="4774008" y="2194020"/>
                  <a:pt x="4900202" y="2094238"/>
                  <a:pt x="4860304" y="2001829"/>
                </a:cubicBezTo>
                <a:cubicBezTo>
                  <a:pt x="4753906" y="1755405"/>
                  <a:pt x="3834738" y="2424141"/>
                  <a:pt x="3562357" y="2617488"/>
                </a:cubicBezTo>
                <a:close/>
                <a:moveTo>
                  <a:pt x="2172098" y="2712770"/>
                </a:moveTo>
                <a:cubicBezTo>
                  <a:pt x="1870088" y="2564308"/>
                  <a:pt x="844481" y="2135936"/>
                  <a:pt x="783062" y="2399506"/>
                </a:cubicBezTo>
                <a:cubicBezTo>
                  <a:pt x="721644" y="2663077"/>
                  <a:pt x="1842729" y="2698430"/>
                  <a:pt x="2172098" y="2712770"/>
                </a:cubicBezTo>
                <a:close/>
                <a:moveTo>
                  <a:pt x="2503081" y="2715487"/>
                </a:moveTo>
                <a:cubicBezTo>
                  <a:pt x="2342660" y="2578933"/>
                  <a:pt x="1786871" y="2160920"/>
                  <a:pt x="1711590" y="2310343"/>
                </a:cubicBezTo>
                <a:cubicBezTo>
                  <a:pt x="1636308" y="2459766"/>
                  <a:pt x="2306698" y="2655574"/>
                  <a:pt x="2503081" y="2715487"/>
                </a:cubicBezTo>
                <a:close/>
                <a:moveTo>
                  <a:pt x="3483264" y="2876446"/>
                </a:moveTo>
                <a:cubicBezTo>
                  <a:pt x="3534855" y="2876266"/>
                  <a:pt x="3593633" y="2875054"/>
                  <a:pt x="3655016" y="2872314"/>
                </a:cubicBezTo>
                <a:cubicBezTo>
                  <a:pt x="3777782" y="2866835"/>
                  <a:pt x="3910966" y="2855243"/>
                  <a:pt x="4017903" y="2833561"/>
                </a:cubicBezTo>
                <a:cubicBezTo>
                  <a:pt x="4146227" y="2807543"/>
                  <a:pt x="4236757" y="2766996"/>
                  <a:pt x="4226133" y="2705046"/>
                </a:cubicBezTo>
                <a:cubicBezTo>
                  <a:pt x="4197807" y="2539848"/>
                  <a:pt x="3546840" y="2800162"/>
                  <a:pt x="3354637" y="2874393"/>
                </a:cubicBezTo>
                <a:cubicBezTo>
                  <a:pt x="3387270" y="2875777"/>
                  <a:pt x="3431673" y="2876627"/>
                  <a:pt x="3483264" y="2876446"/>
                </a:cubicBezTo>
                <a:close/>
                <a:moveTo>
                  <a:pt x="5315709" y="3108229"/>
                </a:moveTo>
                <a:cubicBezTo>
                  <a:pt x="5350647" y="3107878"/>
                  <a:pt x="5384411" y="3106821"/>
                  <a:pt x="5416745" y="3104971"/>
                </a:cubicBezTo>
                <a:cubicBezTo>
                  <a:pt x="5643076" y="3092033"/>
                  <a:pt x="5799260" y="3040342"/>
                  <a:pt x="5796612" y="2920834"/>
                </a:cubicBezTo>
                <a:cubicBezTo>
                  <a:pt x="5788543" y="2556626"/>
                  <a:pt x="4338490" y="2835139"/>
                  <a:pt x="3905417" y="2946544"/>
                </a:cubicBezTo>
                <a:cubicBezTo>
                  <a:pt x="4175490" y="2992071"/>
                  <a:pt x="4849871" y="3112916"/>
                  <a:pt x="5315709" y="3108229"/>
                </a:cubicBezTo>
                <a:close/>
                <a:moveTo>
                  <a:pt x="487776" y="3136805"/>
                </a:moveTo>
                <a:cubicBezTo>
                  <a:pt x="545883" y="3136497"/>
                  <a:pt x="607162" y="3134119"/>
                  <a:pt x="670442" y="3130058"/>
                </a:cubicBezTo>
                <a:cubicBezTo>
                  <a:pt x="1113404" y="3101631"/>
                  <a:pt x="1654391" y="2990728"/>
                  <a:pt x="1891228" y="2929803"/>
                </a:cubicBezTo>
                <a:cubicBezTo>
                  <a:pt x="1459111" y="2856961"/>
                  <a:pt x="-8035" y="2591302"/>
                  <a:pt x="33" y="2955512"/>
                </a:cubicBezTo>
                <a:cubicBezTo>
                  <a:pt x="3060" y="3092091"/>
                  <a:pt x="208865" y="3138287"/>
                  <a:pt x="487776" y="3136805"/>
                </a:cubicBezTo>
                <a:close/>
                <a:moveTo>
                  <a:pt x="1649735" y="3297499"/>
                </a:moveTo>
                <a:cubicBezTo>
                  <a:pt x="1666813" y="3298406"/>
                  <a:pt x="1685841" y="3297847"/>
                  <a:pt x="1706444" y="3296035"/>
                </a:cubicBezTo>
                <a:cubicBezTo>
                  <a:pt x="1733915" y="3293618"/>
                  <a:pt x="1764186" y="3288974"/>
                  <a:pt x="1796363" y="3282605"/>
                </a:cubicBezTo>
                <a:cubicBezTo>
                  <a:pt x="2010885" y="3240149"/>
                  <a:pt x="2310216" y="3121066"/>
                  <a:pt x="2430344" y="3074672"/>
                </a:cubicBezTo>
                <a:cubicBezTo>
                  <a:pt x="2221493" y="3065814"/>
                  <a:pt x="1530520" y="3078819"/>
                  <a:pt x="1558846" y="3244018"/>
                </a:cubicBezTo>
                <a:cubicBezTo>
                  <a:pt x="1564822" y="3278865"/>
                  <a:pt x="1598501" y="3294778"/>
                  <a:pt x="1649735" y="3297499"/>
                </a:cubicBezTo>
                <a:close/>
                <a:moveTo>
                  <a:pt x="3983168" y="3802715"/>
                </a:moveTo>
                <a:cubicBezTo>
                  <a:pt x="3987924" y="3801971"/>
                  <a:pt x="3992408" y="3800755"/>
                  <a:pt x="3996605" y="3799042"/>
                </a:cubicBezTo>
                <a:cubicBezTo>
                  <a:pt x="4005555" y="3795386"/>
                  <a:pt x="4013189" y="3789468"/>
                  <a:pt x="4019331" y="3781043"/>
                </a:cubicBezTo>
                <a:cubicBezTo>
                  <a:pt x="4117594" y="3646264"/>
                  <a:pt x="3488358" y="3339892"/>
                  <a:pt x="3304442" y="3247624"/>
                </a:cubicBezTo>
                <a:cubicBezTo>
                  <a:pt x="3428074" y="3394612"/>
                  <a:pt x="3835753" y="3825762"/>
                  <a:pt x="3983168" y="3802715"/>
                </a:cubicBezTo>
                <a:close/>
                <a:moveTo>
                  <a:pt x="4845518" y="3824067"/>
                </a:moveTo>
                <a:cubicBezTo>
                  <a:pt x="4863607" y="3822595"/>
                  <a:pt x="4879717" y="3818991"/>
                  <a:pt x="4893571" y="3813029"/>
                </a:cubicBezTo>
                <a:cubicBezTo>
                  <a:pt x="4900720" y="3809952"/>
                  <a:pt x="4907270" y="3806246"/>
                  <a:pt x="4913181" y="3801880"/>
                </a:cubicBezTo>
                <a:cubicBezTo>
                  <a:pt x="4925790" y="3792566"/>
                  <a:pt x="4935491" y="3780250"/>
                  <a:pt x="4941918" y="3764626"/>
                </a:cubicBezTo>
                <a:cubicBezTo>
                  <a:pt x="5044751" y="3514648"/>
                  <a:pt x="3946380" y="3290134"/>
                  <a:pt x="3624320" y="3220266"/>
                </a:cubicBezTo>
                <a:cubicBezTo>
                  <a:pt x="3857247" y="3388622"/>
                  <a:pt x="4574173" y="3846144"/>
                  <a:pt x="4845518" y="3824067"/>
                </a:cubicBezTo>
                <a:close/>
                <a:moveTo>
                  <a:pt x="984655" y="3971906"/>
                </a:moveTo>
                <a:cubicBezTo>
                  <a:pt x="999005" y="3972681"/>
                  <a:pt x="1014689" y="3971875"/>
                  <a:pt x="1031558" y="3969630"/>
                </a:cubicBezTo>
                <a:cubicBezTo>
                  <a:pt x="1099035" y="3960654"/>
                  <a:pt x="1185465" y="3928670"/>
                  <a:pt x="1281225" y="3882845"/>
                </a:cubicBezTo>
                <a:cubicBezTo>
                  <a:pt x="1600428" y="3730095"/>
                  <a:pt x="2023317" y="3423555"/>
                  <a:pt x="2193556" y="3302713"/>
                </a:cubicBezTo>
                <a:cubicBezTo>
                  <a:pt x="1863913" y="3373084"/>
                  <a:pt x="789213" y="3671949"/>
                  <a:pt x="895610" y="3918372"/>
                </a:cubicBezTo>
                <a:cubicBezTo>
                  <a:pt x="910572" y="3953026"/>
                  <a:pt x="941607" y="3969581"/>
                  <a:pt x="984655" y="3971906"/>
                </a:cubicBezTo>
                <a:close/>
                <a:moveTo>
                  <a:pt x="2132798" y="4108382"/>
                </a:moveTo>
                <a:cubicBezTo>
                  <a:pt x="2278267" y="4085448"/>
                  <a:pt x="2546392" y="3545657"/>
                  <a:pt x="2632667" y="3376719"/>
                </a:cubicBezTo>
                <a:cubicBezTo>
                  <a:pt x="2470834" y="3512880"/>
                  <a:pt x="1963008" y="3994750"/>
                  <a:pt x="2091927" y="4097925"/>
                </a:cubicBezTo>
                <a:cubicBezTo>
                  <a:pt x="2104014" y="4107596"/>
                  <a:pt x="2117749" y="4110755"/>
                  <a:pt x="2132798" y="4108382"/>
                </a:cubicBezTo>
                <a:close/>
                <a:moveTo>
                  <a:pt x="3150888" y="4363270"/>
                </a:moveTo>
                <a:cubicBezTo>
                  <a:pt x="3312396" y="4333596"/>
                  <a:pt x="3060758" y="3668328"/>
                  <a:pt x="2989028" y="3471891"/>
                </a:cubicBezTo>
                <a:cubicBezTo>
                  <a:pt x="2979515" y="3685708"/>
                  <a:pt x="2989382" y="4392946"/>
                  <a:pt x="3150888" y="4363270"/>
                </a:cubicBezTo>
                <a:close/>
                <a:moveTo>
                  <a:pt x="4948660" y="5015143"/>
                </a:moveTo>
                <a:cubicBezTo>
                  <a:pt x="4981091" y="5013525"/>
                  <a:pt x="5008525" y="5000714"/>
                  <a:pt x="5029855" y="4974769"/>
                </a:cubicBezTo>
                <a:cubicBezTo>
                  <a:pt x="5257381" y="4698014"/>
                  <a:pt x="3999271" y="3897297"/>
                  <a:pt x="3605425" y="3679168"/>
                </a:cubicBezTo>
                <a:cubicBezTo>
                  <a:pt x="3854638" y="4000553"/>
                  <a:pt x="4635158" y="5030786"/>
                  <a:pt x="4948660" y="5015143"/>
                </a:cubicBezTo>
                <a:close/>
                <a:moveTo>
                  <a:pt x="3758418" y="5030661"/>
                </a:moveTo>
                <a:cubicBezTo>
                  <a:pt x="3773744" y="5032679"/>
                  <a:pt x="3788974" y="5030446"/>
                  <a:pt x="3804048" y="5023482"/>
                </a:cubicBezTo>
                <a:cubicBezTo>
                  <a:pt x="4045229" y="4912054"/>
                  <a:pt x="3401827" y="3975145"/>
                  <a:pt x="3215867" y="3697463"/>
                </a:cubicBezTo>
                <a:cubicBezTo>
                  <a:pt x="3277333" y="4013928"/>
                  <a:pt x="3528532" y="5000401"/>
                  <a:pt x="3758418" y="5030661"/>
                </a:cubicBezTo>
                <a:close/>
                <a:moveTo>
                  <a:pt x="2083556" y="5043666"/>
                </a:moveTo>
                <a:cubicBezTo>
                  <a:pt x="2094860" y="5043571"/>
                  <a:pt x="2106178" y="5040977"/>
                  <a:pt x="2117487" y="5036092"/>
                </a:cubicBezTo>
                <a:cubicBezTo>
                  <a:pt x="2336144" y="4941650"/>
                  <a:pt x="2552031" y="3991045"/>
                  <a:pt x="2623284" y="3692583"/>
                </a:cubicBezTo>
                <a:cubicBezTo>
                  <a:pt x="2421648" y="3970348"/>
                  <a:pt x="1809463" y="4927184"/>
                  <a:pt x="2049696" y="5036245"/>
                </a:cubicBezTo>
                <a:cubicBezTo>
                  <a:pt x="2060957" y="5041357"/>
                  <a:pt x="2072251" y="5043762"/>
                  <a:pt x="2083556" y="5043666"/>
                </a:cubicBezTo>
                <a:close/>
                <a:moveTo>
                  <a:pt x="955208" y="5184445"/>
                </a:moveTo>
                <a:cubicBezTo>
                  <a:pt x="1272828" y="5168179"/>
                  <a:pt x="1949602" y="4069735"/>
                  <a:pt x="2148226" y="3702055"/>
                </a:cubicBezTo>
                <a:cubicBezTo>
                  <a:pt x="1801264" y="3979966"/>
                  <a:pt x="610407" y="4910980"/>
                  <a:pt x="870770" y="5154337"/>
                </a:cubicBezTo>
                <a:cubicBezTo>
                  <a:pt x="887043" y="5169547"/>
                  <a:pt x="905417" y="5178764"/>
                  <a:pt x="925621" y="5182580"/>
                </a:cubicBezTo>
                <a:cubicBezTo>
                  <a:pt x="935090" y="5184368"/>
                  <a:pt x="944963" y="5184969"/>
                  <a:pt x="955208" y="5184445"/>
                </a:cubicBezTo>
                <a:close/>
                <a:moveTo>
                  <a:pt x="2923774" y="6008880"/>
                </a:moveTo>
                <a:cubicBezTo>
                  <a:pt x="3273557" y="6000478"/>
                  <a:pt x="3006077" y="4490614"/>
                  <a:pt x="2899083" y="4039678"/>
                </a:cubicBezTo>
                <a:cubicBezTo>
                  <a:pt x="2829128" y="4489619"/>
                  <a:pt x="2573991" y="6017282"/>
                  <a:pt x="2923774" y="6008880"/>
                </a:cubicBezTo>
                <a:close/>
              </a:path>
            </a:pathLst>
          </a:custGeom>
          <a:gradFill>
            <a:gsLst>
              <a:gs pos="92000">
                <a:srgbClr val="C00000"/>
              </a:gs>
              <a:gs pos="1000">
                <a:srgbClr val="391B03">
                  <a:lumMod val="0"/>
                </a:srgbClr>
              </a:gs>
              <a:gs pos="75000">
                <a:schemeClr val="accent2">
                  <a:lumMod val="75000"/>
                </a:schemeClr>
              </a:gs>
              <a:gs pos="57000">
                <a:srgbClr val="92D05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03200" h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12"/>
          <p:cNvSpPr/>
          <p:nvPr/>
        </p:nvSpPr>
        <p:spPr>
          <a:xfrm rot="10800000" flipH="1">
            <a:off x="2367716" y="1262547"/>
            <a:ext cx="4422478" cy="4345265"/>
          </a:xfrm>
          <a:custGeom>
            <a:avLst/>
            <a:gdLst/>
            <a:ahLst/>
            <a:cxnLst/>
            <a:rect l="l" t="t" r="r" b="b"/>
            <a:pathLst>
              <a:path w="5796645" h="6008914">
                <a:moveTo>
                  <a:pt x="2904996" y="409720"/>
                </a:moveTo>
                <a:cubicBezTo>
                  <a:pt x="2897210" y="409720"/>
                  <a:pt x="2889362" y="409113"/>
                  <a:pt x="2881451" y="407899"/>
                </a:cubicBezTo>
                <a:cubicBezTo>
                  <a:pt x="2873540" y="406685"/>
                  <a:pt x="2867073" y="405074"/>
                  <a:pt x="2862050" y="403065"/>
                </a:cubicBezTo>
                <a:cubicBezTo>
                  <a:pt x="2858199" y="401641"/>
                  <a:pt x="2854955" y="399193"/>
                  <a:pt x="2852318" y="395719"/>
                </a:cubicBezTo>
                <a:cubicBezTo>
                  <a:pt x="2849681" y="392244"/>
                  <a:pt x="2848362" y="388875"/>
                  <a:pt x="2848362" y="385610"/>
                </a:cubicBezTo>
                <a:cubicBezTo>
                  <a:pt x="2848362" y="384019"/>
                  <a:pt x="2848823" y="382680"/>
                  <a:pt x="2849743" y="381591"/>
                </a:cubicBezTo>
                <a:cubicBezTo>
                  <a:pt x="2850664" y="380503"/>
                  <a:pt x="2851836" y="379959"/>
                  <a:pt x="2853260" y="379959"/>
                </a:cubicBezTo>
                <a:cubicBezTo>
                  <a:pt x="2854432" y="379959"/>
                  <a:pt x="2856608" y="380545"/>
                  <a:pt x="2859789" y="381717"/>
                </a:cubicBezTo>
                <a:cubicBezTo>
                  <a:pt x="2862385" y="382722"/>
                  <a:pt x="2864645" y="383454"/>
                  <a:pt x="2866570" y="383915"/>
                </a:cubicBezTo>
                <a:cubicBezTo>
                  <a:pt x="2868496" y="384375"/>
                  <a:pt x="2870840" y="384605"/>
                  <a:pt x="2873603" y="384605"/>
                </a:cubicBezTo>
                <a:lnTo>
                  <a:pt x="2871844" y="380210"/>
                </a:lnTo>
                <a:lnTo>
                  <a:pt x="2848990" y="312024"/>
                </a:lnTo>
                <a:lnTo>
                  <a:pt x="2846604" y="304364"/>
                </a:lnTo>
                <a:lnTo>
                  <a:pt x="2844344" y="297332"/>
                </a:lnTo>
                <a:cubicBezTo>
                  <a:pt x="2838986" y="280253"/>
                  <a:pt x="2835449" y="268408"/>
                  <a:pt x="2833733" y="261794"/>
                </a:cubicBezTo>
                <a:cubicBezTo>
                  <a:pt x="2832017" y="255181"/>
                  <a:pt x="2831159" y="250158"/>
                  <a:pt x="2831159" y="246725"/>
                </a:cubicBezTo>
                <a:cubicBezTo>
                  <a:pt x="2831159" y="243628"/>
                  <a:pt x="2832017" y="241221"/>
                  <a:pt x="2833734" y="239505"/>
                </a:cubicBezTo>
                <a:cubicBezTo>
                  <a:pt x="2835451" y="237789"/>
                  <a:pt x="2837774" y="236931"/>
                  <a:pt x="2840704" y="236931"/>
                </a:cubicBezTo>
                <a:cubicBezTo>
                  <a:pt x="2845142" y="236931"/>
                  <a:pt x="2850439" y="238249"/>
                  <a:pt x="2856594" y="240885"/>
                </a:cubicBezTo>
                <a:cubicBezTo>
                  <a:pt x="2862749" y="243522"/>
                  <a:pt x="2867837" y="246598"/>
                  <a:pt x="2871856" y="250114"/>
                </a:cubicBezTo>
                <a:cubicBezTo>
                  <a:pt x="2874369" y="252793"/>
                  <a:pt x="2876421" y="255513"/>
                  <a:pt x="2878011" y="258276"/>
                </a:cubicBezTo>
                <a:cubicBezTo>
                  <a:pt x="2881612" y="264553"/>
                  <a:pt x="2885463" y="275771"/>
                  <a:pt x="2889564" y="291928"/>
                </a:cubicBezTo>
                <a:cubicBezTo>
                  <a:pt x="2891824" y="301304"/>
                  <a:pt x="2893624" y="307918"/>
                  <a:pt x="2894964" y="311769"/>
                </a:cubicBezTo>
                <a:lnTo>
                  <a:pt x="2898103" y="321563"/>
                </a:lnTo>
                <a:lnTo>
                  <a:pt x="2915303" y="377318"/>
                </a:lnTo>
                <a:cubicBezTo>
                  <a:pt x="2920573" y="373551"/>
                  <a:pt x="2924379" y="369281"/>
                  <a:pt x="2926722" y="364510"/>
                </a:cubicBezTo>
                <a:cubicBezTo>
                  <a:pt x="2929065" y="359738"/>
                  <a:pt x="2930236" y="353920"/>
                  <a:pt x="2930236" y="347057"/>
                </a:cubicBezTo>
                <a:cubicBezTo>
                  <a:pt x="2930236" y="339857"/>
                  <a:pt x="2929253" y="333662"/>
                  <a:pt x="2927285" y="328472"/>
                </a:cubicBezTo>
                <a:cubicBezTo>
                  <a:pt x="2925318" y="323281"/>
                  <a:pt x="2922241" y="318384"/>
                  <a:pt x="2918056" y="313780"/>
                </a:cubicBezTo>
                <a:cubicBezTo>
                  <a:pt x="2914539" y="310515"/>
                  <a:pt x="2910772" y="307711"/>
                  <a:pt x="2906754" y="305368"/>
                </a:cubicBezTo>
                <a:cubicBezTo>
                  <a:pt x="2902066" y="302354"/>
                  <a:pt x="2898843" y="299822"/>
                  <a:pt x="2897085" y="297771"/>
                </a:cubicBezTo>
                <a:cubicBezTo>
                  <a:pt x="2895327" y="295720"/>
                  <a:pt x="2894448" y="293522"/>
                  <a:pt x="2894448" y="291178"/>
                </a:cubicBezTo>
                <a:cubicBezTo>
                  <a:pt x="2894448" y="289672"/>
                  <a:pt x="2895557" y="288395"/>
                  <a:pt x="2897775" y="287348"/>
                </a:cubicBezTo>
                <a:cubicBezTo>
                  <a:pt x="2899994" y="286302"/>
                  <a:pt x="2902568" y="285779"/>
                  <a:pt x="2905498" y="285779"/>
                </a:cubicBezTo>
                <a:cubicBezTo>
                  <a:pt x="2912363" y="285779"/>
                  <a:pt x="2919960" y="287600"/>
                  <a:pt x="2928290" y="291241"/>
                </a:cubicBezTo>
                <a:cubicBezTo>
                  <a:pt x="2936620" y="294883"/>
                  <a:pt x="2943505" y="299341"/>
                  <a:pt x="2948947" y="304615"/>
                </a:cubicBezTo>
                <a:cubicBezTo>
                  <a:pt x="2953635" y="309135"/>
                  <a:pt x="2957946" y="314661"/>
                  <a:pt x="2961881" y="321191"/>
                </a:cubicBezTo>
                <a:cubicBezTo>
                  <a:pt x="2965815" y="327720"/>
                  <a:pt x="2968892" y="334418"/>
                  <a:pt x="2971110" y="341282"/>
                </a:cubicBezTo>
                <a:cubicBezTo>
                  <a:pt x="2973329" y="348147"/>
                  <a:pt x="2974438" y="354342"/>
                  <a:pt x="2974438" y="359867"/>
                </a:cubicBezTo>
                <a:cubicBezTo>
                  <a:pt x="2974438" y="365978"/>
                  <a:pt x="2973329" y="371755"/>
                  <a:pt x="2971110" y="377196"/>
                </a:cubicBezTo>
                <a:cubicBezTo>
                  <a:pt x="2968892" y="382638"/>
                  <a:pt x="2965732" y="387410"/>
                  <a:pt x="2961630" y="391512"/>
                </a:cubicBezTo>
                <a:cubicBezTo>
                  <a:pt x="2957528" y="395614"/>
                  <a:pt x="2952756" y="399046"/>
                  <a:pt x="2947314" y="401809"/>
                </a:cubicBezTo>
                <a:cubicBezTo>
                  <a:pt x="2941873" y="404571"/>
                  <a:pt x="2935657" y="406581"/>
                  <a:pt x="2928667" y="407836"/>
                </a:cubicBezTo>
                <a:cubicBezTo>
                  <a:pt x="2921676" y="409092"/>
                  <a:pt x="2913786" y="409720"/>
                  <a:pt x="2904996" y="409720"/>
                </a:cubicBezTo>
                <a:close/>
                <a:moveTo>
                  <a:pt x="2913312" y="1920537"/>
                </a:moveTo>
                <a:cubicBezTo>
                  <a:pt x="2977778" y="1481724"/>
                  <a:pt x="3212893" y="-8161"/>
                  <a:pt x="2890559" y="34"/>
                </a:cubicBezTo>
                <a:cubicBezTo>
                  <a:pt x="2568224" y="8229"/>
                  <a:pt x="2814715" y="1480752"/>
                  <a:pt x="2913312" y="1920537"/>
                </a:cubicBezTo>
                <a:close/>
                <a:moveTo>
                  <a:pt x="2209391" y="2184167"/>
                </a:moveTo>
                <a:cubicBezTo>
                  <a:pt x="1923759" y="1838774"/>
                  <a:pt x="965300" y="652037"/>
                  <a:pt x="746299" y="936151"/>
                </a:cubicBezTo>
                <a:cubicBezTo>
                  <a:pt x="527299" y="1220263"/>
                  <a:pt x="1809114" y="1979124"/>
                  <a:pt x="2209391" y="2184167"/>
                </a:cubicBezTo>
                <a:close/>
                <a:moveTo>
                  <a:pt x="3607008" y="2214183"/>
                </a:moveTo>
                <a:cubicBezTo>
                  <a:pt x="3993218" y="1999622"/>
                  <a:pt x="5315165" y="1285729"/>
                  <a:pt x="5096888" y="1001013"/>
                </a:cubicBezTo>
                <a:cubicBezTo>
                  <a:pt x="4878609" y="716298"/>
                  <a:pt x="3886803" y="1852412"/>
                  <a:pt x="3607008" y="2214183"/>
                </a:cubicBezTo>
                <a:close/>
                <a:moveTo>
                  <a:pt x="3116236" y="2224990"/>
                </a:moveTo>
                <a:cubicBezTo>
                  <a:pt x="3326280" y="1953831"/>
                  <a:pt x="3967495" y="1017072"/>
                  <a:pt x="3730816" y="900234"/>
                </a:cubicBezTo>
                <a:cubicBezTo>
                  <a:pt x="3494136" y="783395"/>
                  <a:pt x="3204956" y="1898275"/>
                  <a:pt x="3116236" y="2224990"/>
                </a:cubicBezTo>
                <a:close/>
                <a:moveTo>
                  <a:pt x="2555070" y="2284130"/>
                </a:moveTo>
                <a:cubicBezTo>
                  <a:pt x="2487205" y="1956840"/>
                  <a:pt x="2202922" y="888968"/>
                  <a:pt x="1980529" y="991349"/>
                </a:cubicBezTo>
                <a:cubicBezTo>
                  <a:pt x="1758136" y="1093730"/>
                  <a:pt x="2376272" y="2012057"/>
                  <a:pt x="2555070" y="2284130"/>
                </a:cubicBezTo>
                <a:close/>
                <a:moveTo>
                  <a:pt x="2796090" y="2516543"/>
                </a:moveTo>
                <a:cubicBezTo>
                  <a:pt x="2802724" y="2308563"/>
                  <a:pt x="2786495" y="1620192"/>
                  <a:pt x="2637622" y="1647335"/>
                </a:cubicBezTo>
                <a:cubicBezTo>
                  <a:pt x="2488750" y="1674477"/>
                  <a:pt x="2727863" y="2324605"/>
                  <a:pt x="2796090" y="2516543"/>
                </a:cubicBezTo>
                <a:close/>
                <a:moveTo>
                  <a:pt x="3142817" y="2568209"/>
                </a:moveTo>
                <a:cubicBezTo>
                  <a:pt x="3308757" y="2437341"/>
                  <a:pt x="3831160" y="1972100"/>
                  <a:pt x="3705512" y="1864788"/>
                </a:cubicBezTo>
                <a:cubicBezTo>
                  <a:pt x="3579864" y="1757476"/>
                  <a:pt x="3243719" y="2384948"/>
                  <a:pt x="3142817" y="2568209"/>
                </a:cubicBezTo>
                <a:close/>
                <a:moveTo>
                  <a:pt x="3562357" y="2617488"/>
                </a:moveTo>
                <a:cubicBezTo>
                  <a:pt x="3768383" y="2573505"/>
                  <a:pt x="4265448" y="2440268"/>
                  <a:pt x="4583299" y="2286363"/>
                </a:cubicBezTo>
                <a:cubicBezTo>
                  <a:pt x="4774008" y="2194020"/>
                  <a:pt x="4900202" y="2094238"/>
                  <a:pt x="4860304" y="2001829"/>
                </a:cubicBezTo>
                <a:cubicBezTo>
                  <a:pt x="4753906" y="1755405"/>
                  <a:pt x="3834738" y="2424141"/>
                  <a:pt x="3562357" y="2617488"/>
                </a:cubicBezTo>
                <a:close/>
                <a:moveTo>
                  <a:pt x="2172098" y="2712770"/>
                </a:moveTo>
                <a:cubicBezTo>
                  <a:pt x="1870088" y="2564308"/>
                  <a:pt x="844481" y="2135936"/>
                  <a:pt x="783062" y="2399506"/>
                </a:cubicBezTo>
                <a:cubicBezTo>
                  <a:pt x="721644" y="2663077"/>
                  <a:pt x="1842729" y="2698430"/>
                  <a:pt x="2172098" y="2712770"/>
                </a:cubicBezTo>
                <a:close/>
                <a:moveTo>
                  <a:pt x="2503081" y="2715487"/>
                </a:moveTo>
                <a:cubicBezTo>
                  <a:pt x="2342660" y="2578933"/>
                  <a:pt x="1786871" y="2160920"/>
                  <a:pt x="1711590" y="2310343"/>
                </a:cubicBezTo>
                <a:cubicBezTo>
                  <a:pt x="1636308" y="2459766"/>
                  <a:pt x="2306698" y="2655574"/>
                  <a:pt x="2503081" y="2715487"/>
                </a:cubicBezTo>
                <a:close/>
                <a:moveTo>
                  <a:pt x="3483264" y="2876446"/>
                </a:moveTo>
                <a:cubicBezTo>
                  <a:pt x="3534855" y="2876266"/>
                  <a:pt x="3593633" y="2875054"/>
                  <a:pt x="3655016" y="2872314"/>
                </a:cubicBezTo>
                <a:cubicBezTo>
                  <a:pt x="3777782" y="2866835"/>
                  <a:pt x="3910966" y="2855243"/>
                  <a:pt x="4017903" y="2833561"/>
                </a:cubicBezTo>
                <a:cubicBezTo>
                  <a:pt x="4146227" y="2807543"/>
                  <a:pt x="4236757" y="2766996"/>
                  <a:pt x="4226133" y="2705046"/>
                </a:cubicBezTo>
                <a:cubicBezTo>
                  <a:pt x="4197807" y="2539848"/>
                  <a:pt x="3546840" y="2800162"/>
                  <a:pt x="3354637" y="2874393"/>
                </a:cubicBezTo>
                <a:cubicBezTo>
                  <a:pt x="3387270" y="2875777"/>
                  <a:pt x="3431673" y="2876627"/>
                  <a:pt x="3483264" y="2876446"/>
                </a:cubicBezTo>
                <a:close/>
                <a:moveTo>
                  <a:pt x="5315709" y="3108229"/>
                </a:moveTo>
                <a:cubicBezTo>
                  <a:pt x="5350647" y="3107878"/>
                  <a:pt x="5384411" y="3106821"/>
                  <a:pt x="5416745" y="3104971"/>
                </a:cubicBezTo>
                <a:cubicBezTo>
                  <a:pt x="5643076" y="3092033"/>
                  <a:pt x="5799260" y="3040342"/>
                  <a:pt x="5796612" y="2920834"/>
                </a:cubicBezTo>
                <a:cubicBezTo>
                  <a:pt x="5788543" y="2556626"/>
                  <a:pt x="4338490" y="2835139"/>
                  <a:pt x="3905417" y="2946544"/>
                </a:cubicBezTo>
                <a:cubicBezTo>
                  <a:pt x="4175490" y="2992071"/>
                  <a:pt x="4849871" y="3112916"/>
                  <a:pt x="5315709" y="3108229"/>
                </a:cubicBezTo>
                <a:close/>
                <a:moveTo>
                  <a:pt x="487776" y="3136805"/>
                </a:moveTo>
                <a:cubicBezTo>
                  <a:pt x="545883" y="3136497"/>
                  <a:pt x="607162" y="3134119"/>
                  <a:pt x="670442" y="3130058"/>
                </a:cubicBezTo>
                <a:cubicBezTo>
                  <a:pt x="1113404" y="3101631"/>
                  <a:pt x="1654391" y="2990728"/>
                  <a:pt x="1891228" y="2929803"/>
                </a:cubicBezTo>
                <a:cubicBezTo>
                  <a:pt x="1459111" y="2856961"/>
                  <a:pt x="-8035" y="2591302"/>
                  <a:pt x="33" y="2955512"/>
                </a:cubicBezTo>
                <a:cubicBezTo>
                  <a:pt x="3060" y="3092091"/>
                  <a:pt x="208865" y="3138287"/>
                  <a:pt x="487776" y="3136805"/>
                </a:cubicBezTo>
                <a:close/>
                <a:moveTo>
                  <a:pt x="1649735" y="3297499"/>
                </a:moveTo>
                <a:cubicBezTo>
                  <a:pt x="1666813" y="3298406"/>
                  <a:pt x="1685841" y="3297847"/>
                  <a:pt x="1706444" y="3296035"/>
                </a:cubicBezTo>
                <a:cubicBezTo>
                  <a:pt x="1733915" y="3293618"/>
                  <a:pt x="1764186" y="3288974"/>
                  <a:pt x="1796363" y="3282605"/>
                </a:cubicBezTo>
                <a:cubicBezTo>
                  <a:pt x="2010885" y="3240149"/>
                  <a:pt x="2310216" y="3121066"/>
                  <a:pt x="2430344" y="3074672"/>
                </a:cubicBezTo>
                <a:cubicBezTo>
                  <a:pt x="2221493" y="3065814"/>
                  <a:pt x="1530520" y="3078819"/>
                  <a:pt x="1558846" y="3244018"/>
                </a:cubicBezTo>
                <a:cubicBezTo>
                  <a:pt x="1564822" y="3278865"/>
                  <a:pt x="1598501" y="3294778"/>
                  <a:pt x="1649735" y="3297499"/>
                </a:cubicBezTo>
                <a:close/>
                <a:moveTo>
                  <a:pt x="3983168" y="3802715"/>
                </a:moveTo>
                <a:cubicBezTo>
                  <a:pt x="3987924" y="3801971"/>
                  <a:pt x="3992408" y="3800755"/>
                  <a:pt x="3996605" y="3799042"/>
                </a:cubicBezTo>
                <a:cubicBezTo>
                  <a:pt x="4005555" y="3795386"/>
                  <a:pt x="4013189" y="3789468"/>
                  <a:pt x="4019331" y="3781043"/>
                </a:cubicBezTo>
                <a:cubicBezTo>
                  <a:pt x="4117594" y="3646264"/>
                  <a:pt x="3488358" y="3339892"/>
                  <a:pt x="3304442" y="3247624"/>
                </a:cubicBezTo>
                <a:cubicBezTo>
                  <a:pt x="3428074" y="3394612"/>
                  <a:pt x="3835753" y="3825762"/>
                  <a:pt x="3983168" y="3802715"/>
                </a:cubicBezTo>
                <a:close/>
                <a:moveTo>
                  <a:pt x="4845518" y="3824067"/>
                </a:moveTo>
                <a:cubicBezTo>
                  <a:pt x="4863607" y="3822595"/>
                  <a:pt x="4879717" y="3818991"/>
                  <a:pt x="4893571" y="3813029"/>
                </a:cubicBezTo>
                <a:cubicBezTo>
                  <a:pt x="4900720" y="3809952"/>
                  <a:pt x="4907270" y="3806246"/>
                  <a:pt x="4913181" y="3801880"/>
                </a:cubicBezTo>
                <a:cubicBezTo>
                  <a:pt x="4925790" y="3792566"/>
                  <a:pt x="4935491" y="3780250"/>
                  <a:pt x="4941918" y="3764626"/>
                </a:cubicBezTo>
                <a:cubicBezTo>
                  <a:pt x="5044751" y="3514648"/>
                  <a:pt x="3946380" y="3290134"/>
                  <a:pt x="3624320" y="3220266"/>
                </a:cubicBezTo>
                <a:cubicBezTo>
                  <a:pt x="3857247" y="3388622"/>
                  <a:pt x="4574173" y="3846144"/>
                  <a:pt x="4845518" y="3824067"/>
                </a:cubicBezTo>
                <a:close/>
                <a:moveTo>
                  <a:pt x="984655" y="3971906"/>
                </a:moveTo>
                <a:cubicBezTo>
                  <a:pt x="999005" y="3972681"/>
                  <a:pt x="1014689" y="3971875"/>
                  <a:pt x="1031558" y="3969630"/>
                </a:cubicBezTo>
                <a:cubicBezTo>
                  <a:pt x="1099035" y="3960654"/>
                  <a:pt x="1185465" y="3928670"/>
                  <a:pt x="1281225" y="3882845"/>
                </a:cubicBezTo>
                <a:cubicBezTo>
                  <a:pt x="1600428" y="3730095"/>
                  <a:pt x="2023317" y="3423555"/>
                  <a:pt x="2193556" y="3302713"/>
                </a:cubicBezTo>
                <a:cubicBezTo>
                  <a:pt x="1863913" y="3373084"/>
                  <a:pt x="789213" y="3671949"/>
                  <a:pt x="895610" y="3918372"/>
                </a:cubicBezTo>
                <a:cubicBezTo>
                  <a:pt x="910572" y="3953026"/>
                  <a:pt x="941607" y="3969581"/>
                  <a:pt x="984655" y="3971906"/>
                </a:cubicBezTo>
                <a:close/>
                <a:moveTo>
                  <a:pt x="2132798" y="4108382"/>
                </a:moveTo>
                <a:cubicBezTo>
                  <a:pt x="2278267" y="4085448"/>
                  <a:pt x="2546392" y="3545657"/>
                  <a:pt x="2632667" y="3376719"/>
                </a:cubicBezTo>
                <a:cubicBezTo>
                  <a:pt x="2470834" y="3512880"/>
                  <a:pt x="1963008" y="3994750"/>
                  <a:pt x="2091927" y="4097925"/>
                </a:cubicBezTo>
                <a:cubicBezTo>
                  <a:pt x="2104014" y="4107596"/>
                  <a:pt x="2117749" y="4110755"/>
                  <a:pt x="2132798" y="4108382"/>
                </a:cubicBezTo>
                <a:close/>
                <a:moveTo>
                  <a:pt x="3150888" y="4363270"/>
                </a:moveTo>
                <a:cubicBezTo>
                  <a:pt x="3312396" y="4333596"/>
                  <a:pt x="3060758" y="3668328"/>
                  <a:pt x="2989028" y="3471891"/>
                </a:cubicBezTo>
                <a:cubicBezTo>
                  <a:pt x="2979515" y="3685708"/>
                  <a:pt x="2989382" y="4392946"/>
                  <a:pt x="3150888" y="4363270"/>
                </a:cubicBezTo>
                <a:close/>
                <a:moveTo>
                  <a:pt x="4948660" y="5015143"/>
                </a:moveTo>
                <a:cubicBezTo>
                  <a:pt x="4981091" y="5013525"/>
                  <a:pt x="5008525" y="5000714"/>
                  <a:pt x="5029855" y="4974769"/>
                </a:cubicBezTo>
                <a:cubicBezTo>
                  <a:pt x="5257381" y="4698014"/>
                  <a:pt x="3999271" y="3897297"/>
                  <a:pt x="3605425" y="3679168"/>
                </a:cubicBezTo>
                <a:cubicBezTo>
                  <a:pt x="3854638" y="4000553"/>
                  <a:pt x="4635158" y="5030786"/>
                  <a:pt x="4948660" y="5015143"/>
                </a:cubicBezTo>
                <a:close/>
                <a:moveTo>
                  <a:pt x="3758418" y="5030661"/>
                </a:moveTo>
                <a:cubicBezTo>
                  <a:pt x="3773744" y="5032679"/>
                  <a:pt x="3788974" y="5030446"/>
                  <a:pt x="3804048" y="5023482"/>
                </a:cubicBezTo>
                <a:cubicBezTo>
                  <a:pt x="4045229" y="4912054"/>
                  <a:pt x="3401827" y="3975145"/>
                  <a:pt x="3215867" y="3697463"/>
                </a:cubicBezTo>
                <a:cubicBezTo>
                  <a:pt x="3277333" y="4013928"/>
                  <a:pt x="3528532" y="5000401"/>
                  <a:pt x="3758418" y="5030661"/>
                </a:cubicBezTo>
                <a:close/>
                <a:moveTo>
                  <a:pt x="2083556" y="5043666"/>
                </a:moveTo>
                <a:cubicBezTo>
                  <a:pt x="2094860" y="5043571"/>
                  <a:pt x="2106178" y="5040977"/>
                  <a:pt x="2117487" y="5036092"/>
                </a:cubicBezTo>
                <a:cubicBezTo>
                  <a:pt x="2336144" y="4941650"/>
                  <a:pt x="2552031" y="3991045"/>
                  <a:pt x="2623284" y="3692583"/>
                </a:cubicBezTo>
                <a:cubicBezTo>
                  <a:pt x="2421648" y="3970348"/>
                  <a:pt x="1809463" y="4927184"/>
                  <a:pt x="2049696" y="5036245"/>
                </a:cubicBezTo>
                <a:cubicBezTo>
                  <a:pt x="2060957" y="5041357"/>
                  <a:pt x="2072251" y="5043762"/>
                  <a:pt x="2083556" y="5043666"/>
                </a:cubicBezTo>
                <a:close/>
                <a:moveTo>
                  <a:pt x="955208" y="5184445"/>
                </a:moveTo>
                <a:cubicBezTo>
                  <a:pt x="1272828" y="5168179"/>
                  <a:pt x="1949602" y="4069735"/>
                  <a:pt x="2148226" y="3702055"/>
                </a:cubicBezTo>
                <a:cubicBezTo>
                  <a:pt x="1801264" y="3979966"/>
                  <a:pt x="610407" y="4910980"/>
                  <a:pt x="870770" y="5154337"/>
                </a:cubicBezTo>
                <a:cubicBezTo>
                  <a:pt x="887043" y="5169547"/>
                  <a:pt x="905417" y="5178764"/>
                  <a:pt x="925621" y="5182580"/>
                </a:cubicBezTo>
                <a:cubicBezTo>
                  <a:pt x="935090" y="5184368"/>
                  <a:pt x="944963" y="5184969"/>
                  <a:pt x="955208" y="5184445"/>
                </a:cubicBezTo>
                <a:close/>
                <a:moveTo>
                  <a:pt x="2923774" y="6008880"/>
                </a:moveTo>
                <a:cubicBezTo>
                  <a:pt x="3273557" y="6000478"/>
                  <a:pt x="3006077" y="4490614"/>
                  <a:pt x="2899083" y="4039678"/>
                </a:cubicBezTo>
                <a:cubicBezTo>
                  <a:pt x="2829128" y="4489619"/>
                  <a:pt x="2573991" y="6017282"/>
                  <a:pt x="2923774" y="6008880"/>
                </a:cubicBezTo>
                <a:close/>
              </a:path>
            </a:pathLst>
          </a:custGeom>
          <a:gradFill>
            <a:gsLst>
              <a:gs pos="92000">
                <a:srgbClr val="C00000"/>
              </a:gs>
              <a:gs pos="1000">
                <a:srgbClr val="391B03">
                  <a:lumMod val="0"/>
                </a:srgbClr>
              </a:gs>
              <a:gs pos="75000">
                <a:schemeClr val="accent2">
                  <a:lumMod val="75000"/>
                </a:schemeClr>
              </a:gs>
              <a:gs pos="57000">
                <a:srgbClr val="92D05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B70922">
                  <a:lumMod val="8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B70922">
                  <a:lumMod val="8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287729" y="-5660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077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3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 animBg="1"/>
      <p:bldP spid="5" grpId="1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 rot="10800000" flipH="1">
            <a:off x="-49998" y="3427846"/>
            <a:ext cx="4621997" cy="3491787"/>
          </a:xfrm>
          <a:prstGeom prst="rect">
            <a:avLst/>
          </a:prstGeom>
          <a:gradFill>
            <a:gsLst>
              <a:gs pos="417">
                <a:schemeClr val="tx1"/>
              </a:gs>
              <a:gs pos="8000">
                <a:srgbClr val="FF0000"/>
              </a:gs>
              <a:gs pos="100000">
                <a:srgbClr val="FF0000"/>
              </a:gs>
              <a:gs pos="90000">
                <a:srgbClr val="CC0000"/>
              </a:gs>
              <a:gs pos="83000">
                <a:srgbClr val="C00000"/>
              </a:gs>
              <a:gs pos="13000">
                <a:srgbClr val="C00000"/>
              </a:gs>
              <a:gs pos="68000">
                <a:srgbClr val="710706">
                  <a:lumMod val="38000"/>
                </a:srgbClr>
              </a:gs>
              <a:gs pos="53336">
                <a:srgbClr val="570807">
                  <a:lumMod val="49000"/>
                </a:srgbClr>
              </a:gs>
              <a:gs pos="34000">
                <a:srgbClr val="4D0808">
                  <a:lumMod val="84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5144" y="-54937"/>
            <a:ext cx="4621997" cy="3491787"/>
          </a:xfrm>
          <a:prstGeom prst="rect">
            <a:avLst/>
          </a:prstGeom>
          <a:gradFill>
            <a:gsLst>
              <a:gs pos="417">
                <a:schemeClr val="tx1"/>
              </a:gs>
              <a:gs pos="8000">
                <a:srgbClr val="FF0000"/>
              </a:gs>
              <a:gs pos="100000">
                <a:srgbClr val="FF0000"/>
              </a:gs>
              <a:gs pos="90000">
                <a:srgbClr val="CC0000"/>
              </a:gs>
              <a:gs pos="83000">
                <a:srgbClr val="C00000"/>
              </a:gs>
              <a:gs pos="13000">
                <a:srgbClr val="C00000"/>
              </a:gs>
              <a:gs pos="68000">
                <a:srgbClr val="710706">
                  <a:lumMod val="38000"/>
                </a:srgbClr>
              </a:gs>
              <a:gs pos="53336">
                <a:srgbClr val="570807">
                  <a:lumMod val="49000"/>
                </a:srgbClr>
              </a:gs>
              <a:gs pos="34000">
                <a:srgbClr val="4D0808">
                  <a:lumMod val="84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4559105" y="-54936"/>
            <a:ext cx="4621997" cy="3491787"/>
          </a:xfrm>
          <a:prstGeom prst="rect">
            <a:avLst/>
          </a:prstGeom>
          <a:gradFill>
            <a:gsLst>
              <a:gs pos="417">
                <a:schemeClr val="tx1"/>
              </a:gs>
              <a:gs pos="8000">
                <a:srgbClr val="FF0000"/>
              </a:gs>
              <a:gs pos="100000">
                <a:srgbClr val="FF0000"/>
              </a:gs>
              <a:gs pos="90000">
                <a:srgbClr val="CC0000"/>
              </a:gs>
              <a:gs pos="83000">
                <a:srgbClr val="C00000"/>
              </a:gs>
              <a:gs pos="13000">
                <a:srgbClr val="C00000"/>
              </a:gs>
              <a:gs pos="68000">
                <a:srgbClr val="710706">
                  <a:lumMod val="38000"/>
                </a:srgbClr>
              </a:gs>
              <a:gs pos="53336">
                <a:srgbClr val="570807">
                  <a:lumMod val="49000"/>
                </a:srgbClr>
              </a:gs>
              <a:gs pos="34000">
                <a:srgbClr val="4D0808">
                  <a:lumMod val="84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4543343" y="3427845"/>
            <a:ext cx="4621997" cy="3491787"/>
          </a:xfrm>
          <a:prstGeom prst="rect">
            <a:avLst/>
          </a:prstGeom>
          <a:gradFill>
            <a:gsLst>
              <a:gs pos="417">
                <a:schemeClr val="tx1"/>
              </a:gs>
              <a:gs pos="8000">
                <a:srgbClr val="FF0000"/>
              </a:gs>
              <a:gs pos="100000">
                <a:srgbClr val="FF0000"/>
              </a:gs>
              <a:gs pos="90000">
                <a:srgbClr val="CC0000"/>
              </a:gs>
              <a:gs pos="83000">
                <a:srgbClr val="C00000"/>
              </a:gs>
              <a:gs pos="13000">
                <a:srgbClr val="C00000"/>
              </a:gs>
              <a:gs pos="68000">
                <a:srgbClr val="710706">
                  <a:lumMod val="38000"/>
                </a:srgbClr>
              </a:gs>
              <a:gs pos="53336">
                <a:srgbClr val="570807">
                  <a:lumMod val="49000"/>
                </a:srgbClr>
              </a:gs>
              <a:gs pos="34000">
                <a:srgbClr val="4D0808">
                  <a:lumMod val="84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8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895" y="486822"/>
            <a:ext cx="9144000" cy="590005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1"/>
          <p:cNvSpPr/>
          <p:nvPr/>
        </p:nvSpPr>
        <p:spPr>
          <a:xfrm rot="2658975" flipH="1">
            <a:off x="446751" y="3633648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FFC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/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1"/>
          <p:cNvSpPr/>
          <p:nvPr/>
        </p:nvSpPr>
        <p:spPr>
          <a:xfrm rot="18941025">
            <a:off x="3534415" y="3663724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FFC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/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1"/>
          <p:cNvSpPr/>
          <p:nvPr/>
        </p:nvSpPr>
        <p:spPr>
          <a:xfrm rot="13504793" flipH="1">
            <a:off x="3580046" y="1268286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FFC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/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1"/>
          <p:cNvSpPr/>
          <p:nvPr/>
        </p:nvSpPr>
        <p:spPr>
          <a:xfrm rot="8193601">
            <a:off x="478083" y="1196382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FFC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/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-57313" y="-5274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Forma libre"/>
          <p:cNvSpPr/>
          <p:nvPr/>
        </p:nvSpPr>
        <p:spPr>
          <a:xfrm rot="10800000">
            <a:off x="-28657" y="552990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317197" y="-3543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942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4 Rectángulo"/>
          <p:cNvSpPr/>
          <p:nvPr/>
        </p:nvSpPr>
        <p:spPr>
          <a:xfrm rot="10800000">
            <a:off x="4590819" y="3383540"/>
            <a:ext cx="4632605" cy="350929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4 Rectángulo"/>
          <p:cNvSpPr/>
          <p:nvPr/>
        </p:nvSpPr>
        <p:spPr>
          <a:xfrm rot="10800000" flipH="1">
            <a:off x="-32541" y="3405250"/>
            <a:ext cx="4632605" cy="350929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4 Rectángulo"/>
          <p:cNvSpPr/>
          <p:nvPr/>
        </p:nvSpPr>
        <p:spPr>
          <a:xfrm>
            <a:off x="-69281" y="-35731"/>
            <a:ext cx="4632605" cy="350929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4 Rectángulo"/>
          <p:cNvSpPr/>
          <p:nvPr/>
        </p:nvSpPr>
        <p:spPr>
          <a:xfrm flipH="1">
            <a:off x="4563323" y="-23750"/>
            <a:ext cx="4660101" cy="350929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2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9126" y="475936"/>
            <a:ext cx="9279780" cy="59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6847113" y="4077072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6895" y="4077073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0" y="476673"/>
            <a:ext cx="234881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876256" y="404664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5670745" y="3573016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1190939" y="3473559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1181303" y="1124744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5701848" y="1108224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4405706" y="2883736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2351285" y="2924945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2369257" y="1628802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4405705" y="1661512"/>
            <a:ext cx="2348815" cy="23042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C00CC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19 Forma libre"/>
          <p:cNvSpPr/>
          <p:nvPr/>
        </p:nvSpPr>
        <p:spPr>
          <a:xfrm>
            <a:off x="-91561" y="-35731"/>
            <a:ext cx="9316631" cy="123248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1" name="20 Forma libre"/>
          <p:cNvSpPr/>
          <p:nvPr/>
        </p:nvSpPr>
        <p:spPr>
          <a:xfrm rot="10800000">
            <a:off x="-71628" y="5681305"/>
            <a:ext cx="9316630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297217" y="-69034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8169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3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84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073629" y="260648"/>
            <a:ext cx="5256584" cy="563231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2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Están cargadas de </a:t>
            </a:r>
            <a:endParaRPr lang="es-ES" sz="24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antioxidantes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Las fresas contienen fenoles, un compuesto químico. La antocianina es un tipo de fenol muy abundante en las fresas </a:t>
            </a:r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que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le proporciona su característico color. Es conocido también por sus poderosas cualidades como antioxidante natural que mantiene la </a:t>
            </a:r>
            <a:endParaRPr lang="es-ES" sz="24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salud de 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las células.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11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B50B27">
                  <a:lumMod val="33000"/>
                </a:srgbClr>
              </a:gs>
              <a:gs pos="9000">
                <a:srgbClr val="B70922">
                  <a:lumMod val="88000"/>
                  <a:lumOff val="1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4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41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6"/>
          <p:cNvSpPr/>
          <p:nvPr/>
        </p:nvSpPr>
        <p:spPr>
          <a:xfrm>
            <a:off x="2339752" y="1411752"/>
            <a:ext cx="4392488" cy="4190934"/>
          </a:xfrm>
          <a:custGeom>
            <a:avLst/>
            <a:gdLst>
              <a:gd name="connsiteX0" fmla="*/ 3066782 w 6064473"/>
              <a:gd name="connsiteY0" fmla="*/ 3370149 h 5697137"/>
              <a:gd name="connsiteX1" fmla="*/ 3184090 w 6064473"/>
              <a:gd name="connsiteY1" fmla="*/ 4082986 h 5697137"/>
              <a:gd name="connsiteX2" fmla="*/ 3069122 w 6064473"/>
              <a:gd name="connsiteY2" fmla="*/ 4920040 h 5697137"/>
              <a:gd name="connsiteX3" fmla="*/ 2952699 w 6064473"/>
              <a:gd name="connsiteY3" fmla="*/ 4429856 h 5697137"/>
              <a:gd name="connsiteX4" fmla="*/ 2952218 w 6064473"/>
              <a:gd name="connsiteY4" fmla="*/ 4418066 h 5697137"/>
              <a:gd name="connsiteX5" fmla="*/ 2951540 w 6064473"/>
              <a:gd name="connsiteY5" fmla="*/ 4424608 h 5697137"/>
              <a:gd name="connsiteX6" fmla="*/ 2927713 w 6064473"/>
              <a:gd name="connsiteY6" fmla="*/ 4579454 h 5697137"/>
              <a:gd name="connsiteX7" fmla="*/ 2552946 w 6064473"/>
              <a:gd name="connsiteY7" fmla="*/ 5695881 h 5697137"/>
              <a:gd name="connsiteX8" fmla="*/ 2600087 w 6064473"/>
              <a:gd name="connsiteY8" fmla="*/ 4455726 h 5697137"/>
              <a:gd name="connsiteX9" fmla="*/ 2944033 w 6064473"/>
              <a:gd name="connsiteY9" fmla="*/ 3572441 h 5697137"/>
              <a:gd name="connsiteX10" fmla="*/ 2974749 w 6064473"/>
              <a:gd name="connsiteY10" fmla="*/ 3683423 h 5697137"/>
              <a:gd name="connsiteX11" fmla="*/ 2975280 w 6064473"/>
              <a:gd name="connsiteY11" fmla="*/ 3689885 h 5697137"/>
              <a:gd name="connsiteX12" fmla="*/ 2989807 w 6064473"/>
              <a:gd name="connsiteY12" fmla="*/ 3604744 h 5697137"/>
              <a:gd name="connsiteX13" fmla="*/ 3066782 w 6064473"/>
              <a:gd name="connsiteY13" fmla="*/ 3370149 h 5697137"/>
              <a:gd name="connsiteX14" fmla="*/ 3415892 w 6064473"/>
              <a:gd name="connsiteY14" fmla="*/ 3204840 h 5697137"/>
              <a:gd name="connsiteX15" fmla="*/ 4025601 w 6064473"/>
              <a:gd name="connsiteY15" fmla="*/ 3615728 h 5697137"/>
              <a:gd name="connsiteX16" fmla="*/ 4579272 w 6064473"/>
              <a:gd name="connsiteY16" fmla="*/ 4272280 h 5697137"/>
              <a:gd name="connsiteX17" fmla="*/ 4128451 w 6064473"/>
              <a:gd name="connsiteY17" fmla="*/ 4015486 h 5697137"/>
              <a:gd name="connsiteX18" fmla="*/ 4053463 w 6064473"/>
              <a:gd name="connsiteY18" fmla="*/ 3952316 h 5697137"/>
              <a:gd name="connsiteX19" fmla="*/ 4133852 w 6064473"/>
              <a:gd name="connsiteY19" fmla="*/ 4041780 h 5697137"/>
              <a:gd name="connsiteX20" fmla="*/ 4230706 w 6064473"/>
              <a:gd name="connsiteY20" fmla="*/ 4159451 h 5697137"/>
              <a:gd name="connsiteX21" fmla="*/ 4842718 w 6064473"/>
              <a:gd name="connsiteY21" fmla="*/ 5203442 h 5697137"/>
              <a:gd name="connsiteX22" fmla="*/ 3915214 w 6064473"/>
              <a:gd name="connsiteY22" fmla="*/ 4294688 h 5697137"/>
              <a:gd name="connsiteX23" fmla="*/ 3740113 w 6064473"/>
              <a:gd name="connsiteY23" fmla="*/ 4039520 h 5697137"/>
              <a:gd name="connsiteX24" fmla="*/ 3679355 w 6064473"/>
              <a:gd name="connsiteY24" fmla="*/ 3937101 h 5697137"/>
              <a:gd name="connsiteX25" fmla="*/ 3720856 w 6064473"/>
              <a:gd name="connsiteY25" fmla="*/ 4021763 h 5697137"/>
              <a:gd name="connsiteX26" fmla="*/ 3937000 w 6064473"/>
              <a:gd name="connsiteY26" fmla="*/ 4718815 h 5697137"/>
              <a:gd name="connsiteX27" fmla="*/ 3613528 w 6064473"/>
              <a:gd name="connsiteY27" fmla="*/ 4323125 h 5697137"/>
              <a:gd name="connsiteX28" fmla="*/ 3576327 w 6064473"/>
              <a:gd name="connsiteY28" fmla="*/ 4254607 h 5697137"/>
              <a:gd name="connsiteX29" fmla="*/ 3602796 w 6064473"/>
              <a:gd name="connsiteY29" fmla="*/ 4324431 h 5697137"/>
              <a:gd name="connsiteX30" fmla="*/ 3652001 w 6064473"/>
              <a:gd name="connsiteY30" fmla="*/ 4475648 h 5697137"/>
              <a:gd name="connsiteX31" fmla="*/ 3825348 w 6064473"/>
              <a:gd name="connsiteY31" fmla="*/ 5647145 h 5697137"/>
              <a:gd name="connsiteX32" fmla="*/ 3302843 w 6064473"/>
              <a:gd name="connsiteY32" fmla="*/ 4493545 h 5697137"/>
              <a:gd name="connsiteX33" fmla="*/ 3208098 w 6064473"/>
              <a:gd name="connsiteY33" fmla="*/ 3547707 h 5697137"/>
              <a:gd name="connsiteX34" fmla="*/ 3314028 w 6064473"/>
              <a:gd name="connsiteY34" fmla="*/ 3683580 h 5697137"/>
              <a:gd name="connsiteX35" fmla="*/ 3321503 w 6064473"/>
              <a:gd name="connsiteY35" fmla="*/ 3696999 h 5697137"/>
              <a:gd name="connsiteX36" fmla="*/ 3310919 w 6064473"/>
              <a:gd name="connsiteY36" fmla="*/ 3665866 h 5697137"/>
              <a:gd name="connsiteX37" fmla="*/ 3245029 w 6064473"/>
              <a:gd name="connsiteY37" fmla="*/ 3318070 h 5697137"/>
              <a:gd name="connsiteX38" fmla="*/ 3554138 w 6064473"/>
              <a:gd name="connsiteY38" fmla="*/ 3711084 h 5697137"/>
              <a:gd name="connsiteX39" fmla="*/ 3572344 w 6064473"/>
              <a:gd name="connsiteY39" fmla="*/ 3741863 h 5697137"/>
              <a:gd name="connsiteX40" fmla="*/ 3522225 w 6064473"/>
              <a:gd name="connsiteY40" fmla="*/ 3640268 h 5697137"/>
              <a:gd name="connsiteX41" fmla="*/ 3462836 w 6064473"/>
              <a:gd name="connsiteY41" fmla="*/ 3436466 h 5697137"/>
              <a:gd name="connsiteX42" fmla="*/ 3477334 w 6064473"/>
              <a:gd name="connsiteY42" fmla="*/ 3437287 h 5697137"/>
              <a:gd name="connsiteX43" fmla="*/ 3601607 w 6064473"/>
              <a:gd name="connsiteY43" fmla="*/ 3519214 h 5697137"/>
              <a:gd name="connsiteX44" fmla="*/ 3625594 w 6064473"/>
              <a:gd name="connsiteY44" fmla="*/ 3539462 h 5697137"/>
              <a:gd name="connsiteX45" fmla="*/ 3598431 w 6064473"/>
              <a:gd name="connsiteY45" fmla="*/ 3507588 h 5697137"/>
              <a:gd name="connsiteX46" fmla="*/ 3405828 w 6064473"/>
              <a:gd name="connsiteY46" fmla="*/ 3206161 h 5697137"/>
              <a:gd name="connsiteX47" fmla="*/ 3415892 w 6064473"/>
              <a:gd name="connsiteY47" fmla="*/ 3204840 h 5697137"/>
              <a:gd name="connsiteX48" fmla="*/ 4026525 w 6064473"/>
              <a:gd name="connsiteY48" fmla="*/ 2976618 h 5697137"/>
              <a:gd name="connsiteX49" fmla="*/ 4862867 w 6064473"/>
              <a:gd name="connsiteY49" fmla="*/ 3047025 h 5697137"/>
              <a:gd name="connsiteX50" fmla="*/ 6063397 w 6064473"/>
              <a:gd name="connsiteY50" fmla="*/ 3426233 h 5697137"/>
              <a:gd name="connsiteX51" fmla="*/ 4738996 w 6064473"/>
              <a:gd name="connsiteY51" fmla="*/ 3351195 h 5697137"/>
              <a:gd name="connsiteX52" fmla="*/ 4427509 w 6064473"/>
              <a:gd name="connsiteY52" fmla="*/ 3274995 h 5697137"/>
              <a:gd name="connsiteX53" fmla="*/ 4409285 w 6064473"/>
              <a:gd name="connsiteY53" fmla="*/ 3269335 h 5697137"/>
              <a:gd name="connsiteX54" fmla="*/ 4522195 w 6064473"/>
              <a:gd name="connsiteY54" fmla="*/ 3315279 h 5697137"/>
              <a:gd name="connsiteX55" fmla="*/ 5043292 w 6064473"/>
              <a:gd name="connsiteY55" fmla="*/ 3638529 h 5697137"/>
              <a:gd name="connsiteX56" fmla="*/ 4383927 w 6064473"/>
              <a:gd name="connsiteY56" fmla="*/ 3504990 h 5697137"/>
              <a:gd name="connsiteX57" fmla="*/ 4303260 w 6064473"/>
              <a:gd name="connsiteY57" fmla="*/ 3474915 h 5697137"/>
              <a:gd name="connsiteX58" fmla="*/ 4428669 w 6064473"/>
              <a:gd name="connsiteY58" fmla="*/ 3536287 h 5697137"/>
              <a:gd name="connsiteX59" fmla="*/ 4689602 w 6064473"/>
              <a:gd name="connsiteY59" fmla="*/ 3680873 h 5697137"/>
              <a:gd name="connsiteX60" fmla="*/ 5656906 w 6064473"/>
              <a:gd name="connsiteY60" fmla="*/ 4456718 h 5697137"/>
              <a:gd name="connsiteX61" fmla="*/ 4450284 w 6064473"/>
              <a:gd name="connsiteY61" fmla="*/ 3914993 h 5697137"/>
              <a:gd name="connsiteX62" fmla="*/ 3701961 w 6064473"/>
              <a:gd name="connsiteY62" fmla="*/ 3260030 h 5697137"/>
              <a:gd name="connsiteX63" fmla="*/ 3741074 w 6064473"/>
              <a:gd name="connsiteY63" fmla="*/ 3257837 h 5697137"/>
              <a:gd name="connsiteX64" fmla="*/ 3905742 w 6064473"/>
              <a:gd name="connsiteY64" fmla="*/ 3306235 h 5697137"/>
              <a:gd name="connsiteX65" fmla="*/ 3943274 w 6064473"/>
              <a:gd name="connsiteY65" fmla="*/ 3320621 h 5697137"/>
              <a:gd name="connsiteX66" fmla="*/ 3840679 w 6064473"/>
              <a:gd name="connsiteY66" fmla="*/ 3264757 h 5697137"/>
              <a:gd name="connsiteX67" fmla="*/ 3547582 w 6064473"/>
              <a:gd name="connsiteY67" fmla="*/ 3050290 h 5697137"/>
              <a:gd name="connsiteX68" fmla="*/ 3574170 w 6064473"/>
              <a:gd name="connsiteY68" fmla="*/ 3043613 h 5697137"/>
              <a:gd name="connsiteX69" fmla="*/ 3874698 w 6064473"/>
              <a:gd name="connsiteY69" fmla="*/ 3093867 h 5697137"/>
              <a:gd name="connsiteX70" fmla="*/ 4003050 w 6064473"/>
              <a:gd name="connsiteY70" fmla="*/ 3128596 h 5697137"/>
              <a:gd name="connsiteX71" fmla="*/ 3979830 w 6064473"/>
              <a:gd name="connsiteY71" fmla="*/ 3119532 h 5697137"/>
              <a:gd name="connsiteX72" fmla="*/ 3787993 w 6064473"/>
              <a:gd name="connsiteY72" fmla="*/ 3006686 h 5697137"/>
              <a:gd name="connsiteX73" fmla="*/ 4026525 w 6064473"/>
              <a:gd name="connsiteY73" fmla="*/ 2976618 h 5697137"/>
              <a:gd name="connsiteX74" fmla="*/ 4317901 w 6064473"/>
              <a:gd name="connsiteY74" fmla="*/ 2747750 h 5697137"/>
              <a:gd name="connsiteX75" fmla="*/ 5191022 w 6064473"/>
              <a:gd name="connsiteY75" fmla="*/ 2857969 h 5697137"/>
              <a:gd name="connsiteX76" fmla="*/ 4271625 w 6064473"/>
              <a:gd name="connsiteY76" fmla="*/ 2978659 h 5697137"/>
              <a:gd name="connsiteX77" fmla="*/ 3574349 w 6064473"/>
              <a:gd name="connsiteY77" fmla="*/ 2860212 h 5697137"/>
              <a:gd name="connsiteX78" fmla="*/ 4317901 w 6064473"/>
              <a:gd name="connsiteY78" fmla="*/ 2747750 h 5697137"/>
              <a:gd name="connsiteX79" fmla="*/ 247270 w 6064473"/>
              <a:gd name="connsiteY79" fmla="*/ 2265169 h 5697137"/>
              <a:gd name="connsiteX80" fmla="*/ 1325478 w 6064473"/>
              <a:gd name="connsiteY80" fmla="*/ 2403738 h 5697137"/>
              <a:gd name="connsiteX81" fmla="*/ 2276481 w 6064473"/>
              <a:gd name="connsiteY81" fmla="*/ 2748245 h 5697137"/>
              <a:gd name="connsiteX82" fmla="*/ 2102548 w 6064473"/>
              <a:gd name="connsiteY82" fmla="*/ 2777055 h 5697137"/>
              <a:gd name="connsiteX83" fmla="*/ 2086205 w 6064473"/>
              <a:gd name="connsiteY83" fmla="*/ 2777374 h 5697137"/>
              <a:gd name="connsiteX84" fmla="*/ 2146796 w 6064473"/>
              <a:gd name="connsiteY84" fmla="*/ 2784719 h 5697137"/>
              <a:gd name="connsiteX85" fmla="*/ 2503007 w 6064473"/>
              <a:gd name="connsiteY85" fmla="*/ 2875999 h 5697137"/>
              <a:gd name="connsiteX86" fmla="*/ 2123732 w 6064473"/>
              <a:gd name="connsiteY86" fmla="*/ 2963026 h 5697137"/>
              <a:gd name="connsiteX87" fmla="*/ 2095732 w 6064473"/>
              <a:gd name="connsiteY87" fmla="*/ 2966039 h 5697137"/>
              <a:gd name="connsiteX88" fmla="*/ 2133189 w 6064473"/>
              <a:gd name="connsiteY88" fmla="*/ 2966423 h 5697137"/>
              <a:gd name="connsiteX89" fmla="*/ 2309500 w 6064473"/>
              <a:gd name="connsiteY89" fmla="*/ 2979876 h 5697137"/>
              <a:gd name="connsiteX90" fmla="*/ 2371075 w 6064473"/>
              <a:gd name="connsiteY90" fmla="*/ 3004840 h 5697137"/>
              <a:gd name="connsiteX91" fmla="*/ 2273631 w 6064473"/>
              <a:gd name="connsiteY91" fmla="*/ 3070739 h 5697137"/>
              <a:gd name="connsiteX92" fmla="*/ 2227309 w 6064473"/>
              <a:gd name="connsiteY92" fmla="*/ 3091327 h 5697137"/>
              <a:gd name="connsiteX93" fmla="*/ 2263094 w 6064473"/>
              <a:gd name="connsiteY93" fmla="*/ 3082100 h 5697137"/>
              <a:gd name="connsiteX94" fmla="*/ 2555252 w 6064473"/>
              <a:gd name="connsiteY94" fmla="*/ 3035143 h 5697137"/>
              <a:gd name="connsiteX95" fmla="*/ 2600737 w 6064473"/>
              <a:gd name="connsiteY95" fmla="*/ 3044688 h 5697137"/>
              <a:gd name="connsiteX96" fmla="*/ 2174414 w 6064473"/>
              <a:gd name="connsiteY96" fmla="*/ 3318972 h 5697137"/>
              <a:gd name="connsiteX97" fmla="*/ 2115051 w 6064473"/>
              <a:gd name="connsiteY97" fmla="*/ 3347227 h 5697137"/>
              <a:gd name="connsiteX98" fmla="*/ 2122943 w 6064473"/>
              <a:gd name="connsiteY98" fmla="*/ 3343791 h 5697137"/>
              <a:gd name="connsiteX99" fmla="*/ 2497131 w 6064473"/>
              <a:gd name="connsiteY99" fmla="*/ 3228143 h 5697137"/>
              <a:gd name="connsiteX100" fmla="*/ 2507890 w 6064473"/>
              <a:gd name="connsiteY100" fmla="*/ 3234424 h 5697137"/>
              <a:gd name="connsiteX101" fmla="*/ 2445956 w 6064473"/>
              <a:gd name="connsiteY101" fmla="*/ 3331053 h 5697137"/>
              <a:gd name="connsiteX102" fmla="*/ 2432246 w 6064473"/>
              <a:gd name="connsiteY102" fmla="*/ 3345106 h 5697137"/>
              <a:gd name="connsiteX103" fmla="*/ 2473538 w 6064473"/>
              <a:gd name="connsiteY103" fmla="*/ 3316436 h 5697137"/>
              <a:gd name="connsiteX104" fmla="*/ 2715833 w 6064473"/>
              <a:gd name="connsiteY104" fmla="*/ 3185756 h 5697137"/>
              <a:gd name="connsiteX105" fmla="*/ 2724026 w 6064473"/>
              <a:gd name="connsiteY105" fmla="*/ 3188778 h 5697137"/>
              <a:gd name="connsiteX106" fmla="*/ 2518568 w 6064473"/>
              <a:gd name="connsiteY106" fmla="*/ 3506562 h 5697137"/>
              <a:gd name="connsiteX107" fmla="*/ 2454522 w 6064473"/>
              <a:gd name="connsiteY107" fmla="*/ 3582799 h 5697137"/>
              <a:gd name="connsiteX108" fmla="*/ 2519370 w 6064473"/>
              <a:gd name="connsiteY108" fmla="*/ 3530412 h 5697137"/>
              <a:gd name="connsiteX109" fmla="*/ 2635777 w 6064473"/>
              <a:gd name="connsiteY109" fmla="*/ 3461174 h 5697137"/>
              <a:gd name="connsiteX110" fmla="*/ 2648092 w 6064473"/>
              <a:gd name="connsiteY110" fmla="*/ 3463661 h 5697137"/>
              <a:gd name="connsiteX111" fmla="*/ 2625872 w 6064473"/>
              <a:gd name="connsiteY111" fmla="*/ 3575186 h 5697137"/>
              <a:gd name="connsiteX112" fmla="*/ 2617058 w 6064473"/>
              <a:gd name="connsiteY112" fmla="*/ 3595732 h 5697137"/>
              <a:gd name="connsiteX113" fmla="*/ 2660091 w 6064473"/>
              <a:gd name="connsiteY113" fmla="*/ 3534559 h 5697137"/>
              <a:gd name="connsiteX114" fmla="*/ 2840819 w 6064473"/>
              <a:gd name="connsiteY114" fmla="*/ 3332039 h 5697137"/>
              <a:gd name="connsiteX115" fmla="*/ 2849597 w 6064473"/>
              <a:gd name="connsiteY115" fmla="*/ 3332179 h 5697137"/>
              <a:gd name="connsiteX116" fmla="*/ 2639640 w 6064473"/>
              <a:gd name="connsiteY116" fmla="*/ 4025194 h 5697137"/>
              <a:gd name="connsiteX117" fmla="*/ 2164356 w 6064473"/>
              <a:gd name="connsiteY117" fmla="*/ 4735962 h 5697137"/>
              <a:gd name="connsiteX118" fmla="*/ 2276371 w 6064473"/>
              <a:gd name="connsiteY118" fmla="*/ 4244834 h 5697137"/>
              <a:gd name="connsiteX119" fmla="*/ 2316133 w 6064473"/>
              <a:gd name="connsiteY119" fmla="*/ 4154694 h 5697137"/>
              <a:gd name="connsiteX120" fmla="*/ 2268382 w 6064473"/>
              <a:gd name="connsiteY120" fmla="*/ 4228955 h 5697137"/>
              <a:gd name="connsiteX121" fmla="*/ 2176318 w 6064473"/>
              <a:gd name="connsiteY121" fmla="*/ 4357971 h 5697137"/>
              <a:gd name="connsiteX122" fmla="*/ 1326682 w 6064473"/>
              <a:gd name="connsiteY122" fmla="*/ 5207238 h 5697137"/>
              <a:gd name="connsiteX123" fmla="*/ 1932445 w 6064473"/>
              <a:gd name="connsiteY123" fmla="*/ 4116660 h 5697137"/>
              <a:gd name="connsiteX124" fmla="*/ 2016236 w 6064473"/>
              <a:gd name="connsiteY124" fmla="*/ 4013549 h 5697137"/>
              <a:gd name="connsiteX125" fmla="*/ 1984285 w 6064473"/>
              <a:gd name="connsiteY125" fmla="*/ 4042225 h 5697137"/>
              <a:gd name="connsiteX126" fmla="*/ 1577500 w 6064473"/>
              <a:gd name="connsiteY126" fmla="*/ 4281483 h 5697137"/>
              <a:gd name="connsiteX127" fmla="*/ 1858672 w 6064473"/>
              <a:gd name="connsiteY127" fmla="*/ 3857128 h 5697137"/>
              <a:gd name="connsiteX128" fmla="*/ 1950371 w 6064473"/>
              <a:gd name="connsiteY128" fmla="*/ 3762899 h 5697137"/>
              <a:gd name="connsiteX129" fmla="*/ 1867551 w 6064473"/>
              <a:gd name="connsiteY129" fmla="*/ 3824297 h 5697137"/>
              <a:gd name="connsiteX130" fmla="*/ 1733017 w 6064473"/>
              <a:gd name="connsiteY130" fmla="*/ 3914704 h 5697137"/>
              <a:gd name="connsiteX131" fmla="*/ 616558 w 6064473"/>
              <a:gd name="connsiteY131" fmla="*/ 4431342 h 5697137"/>
              <a:gd name="connsiteX132" fmla="*/ 1590345 w 6064473"/>
              <a:gd name="connsiteY132" fmla="*/ 3611576 h 5697137"/>
              <a:gd name="connsiteX133" fmla="*/ 1844848 w 6064473"/>
              <a:gd name="connsiteY133" fmla="*/ 3470540 h 5697137"/>
              <a:gd name="connsiteX134" fmla="*/ 1965177 w 6064473"/>
              <a:gd name="connsiteY134" fmla="*/ 3413279 h 5697137"/>
              <a:gd name="connsiteX135" fmla="*/ 1956000 w 6064473"/>
              <a:gd name="connsiteY135" fmla="*/ 3417153 h 5697137"/>
              <a:gd name="connsiteX136" fmla="*/ 1103802 w 6064473"/>
              <a:gd name="connsiteY136" fmla="*/ 3630057 h 5697137"/>
              <a:gd name="connsiteX137" fmla="*/ 1671757 w 6064473"/>
              <a:gd name="connsiteY137" fmla="*/ 3282285 h 5697137"/>
              <a:gd name="connsiteX138" fmla="*/ 1709943 w 6064473"/>
              <a:gd name="connsiteY138" fmla="*/ 3266561 h 5697137"/>
              <a:gd name="connsiteX139" fmla="*/ 1701398 w 6064473"/>
              <a:gd name="connsiteY139" fmla="*/ 3269069 h 5697137"/>
              <a:gd name="connsiteX140" fmla="*/ 1369082 w 6064473"/>
              <a:gd name="connsiteY140" fmla="*/ 3346449 h 5697137"/>
              <a:gd name="connsiteX141" fmla="*/ 115773 w 6064473"/>
              <a:gd name="connsiteY141" fmla="*/ 3415278 h 5697137"/>
              <a:gd name="connsiteX142" fmla="*/ 1360547 w 6064473"/>
              <a:gd name="connsiteY142" fmla="*/ 3018077 h 5697137"/>
              <a:gd name="connsiteX143" fmla="*/ 1482106 w 6064473"/>
              <a:gd name="connsiteY143" fmla="*/ 2999349 h 5697137"/>
              <a:gd name="connsiteX144" fmla="*/ 1586944 w 6064473"/>
              <a:gd name="connsiteY144" fmla="*/ 2987778 h 5697137"/>
              <a:gd name="connsiteX145" fmla="*/ 1496576 w 6064473"/>
              <a:gd name="connsiteY145" fmla="*/ 2986854 h 5697137"/>
              <a:gd name="connsiteX146" fmla="*/ 886334 w 6064473"/>
              <a:gd name="connsiteY146" fmla="*/ 2878243 h 5697137"/>
              <a:gd name="connsiteX147" fmla="*/ 1549054 w 6064473"/>
              <a:gd name="connsiteY147" fmla="*/ 2760956 h 5697137"/>
              <a:gd name="connsiteX148" fmla="*/ 1613023 w 6064473"/>
              <a:gd name="connsiteY148" fmla="*/ 2759739 h 5697137"/>
              <a:gd name="connsiteX149" fmla="*/ 1543672 w 6064473"/>
              <a:gd name="connsiteY149" fmla="*/ 2754226 h 5697137"/>
              <a:gd name="connsiteX150" fmla="*/ 1201607 w 6064473"/>
              <a:gd name="connsiteY150" fmla="*/ 2707908 h 5697137"/>
              <a:gd name="connsiteX151" fmla="*/ 1076 w 6064473"/>
              <a:gd name="connsiteY151" fmla="*/ 2328698 h 5697137"/>
              <a:gd name="connsiteX152" fmla="*/ 247270 w 6064473"/>
              <a:gd name="connsiteY152" fmla="*/ 2265169 h 5697137"/>
              <a:gd name="connsiteX153" fmla="*/ 481677 w 6064473"/>
              <a:gd name="connsiteY153" fmla="*/ 1280623 h 5697137"/>
              <a:gd name="connsiteX154" fmla="*/ 556296 w 6064473"/>
              <a:gd name="connsiteY154" fmla="*/ 1286281 h 5697137"/>
              <a:gd name="connsiteX155" fmla="*/ 1652529 w 6064473"/>
              <a:gd name="connsiteY155" fmla="*/ 1827509 h 5697137"/>
              <a:gd name="connsiteX156" fmla="*/ 2410370 w 6064473"/>
              <a:gd name="connsiteY156" fmla="*/ 2472740 h 5697137"/>
              <a:gd name="connsiteX157" fmla="*/ 2289667 w 6064473"/>
              <a:gd name="connsiteY157" fmla="*/ 2456142 h 5697137"/>
              <a:gd name="connsiteX158" fmla="*/ 2237742 w 6064473"/>
              <a:gd name="connsiteY158" fmla="*/ 2439902 h 5697137"/>
              <a:gd name="connsiteX159" fmla="*/ 2263600 w 6064473"/>
              <a:gd name="connsiteY159" fmla="*/ 2453523 h 5697137"/>
              <a:gd name="connsiteX160" fmla="*/ 2559823 w 6064473"/>
              <a:gd name="connsiteY160" fmla="*/ 2664007 h 5697137"/>
              <a:gd name="connsiteX161" fmla="*/ 1825245 w 6064473"/>
              <a:gd name="connsiteY161" fmla="*/ 2506408 h 5697137"/>
              <a:gd name="connsiteX162" fmla="*/ 1055608 w 6064473"/>
              <a:gd name="connsiteY162" fmla="*/ 2096046 h 5697137"/>
              <a:gd name="connsiteX163" fmla="*/ 1134713 w 6064473"/>
              <a:gd name="connsiteY163" fmla="*/ 2069761 h 5697137"/>
              <a:gd name="connsiteX164" fmla="*/ 1655139 w 6064473"/>
              <a:gd name="connsiteY164" fmla="*/ 2199452 h 5697137"/>
              <a:gd name="connsiteX165" fmla="*/ 1697135 w 6064473"/>
              <a:gd name="connsiteY165" fmla="*/ 2214040 h 5697137"/>
              <a:gd name="connsiteX166" fmla="*/ 1562266 w 6064473"/>
              <a:gd name="connsiteY166" fmla="*/ 2146163 h 5697137"/>
              <a:gd name="connsiteX167" fmla="*/ 1416841 w 6064473"/>
              <a:gd name="connsiteY167" fmla="*/ 2064853 h 5697137"/>
              <a:gd name="connsiteX168" fmla="*/ 438299 w 6064473"/>
              <a:gd name="connsiteY168" fmla="*/ 1301603 h 5697137"/>
              <a:gd name="connsiteX169" fmla="*/ 481677 w 6064473"/>
              <a:gd name="connsiteY169" fmla="*/ 1280623 h 5697137"/>
              <a:gd name="connsiteX170" fmla="*/ 1219547 w 6064473"/>
              <a:gd name="connsiteY170" fmla="*/ 524210 h 5697137"/>
              <a:gd name="connsiteX171" fmla="*/ 2142884 w 6064473"/>
              <a:gd name="connsiteY171" fmla="*/ 1416728 h 5697137"/>
              <a:gd name="connsiteX172" fmla="*/ 2620283 w 6064473"/>
              <a:gd name="connsiteY172" fmla="*/ 2263394 h 5697137"/>
              <a:gd name="connsiteX173" fmla="*/ 2512246 w 6064473"/>
              <a:gd name="connsiteY173" fmla="*/ 2208580 h 5697137"/>
              <a:gd name="connsiteX174" fmla="*/ 2441239 w 6064473"/>
              <a:gd name="connsiteY174" fmla="*/ 2154003 h 5697137"/>
              <a:gd name="connsiteX175" fmla="*/ 2476022 w 6064473"/>
              <a:gd name="connsiteY175" fmla="*/ 2192573 h 5697137"/>
              <a:gd name="connsiteX176" fmla="*/ 2677308 w 6064473"/>
              <a:gd name="connsiteY176" fmla="*/ 2488739 h 5697137"/>
              <a:gd name="connsiteX177" fmla="*/ 2045875 w 6064473"/>
              <a:gd name="connsiteY177" fmla="*/ 2095884 h 5697137"/>
              <a:gd name="connsiteX178" fmla="*/ 1473340 w 6064473"/>
              <a:gd name="connsiteY178" fmla="*/ 1454373 h 5697137"/>
              <a:gd name="connsiteX179" fmla="*/ 1493085 w 6064473"/>
              <a:gd name="connsiteY179" fmla="*/ 1444969 h 5697137"/>
              <a:gd name="connsiteX180" fmla="*/ 1953739 w 6064473"/>
              <a:gd name="connsiteY180" fmla="*/ 1716428 h 5697137"/>
              <a:gd name="connsiteX181" fmla="*/ 2027330 w 6064473"/>
              <a:gd name="connsiteY181" fmla="*/ 1775444 h 5697137"/>
              <a:gd name="connsiteX182" fmla="*/ 1939147 w 6064473"/>
              <a:gd name="connsiteY182" fmla="*/ 1683239 h 5697137"/>
              <a:gd name="connsiteX183" fmla="*/ 1831753 w 6064473"/>
              <a:gd name="connsiteY183" fmla="*/ 1560250 h 5697137"/>
              <a:gd name="connsiteX184" fmla="*/ 1189371 w 6064473"/>
              <a:gd name="connsiteY184" fmla="*/ 531929 h 5697137"/>
              <a:gd name="connsiteX185" fmla="*/ 1219547 w 6064473"/>
              <a:gd name="connsiteY185" fmla="*/ 524210 h 5697137"/>
              <a:gd name="connsiteX186" fmla="*/ 4595007 w 6064473"/>
              <a:gd name="connsiteY186" fmla="*/ 380466 h 5697137"/>
              <a:gd name="connsiteX187" fmla="*/ 4624331 w 6064473"/>
              <a:gd name="connsiteY187" fmla="*/ 388084 h 5697137"/>
              <a:gd name="connsiteX188" fmla="*/ 4124273 w 6064473"/>
              <a:gd name="connsiteY188" fmla="*/ 1526659 h 5697137"/>
              <a:gd name="connsiteX189" fmla="*/ 4097974 w 6064473"/>
              <a:gd name="connsiteY189" fmla="*/ 1565715 h 5697137"/>
              <a:gd name="connsiteX190" fmla="*/ 4154052 w 6064473"/>
              <a:gd name="connsiteY190" fmla="*/ 1511473 h 5697137"/>
              <a:gd name="connsiteX191" fmla="*/ 4450631 w 6064473"/>
              <a:gd name="connsiteY191" fmla="*/ 1313535 h 5697137"/>
              <a:gd name="connsiteX192" fmla="*/ 4469654 w 6064473"/>
              <a:gd name="connsiteY192" fmla="*/ 1322456 h 5697137"/>
              <a:gd name="connsiteX193" fmla="*/ 4027056 w 6064473"/>
              <a:gd name="connsiteY193" fmla="*/ 1975580 h 5697137"/>
              <a:gd name="connsiteX194" fmla="*/ 3968255 w 6064473"/>
              <a:gd name="connsiteY194" fmla="*/ 2039318 h 5697137"/>
              <a:gd name="connsiteX195" fmla="*/ 3973911 w 6064473"/>
              <a:gd name="connsiteY195" fmla="*/ 2033837 h 5697137"/>
              <a:gd name="connsiteX196" fmla="*/ 4358717 w 6064473"/>
              <a:gd name="connsiteY196" fmla="*/ 1712787 h 5697137"/>
              <a:gd name="connsiteX197" fmla="*/ 5414579 w 6064473"/>
              <a:gd name="connsiteY197" fmla="*/ 1117333 h 5697137"/>
              <a:gd name="connsiteX198" fmla="*/ 5439076 w 6064473"/>
              <a:gd name="connsiteY198" fmla="*/ 1134525 h 5697137"/>
              <a:gd name="connsiteX199" fmla="*/ 4520011 w 6064473"/>
              <a:gd name="connsiteY199" fmla="*/ 2007938 h 5697137"/>
              <a:gd name="connsiteX200" fmla="*/ 4257333 w 6064473"/>
              <a:gd name="connsiteY200" fmla="*/ 2173193 h 5697137"/>
              <a:gd name="connsiteX201" fmla="*/ 4176798 w 6064473"/>
              <a:gd name="connsiteY201" fmla="*/ 2216825 h 5697137"/>
              <a:gd name="connsiteX202" fmla="*/ 4228768 w 6064473"/>
              <a:gd name="connsiteY202" fmla="*/ 2194011 h 5697137"/>
              <a:gd name="connsiteX203" fmla="*/ 4909716 w 6064473"/>
              <a:gd name="connsiteY203" fmla="*/ 1958919 h 5697137"/>
              <a:gd name="connsiteX204" fmla="*/ 4980529 w 6064473"/>
              <a:gd name="connsiteY204" fmla="*/ 1984310 h 5697137"/>
              <a:gd name="connsiteX205" fmla="*/ 4197506 w 6064473"/>
              <a:gd name="connsiteY205" fmla="*/ 2461749 h 5697137"/>
              <a:gd name="connsiteX206" fmla="*/ 4156052 w 6064473"/>
              <a:gd name="connsiteY206" fmla="*/ 2478431 h 5697137"/>
              <a:gd name="connsiteX207" fmla="*/ 4248901 w 6064473"/>
              <a:gd name="connsiteY207" fmla="*/ 2443362 h 5697137"/>
              <a:gd name="connsiteX208" fmla="*/ 4742112 w 6064473"/>
              <a:gd name="connsiteY208" fmla="*/ 2295775 h 5697137"/>
              <a:gd name="connsiteX209" fmla="*/ 5896339 w 6064473"/>
              <a:gd name="connsiteY209" fmla="*/ 2121302 h 5697137"/>
              <a:gd name="connsiteX210" fmla="*/ 5989519 w 6064473"/>
              <a:gd name="connsiteY210" fmla="*/ 2174591 h 5697137"/>
              <a:gd name="connsiteX211" fmla="*/ 4766233 w 6064473"/>
              <a:gd name="connsiteY211" fmla="*/ 2623828 h 5697137"/>
              <a:gd name="connsiteX212" fmla="*/ 3758458 w 6064473"/>
              <a:gd name="connsiteY212" fmla="*/ 2679274 h 5697137"/>
              <a:gd name="connsiteX213" fmla="*/ 3959376 w 6064473"/>
              <a:gd name="connsiteY213" fmla="*/ 2558302 h 5697137"/>
              <a:gd name="connsiteX214" fmla="*/ 4076928 w 6064473"/>
              <a:gd name="connsiteY214" fmla="*/ 2509039 h 5697137"/>
              <a:gd name="connsiteX215" fmla="*/ 3988572 w 6064473"/>
              <a:gd name="connsiteY215" fmla="*/ 2539474 h 5697137"/>
              <a:gd name="connsiteX216" fmla="*/ 3512274 w 6064473"/>
              <a:gd name="connsiteY216" fmla="*/ 2633014 h 5697137"/>
              <a:gd name="connsiteX217" fmla="*/ 3819084 w 6064473"/>
              <a:gd name="connsiteY217" fmla="*/ 2402215 h 5697137"/>
              <a:gd name="connsiteX218" fmla="*/ 3913651 w 6064473"/>
              <a:gd name="connsiteY218" fmla="*/ 2347603 h 5697137"/>
              <a:gd name="connsiteX219" fmla="*/ 3843298 w 6064473"/>
              <a:gd name="connsiteY219" fmla="*/ 2379185 h 5697137"/>
              <a:gd name="connsiteX220" fmla="*/ 3629149 w 6064473"/>
              <a:gd name="connsiteY220" fmla="*/ 2435746 h 5697137"/>
              <a:gd name="connsiteX221" fmla="*/ 3760048 w 6064473"/>
              <a:gd name="connsiteY221" fmla="*/ 2248543 h 5697137"/>
              <a:gd name="connsiteX222" fmla="*/ 3834916 w 6064473"/>
              <a:gd name="connsiteY222" fmla="*/ 2170312 h 5697137"/>
              <a:gd name="connsiteX223" fmla="*/ 3790396 w 6064473"/>
              <a:gd name="connsiteY223" fmla="*/ 2210438 h 5697137"/>
              <a:gd name="connsiteX224" fmla="*/ 3392362 w 6064473"/>
              <a:gd name="connsiteY224" fmla="*/ 2478099 h 5697137"/>
              <a:gd name="connsiteX225" fmla="*/ 3512907 w 6064473"/>
              <a:gd name="connsiteY225" fmla="*/ 2243292 h 5697137"/>
              <a:gd name="connsiteX226" fmla="*/ 3535303 w 6064473"/>
              <a:gd name="connsiteY226" fmla="*/ 2210889 h 5697137"/>
              <a:gd name="connsiteX227" fmla="*/ 3534027 w 6064473"/>
              <a:gd name="connsiteY227" fmla="*/ 2211912 h 5697137"/>
              <a:gd name="connsiteX228" fmla="*/ 3474050 w 6064473"/>
              <a:gd name="connsiteY228" fmla="*/ 2237424 h 5697137"/>
              <a:gd name="connsiteX229" fmla="*/ 3859292 w 6064473"/>
              <a:gd name="connsiteY229" fmla="*/ 1305809 h 5697137"/>
              <a:gd name="connsiteX230" fmla="*/ 4595007 w 6064473"/>
              <a:gd name="connsiteY230" fmla="*/ 380466 h 5697137"/>
              <a:gd name="connsiteX231" fmla="*/ 2303213 w 6064473"/>
              <a:gd name="connsiteY231" fmla="*/ 27742 h 5697137"/>
              <a:gd name="connsiteX232" fmla="*/ 2334441 w 6064473"/>
              <a:gd name="connsiteY232" fmla="*/ 32239 h 5697137"/>
              <a:gd name="connsiteX233" fmla="*/ 2801576 w 6064473"/>
              <a:gd name="connsiteY233" fmla="*/ 1190224 h 5697137"/>
              <a:gd name="connsiteX234" fmla="*/ 2876429 w 6064473"/>
              <a:gd name="connsiteY234" fmla="*/ 2137167 h 5697137"/>
              <a:gd name="connsiteX235" fmla="*/ 2773330 w 6064473"/>
              <a:gd name="connsiteY235" fmla="*/ 1999426 h 5697137"/>
              <a:gd name="connsiteX236" fmla="*/ 2772113 w 6064473"/>
              <a:gd name="connsiteY236" fmla="*/ 1997134 h 5697137"/>
              <a:gd name="connsiteX237" fmla="*/ 2778447 w 6064473"/>
              <a:gd name="connsiteY237" fmla="*/ 2017094 h 5697137"/>
              <a:gd name="connsiteX238" fmla="*/ 2837163 w 6064473"/>
              <a:gd name="connsiteY238" fmla="*/ 2366070 h 5697137"/>
              <a:gd name="connsiteX239" fmla="*/ 2426155 w 6064473"/>
              <a:gd name="connsiteY239" fmla="*/ 1761483 h 5697137"/>
              <a:gd name="connsiteX240" fmla="*/ 2174166 w 6064473"/>
              <a:gd name="connsiteY240" fmla="*/ 952503 h 5697137"/>
              <a:gd name="connsiteX241" fmla="*/ 2196193 w 6064473"/>
              <a:gd name="connsiteY241" fmla="*/ 951582 h 5697137"/>
              <a:gd name="connsiteX242" fmla="*/ 2502443 w 6064473"/>
              <a:gd name="connsiteY242" fmla="*/ 1378808 h 5697137"/>
              <a:gd name="connsiteX243" fmla="*/ 2517097 w 6064473"/>
              <a:gd name="connsiteY243" fmla="*/ 1407404 h 5697137"/>
              <a:gd name="connsiteX244" fmla="*/ 2497973 w 6064473"/>
              <a:gd name="connsiteY244" fmla="*/ 1353669 h 5697137"/>
              <a:gd name="connsiteX245" fmla="*/ 2451939 w 6064473"/>
              <a:gd name="connsiteY245" fmla="*/ 1201644 h 5697137"/>
              <a:gd name="connsiteX246" fmla="*/ 2303213 w 6064473"/>
              <a:gd name="connsiteY246" fmla="*/ 27742 h 5697137"/>
              <a:gd name="connsiteX247" fmla="*/ 3586630 w 6064473"/>
              <a:gd name="connsiteY247" fmla="*/ 1256 h 5697137"/>
              <a:gd name="connsiteX248" fmla="*/ 3539487 w 6064473"/>
              <a:gd name="connsiteY248" fmla="*/ 1241411 h 5697137"/>
              <a:gd name="connsiteX249" fmla="*/ 3508234 w 6064473"/>
              <a:gd name="connsiteY249" fmla="*/ 1381821 h 5697137"/>
              <a:gd name="connsiteX250" fmla="*/ 3500283 w 6064473"/>
              <a:gd name="connsiteY250" fmla="*/ 1409975 h 5697137"/>
              <a:gd name="connsiteX251" fmla="*/ 3541952 w 6064473"/>
              <a:gd name="connsiteY251" fmla="*/ 1308905 h 5697137"/>
              <a:gd name="connsiteX252" fmla="*/ 3793569 w 6064473"/>
              <a:gd name="connsiteY252" fmla="*/ 900950 h 5697137"/>
              <a:gd name="connsiteX253" fmla="*/ 3814686 w 6064473"/>
              <a:gd name="connsiteY253" fmla="*/ 902481 h 5697137"/>
              <a:gd name="connsiteX254" fmla="*/ 3616474 w 6064473"/>
              <a:gd name="connsiteY254" fmla="*/ 1771594 h 5697137"/>
              <a:gd name="connsiteX255" fmla="*/ 3260503 w 6064473"/>
              <a:gd name="connsiteY255" fmla="*/ 2358469 h 5697137"/>
              <a:gd name="connsiteX256" fmla="*/ 3305801 w 6064473"/>
              <a:gd name="connsiteY256" fmla="*/ 1987122 h 5697137"/>
              <a:gd name="connsiteX257" fmla="*/ 3323020 w 6064473"/>
              <a:gd name="connsiteY257" fmla="*/ 1919537 h 5697137"/>
              <a:gd name="connsiteX258" fmla="*/ 3311178 w 6064473"/>
              <a:gd name="connsiteY258" fmla="*/ 1947596 h 5697137"/>
              <a:gd name="connsiteX259" fmla="*/ 3195542 w 6064473"/>
              <a:gd name="connsiteY259" fmla="*/ 2124696 h 5697137"/>
              <a:gd name="connsiteX260" fmla="*/ 3160479 w 6064473"/>
              <a:gd name="connsiteY260" fmla="*/ 1960866 h 5697137"/>
              <a:gd name="connsiteX261" fmla="*/ 3158120 w 6064473"/>
              <a:gd name="connsiteY261" fmla="*/ 1912405 h 5697137"/>
              <a:gd name="connsiteX262" fmla="*/ 3150005 w 6064473"/>
              <a:gd name="connsiteY262" fmla="*/ 1973931 h 5697137"/>
              <a:gd name="connsiteX263" fmla="*/ 3054791 w 6064473"/>
              <a:gd name="connsiteY263" fmla="*/ 2315428 h 5697137"/>
              <a:gd name="connsiteX264" fmla="*/ 2937482 w 6064473"/>
              <a:gd name="connsiteY264" fmla="*/ 1602591 h 5697137"/>
              <a:gd name="connsiteX265" fmla="*/ 3052451 w 6064473"/>
              <a:gd name="connsiteY265" fmla="*/ 765536 h 5697137"/>
              <a:gd name="connsiteX266" fmla="*/ 3168874 w 6064473"/>
              <a:gd name="connsiteY266" fmla="*/ 1255721 h 5697137"/>
              <a:gd name="connsiteX267" fmla="*/ 3174773 w 6064473"/>
              <a:gd name="connsiteY267" fmla="*/ 1400403 h 5697137"/>
              <a:gd name="connsiteX268" fmla="*/ 3188035 w 6064473"/>
              <a:gd name="connsiteY268" fmla="*/ 1272529 h 5697137"/>
              <a:gd name="connsiteX269" fmla="*/ 3211862 w 6064473"/>
              <a:gd name="connsiteY269" fmla="*/ 1117684 h 5697137"/>
              <a:gd name="connsiteX270" fmla="*/ 3586630 w 6064473"/>
              <a:gd name="connsiteY270" fmla="*/ 1256 h 569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</a:cxnLst>
            <a:rect l="l" t="t" r="r" b="b"/>
            <a:pathLst>
              <a:path w="6064473" h="5697137">
                <a:moveTo>
                  <a:pt x="3066782" y="3370149"/>
                </a:moveTo>
                <a:cubicBezTo>
                  <a:pt x="3106924" y="3377543"/>
                  <a:pt x="3184090" y="3797103"/>
                  <a:pt x="3184090" y="4082986"/>
                </a:cubicBezTo>
                <a:cubicBezTo>
                  <a:pt x="3184090" y="4368868"/>
                  <a:pt x="3184936" y="4924477"/>
                  <a:pt x="3069122" y="4920040"/>
                </a:cubicBezTo>
                <a:cubicBezTo>
                  <a:pt x="2996739" y="4917267"/>
                  <a:pt x="2965811" y="4674561"/>
                  <a:pt x="2952699" y="4429856"/>
                </a:cubicBezTo>
                <a:lnTo>
                  <a:pt x="2952218" y="4418066"/>
                </a:lnTo>
                <a:lnTo>
                  <a:pt x="2951540" y="4424608"/>
                </a:lnTo>
                <a:cubicBezTo>
                  <a:pt x="2944734" y="4478387"/>
                  <a:pt x="2936806" y="4530508"/>
                  <a:pt x="2927713" y="4579454"/>
                </a:cubicBezTo>
                <a:cubicBezTo>
                  <a:pt x="2854968" y="4971016"/>
                  <a:pt x="2714779" y="5732233"/>
                  <a:pt x="2552946" y="5695881"/>
                </a:cubicBezTo>
                <a:cubicBezTo>
                  <a:pt x="2391112" y="5659529"/>
                  <a:pt x="2534907" y="4809633"/>
                  <a:pt x="2600087" y="4455726"/>
                </a:cubicBezTo>
                <a:cubicBezTo>
                  <a:pt x="2665269" y="4101820"/>
                  <a:pt x="2889429" y="3551820"/>
                  <a:pt x="2944033" y="3572441"/>
                </a:cubicBezTo>
                <a:cubicBezTo>
                  <a:pt x="2957684" y="3577597"/>
                  <a:pt x="2968036" y="3618640"/>
                  <a:pt x="2974749" y="3683423"/>
                </a:cubicBezTo>
                <a:lnTo>
                  <a:pt x="2975280" y="3689885"/>
                </a:lnTo>
                <a:lnTo>
                  <a:pt x="2989807" y="3604744"/>
                </a:lnTo>
                <a:cubicBezTo>
                  <a:pt x="3015725" y="3468991"/>
                  <a:pt x="3046710" y="3366452"/>
                  <a:pt x="3066782" y="3370149"/>
                </a:cubicBezTo>
                <a:close/>
                <a:moveTo>
                  <a:pt x="3415892" y="3204840"/>
                </a:moveTo>
                <a:cubicBezTo>
                  <a:pt x="3484768" y="3212637"/>
                  <a:pt x="3822962" y="3431088"/>
                  <a:pt x="4025601" y="3615728"/>
                </a:cubicBezTo>
                <a:cubicBezTo>
                  <a:pt x="4241749" y="3812677"/>
                  <a:pt x="4662413" y="4194857"/>
                  <a:pt x="4579272" y="4272280"/>
                </a:cubicBezTo>
                <a:cubicBezTo>
                  <a:pt x="4527310" y="4320669"/>
                  <a:pt x="4322500" y="4174956"/>
                  <a:pt x="4128451" y="4015486"/>
                </a:cubicBezTo>
                <a:lnTo>
                  <a:pt x="4053463" y="3952316"/>
                </a:lnTo>
                <a:lnTo>
                  <a:pt x="4133852" y="4041780"/>
                </a:lnTo>
                <a:cubicBezTo>
                  <a:pt x="4168322" y="4081707"/>
                  <a:pt x="4200937" y="4121217"/>
                  <a:pt x="4230706" y="4159451"/>
                </a:cubicBezTo>
                <a:cubicBezTo>
                  <a:pt x="4484736" y="4485708"/>
                  <a:pt x="4979406" y="5119132"/>
                  <a:pt x="4842718" y="5203442"/>
                </a:cubicBezTo>
                <a:cubicBezTo>
                  <a:pt x="4706030" y="5287750"/>
                  <a:pt x="4145194" y="4589184"/>
                  <a:pt x="3915214" y="4294688"/>
                </a:cubicBezTo>
                <a:cubicBezTo>
                  <a:pt x="3857719" y="4221064"/>
                  <a:pt x="3797411" y="4132022"/>
                  <a:pt x="3740113" y="4039520"/>
                </a:cubicBezTo>
                <a:lnTo>
                  <a:pt x="3679355" y="3937101"/>
                </a:lnTo>
                <a:lnTo>
                  <a:pt x="3720856" y="4021763"/>
                </a:lnTo>
                <a:cubicBezTo>
                  <a:pt x="3852123" y="4291676"/>
                  <a:pt x="4030376" y="4680870"/>
                  <a:pt x="3937000" y="4718815"/>
                </a:cubicBezTo>
                <a:cubicBezTo>
                  <a:pt x="3870303" y="4745918"/>
                  <a:pt x="3734305" y="4539070"/>
                  <a:pt x="3613528" y="4323125"/>
                </a:cubicBezTo>
                <a:lnTo>
                  <a:pt x="3576327" y="4254607"/>
                </a:lnTo>
                <a:lnTo>
                  <a:pt x="3602796" y="4324431"/>
                </a:lnTo>
                <a:cubicBezTo>
                  <a:pt x="3621199" y="4376361"/>
                  <a:pt x="3637844" y="4427225"/>
                  <a:pt x="3652001" y="4475648"/>
                </a:cubicBezTo>
                <a:cubicBezTo>
                  <a:pt x="3765261" y="4863036"/>
                  <a:pt x="3986541" y="5615646"/>
                  <a:pt x="3825348" y="5647145"/>
                </a:cubicBezTo>
                <a:cubicBezTo>
                  <a:pt x="3664153" y="5678644"/>
                  <a:pt x="3405718" y="4843451"/>
                  <a:pt x="3302843" y="4493545"/>
                </a:cubicBezTo>
                <a:cubicBezTo>
                  <a:pt x="3199969" y="4143638"/>
                  <a:pt x="3149905" y="3550689"/>
                  <a:pt x="3208098" y="3547707"/>
                </a:cubicBezTo>
                <a:cubicBezTo>
                  <a:pt x="3226284" y="3546775"/>
                  <a:pt x="3265393" y="3599214"/>
                  <a:pt x="3314028" y="3683580"/>
                </a:cubicBezTo>
                <a:lnTo>
                  <a:pt x="3321503" y="3696999"/>
                </a:lnTo>
                <a:lnTo>
                  <a:pt x="3310919" y="3665866"/>
                </a:lnTo>
                <a:cubicBezTo>
                  <a:pt x="3253996" y="3487337"/>
                  <a:pt x="3220282" y="3324154"/>
                  <a:pt x="3245029" y="3318070"/>
                </a:cubicBezTo>
                <a:cubicBezTo>
                  <a:pt x="3274726" y="3310769"/>
                  <a:pt x="3426450" y="3504624"/>
                  <a:pt x="3554138" y="3711084"/>
                </a:cubicBezTo>
                <a:lnTo>
                  <a:pt x="3572344" y="3741863"/>
                </a:lnTo>
                <a:lnTo>
                  <a:pt x="3522225" y="3640268"/>
                </a:lnTo>
                <a:cubicBezTo>
                  <a:pt x="3469463" y="3526305"/>
                  <a:pt x="3443118" y="3444918"/>
                  <a:pt x="3462836" y="3436466"/>
                </a:cubicBezTo>
                <a:cubicBezTo>
                  <a:pt x="3466122" y="3435058"/>
                  <a:pt x="3471005" y="3435374"/>
                  <a:pt x="3477334" y="3437287"/>
                </a:cubicBezTo>
                <a:cubicBezTo>
                  <a:pt x="3501067" y="3444458"/>
                  <a:pt x="3545135" y="3474062"/>
                  <a:pt x="3601607" y="3519214"/>
                </a:cubicBezTo>
                <a:lnTo>
                  <a:pt x="3625594" y="3539462"/>
                </a:lnTo>
                <a:lnTo>
                  <a:pt x="3598431" y="3507588"/>
                </a:lnTo>
                <a:cubicBezTo>
                  <a:pt x="3478028" y="3360869"/>
                  <a:pt x="3385050" y="3220412"/>
                  <a:pt x="3405828" y="3206161"/>
                </a:cubicBezTo>
                <a:cubicBezTo>
                  <a:pt x="3407906" y="3204737"/>
                  <a:pt x="3411301" y="3204320"/>
                  <a:pt x="3415892" y="3204840"/>
                </a:cubicBezTo>
                <a:close/>
                <a:moveTo>
                  <a:pt x="4026525" y="2976618"/>
                </a:moveTo>
                <a:cubicBezTo>
                  <a:pt x="4254371" y="2974925"/>
                  <a:pt x="4600616" y="2998304"/>
                  <a:pt x="4862867" y="3047025"/>
                </a:cubicBezTo>
                <a:cubicBezTo>
                  <a:pt x="5282467" y="3124979"/>
                  <a:pt x="6098161" y="3275371"/>
                  <a:pt x="6063397" y="3426233"/>
                </a:cubicBezTo>
                <a:cubicBezTo>
                  <a:pt x="6028633" y="3577097"/>
                  <a:pt x="5118230" y="3421119"/>
                  <a:pt x="4738996" y="3351195"/>
                </a:cubicBezTo>
                <a:cubicBezTo>
                  <a:pt x="4644187" y="3333714"/>
                  <a:pt x="4536055" y="3306610"/>
                  <a:pt x="4427509" y="3274995"/>
                </a:cubicBezTo>
                <a:lnTo>
                  <a:pt x="4409285" y="3269335"/>
                </a:lnTo>
                <a:lnTo>
                  <a:pt x="4522195" y="3315279"/>
                </a:lnTo>
                <a:cubicBezTo>
                  <a:pt x="4787051" y="3425255"/>
                  <a:pt x="5079584" y="3562800"/>
                  <a:pt x="5043292" y="3638529"/>
                </a:cubicBezTo>
                <a:cubicBezTo>
                  <a:pt x="5007000" y="3714257"/>
                  <a:pt x="4660217" y="3605475"/>
                  <a:pt x="4383927" y="3504990"/>
                </a:cubicBezTo>
                <a:lnTo>
                  <a:pt x="4303260" y="3474915"/>
                </a:lnTo>
                <a:lnTo>
                  <a:pt x="4428669" y="3536287"/>
                </a:lnTo>
                <a:cubicBezTo>
                  <a:pt x="4521113" y="3583257"/>
                  <a:pt x="4610794" y="3632482"/>
                  <a:pt x="4689602" y="3680873"/>
                </a:cubicBezTo>
                <a:cubicBezTo>
                  <a:pt x="5049870" y="3902086"/>
                  <a:pt x="5750688" y="4331072"/>
                  <a:pt x="5656906" y="4456718"/>
                </a:cubicBezTo>
                <a:cubicBezTo>
                  <a:pt x="5563124" y="4582366"/>
                  <a:pt x="4776108" y="4114440"/>
                  <a:pt x="4450284" y="3914993"/>
                </a:cubicBezTo>
                <a:cubicBezTo>
                  <a:pt x="4124460" y="3715544"/>
                  <a:pt x="3662075" y="3299050"/>
                  <a:pt x="3701961" y="3260030"/>
                </a:cubicBezTo>
                <a:cubicBezTo>
                  <a:pt x="3706947" y="3255152"/>
                  <a:pt x="3720489" y="3254614"/>
                  <a:pt x="3741074" y="3257837"/>
                </a:cubicBezTo>
                <a:cubicBezTo>
                  <a:pt x="3777098" y="3263477"/>
                  <a:pt x="3834690" y="3280640"/>
                  <a:pt x="3905742" y="3306235"/>
                </a:cubicBezTo>
                <a:lnTo>
                  <a:pt x="3943274" y="3320621"/>
                </a:lnTo>
                <a:lnTo>
                  <a:pt x="3840679" y="3264757"/>
                </a:lnTo>
                <a:cubicBezTo>
                  <a:pt x="3673157" y="3169588"/>
                  <a:pt x="3533569" y="3070769"/>
                  <a:pt x="3547582" y="3050290"/>
                </a:cubicBezTo>
                <a:cubicBezTo>
                  <a:pt x="3550384" y="3046193"/>
                  <a:pt x="3559618" y="3044037"/>
                  <a:pt x="3574170" y="3043613"/>
                </a:cubicBezTo>
                <a:cubicBezTo>
                  <a:pt x="3625105" y="3042129"/>
                  <a:pt x="3741190" y="3061858"/>
                  <a:pt x="3874698" y="3093867"/>
                </a:cubicBezTo>
                <a:lnTo>
                  <a:pt x="4003050" y="3128596"/>
                </a:lnTo>
                <a:lnTo>
                  <a:pt x="3979830" y="3119532"/>
                </a:lnTo>
                <a:cubicBezTo>
                  <a:pt x="3858720" y="3069063"/>
                  <a:pt x="3780251" y="3025697"/>
                  <a:pt x="3787993" y="3006686"/>
                </a:cubicBezTo>
                <a:cubicBezTo>
                  <a:pt x="3795735" y="2987676"/>
                  <a:pt x="3889818" y="2977634"/>
                  <a:pt x="4026525" y="2976618"/>
                </a:cubicBezTo>
                <a:close/>
                <a:moveTo>
                  <a:pt x="4317901" y="2747750"/>
                </a:moveTo>
                <a:cubicBezTo>
                  <a:pt x="4616101" y="2747750"/>
                  <a:pt x="5195650" y="2746940"/>
                  <a:pt x="5191022" y="2857969"/>
                </a:cubicBezTo>
                <a:cubicBezTo>
                  <a:pt x="5186395" y="2968998"/>
                  <a:pt x="4541071" y="2978284"/>
                  <a:pt x="4271625" y="2978659"/>
                </a:cubicBezTo>
                <a:cubicBezTo>
                  <a:pt x="4002180" y="2979032"/>
                  <a:pt x="3566637" y="2898697"/>
                  <a:pt x="3574349" y="2860212"/>
                </a:cubicBezTo>
                <a:cubicBezTo>
                  <a:pt x="3582062" y="2821728"/>
                  <a:pt x="4019700" y="2747750"/>
                  <a:pt x="4317901" y="2747750"/>
                </a:cubicBezTo>
                <a:close/>
                <a:moveTo>
                  <a:pt x="247270" y="2265169"/>
                </a:moveTo>
                <a:cubicBezTo>
                  <a:pt x="552970" y="2266918"/>
                  <a:pt x="1064754" y="2355665"/>
                  <a:pt x="1325478" y="2403738"/>
                </a:cubicBezTo>
                <a:cubicBezTo>
                  <a:pt x="1704712" y="2473663"/>
                  <a:pt x="2297126" y="2697550"/>
                  <a:pt x="2276481" y="2748245"/>
                </a:cubicBezTo>
                <a:cubicBezTo>
                  <a:pt x="2270030" y="2764088"/>
                  <a:pt x="2203619" y="2773702"/>
                  <a:pt x="2102548" y="2777055"/>
                </a:cubicBezTo>
                <a:lnTo>
                  <a:pt x="2086205" y="2777374"/>
                </a:lnTo>
                <a:lnTo>
                  <a:pt x="2146796" y="2784719"/>
                </a:lnTo>
                <a:cubicBezTo>
                  <a:pt x="2339501" y="2811546"/>
                  <a:pt x="2507828" y="2851946"/>
                  <a:pt x="2503007" y="2875999"/>
                </a:cubicBezTo>
                <a:cubicBezTo>
                  <a:pt x="2498187" y="2900052"/>
                  <a:pt x="2325426" y="2937970"/>
                  <a:pt x="2123732" y="2963026"/>
                </a:cubicBezTo>
                <a:lnTo>
                  <a:pt x="2095732" y="2966039"/>
                </a:lnTo>
                <a:lnTo>
                  <a:pt x="2133189" y="2966423"/>
                </a:lnTo>
                <a:cubicBezTo>
                  <a:pt x="2206181" y="2968474"/>
                  <a:pt x="2267435" y="2972999"/>
                  <a:pt x="2309500" y="2979876"/>
                </a:cubicBezTo>
                <a:cubicBezTo>
                  <a:pt x="2348329" y="2986225"/>
                  <a:pt x="2370808" y="2994578"/>
                  <a:pt x="2371075" y="3004840"/>
                </a:cubicBezTo>
                <a:cubicBezTo>
                  <a:pt x="2371430" y="3018522"/>
                  <a:pt x="2334991" y="3042018"/>
                  <a:pt x="2273631" y="3070739"/>
                </a:cubicBezTo>
                <a:lnTo>
                  <a:pt x="2227309" y="3091327"/>
                </a:lnTo>
                <a:lnTo>
                  <a:pt x="2263094" y="3082100"/>
                </a:lnTo>
                <a:cubicBezTo>
                  <a:pt x="2384623" y="3054494"/>
                  <a:pt x="2495702" y="3036466"/>
                  <a:pt x="2555252" y="3035143"/>
                </a:cubicBezTo>
                <a:cubicBezTo>
                  <a:pt x="2582736" y="3034533"/>
                  <a:pt x="2599245" y="3037480"/>
                  <a:pt x="2600737" y="3044688"/>
                </a:cubicBezTo>
                <a:cubicBezTo>
                  <a:pt x="2606709" y="3073517"/>
                  <a:pt x="2396464" y="3208095"/>
                  <a:pt x="2174414" y="3318972"/>
                </a:cubicBezTo>
                <a:lnTo>
                  <a:pt x="2115051" y="3347227"/>
                </a:lnTo>
                <a:lnTo>
                  <a:pt x="2122943" y="3343791"/>
                </a:lnTo>
                <a:cubicBezTo>
                  <a:pt x="2302160" y="3269332"/>
                  <a:pt x="2454976" y="3220228"/>
                  <a:pt x="2497131" y="3228143"/>
                </a:cubicBezTo>
                <a:cubicBezTo>
                  <a:pt x="2502751" y="3229198"/>
                  <a:pt x="2506404" y="3231267"/>
                  <a:pt x="2507890" y="3234424"/>
                </a:cubicBezTo>
                <a:cubicBezTo>
                  <a:pt x="2513835" y="3247054"/>
                  <a:pt x="2490204" y="3282119"/>
                  <a:pt x="2445956" y="3331053"/>
                </a:cubicBezTo>
                <a:lnTo>
                  <a:pt x="2432246" y="3345106"/>
                </a:lnTo>
                <a:lnTo>
                  <a:pt x="2473538" y="3316436"/>
                </a:lnTo>
                <a:cubicBezTo>
                  <a:pt x="2587152" y="3240388"/>
                  <a:pt x="2685864" y="3185697"/>
                  <a:pt x="2715833" y="3185756"/>
                </a:cubicBezTo>
                <a:cubicBezTo>
                  <a:pt x="2719829" y="3185763"/>
                  <a:pt x="2722602" y="3186745"/>
                  <a:pt x="2724026" y="3188778"/>
                </a:cubicBezTo>
                <a:cubicBezTo>
                  <a:pt x="2738266" y="3209114"/>
                  <a:pt x="2643414" y="3352641"/>
                  <a:pt x="2518568" y="3506562"/>
                </a:cubicBezTo>
                <a:lnTo>
                  <a:pt x="2454522" y="3582799"/>
                </a:lnTo>
                <a:lnTo>
                  <a:pt x="2519370" y="3530412"/>
                </a:lnTo>
                <a:cubicBezTo>
                  <a:pt x="2573126" y="3489674"/>
                  <a:pt x="2614712" y="3464213"/>
                  <a:pt x="2635777" y="3461174"/>
                </a:cubicBezTo>
                <a:cubicBezTo>
                  <a:pt x="2641394" y="3460363"/>
                  <a:pt x="2645553" y="3461147"/>
                  <a:pt x="2648092" y="3463661"/>
                </a:cubicBezTo>
                <a:cubicBezTo>
                  <a:pt x="2658254" y="3473716"/>
                  <a:pt x="2649114" y="3514558"/>
                  <a:pt x="2625872" y="3575186"/>
                </a:cubicBezTo>
                <a:lnTo>
                  <a:pt x="2617058" y="3595732"/>
                </a:lnTo>
                <a:lnTo>
                  <a:pt x="2660091" y="3534559"/>
                </a:lnTo>
                <a:cubicBezTo>
                  <a:pt x="2739543" y="3425724"/>
                  <a:pt x="2812653" y="3341853"/>
                  <a:pt x="2840819" y="3332039"/>
                </a:cubicBezTo>
                <a:cubicBezTo>
                  <a:pt x="2844574" y="3330730"/>
                  <a:pt x="2847531" y="3330738"/>
                  <a:pt x="2849597" y="3332179"/>
                </a:cubicBezTo>
                <a:cubicBezTo>
                  <a:pt x="2882652" y="3355234"/>
                  <a:pt x="2766426" y="3766437"/>
                  <a:pt x="2639640" y="4025194"/>
                </a:cubicBezTo>
                <a:cubicBezTo>
                  <a:pt x="2512854" y="4283950"/>
                  <a:pt x="2267214" y="4787184"/>
                  <a:pt x="2164356" y="4735962"/>
                </a:cubicBezTo>
                <a:cubicBezTo>
                  <a:pt x="2100071" y="4703949"/>
                  <a:pt x="2179715" y="4471665"/>
                  <a:pt x="2276371" y="4244834"/>
                </a:cubicBezTo>
                <a:lnTo>
                  <a:pt x="2316133" y="4154694"/>
                </a:lnTo>
                <a:lnTo>
                  <a:pt x="2268382" y="4228955"/>
                </a:lnTo>
                <a:cubicBezTo>
                  <a:pt x="2237753" y="4274349"/>
                  <a:pt x="2206849" y="4317813"/>
                  <a:pt x="2176318" y="4357971"/>
                </a:cubicBezTo>
                <a:cubicBezTo>
                  <a:pt x="1932075" y="4679236"/>
                  <a:pt x="1458381" y="5304283"/>
                  <a:pt x="1326682" y="5207238"/>
                </a:cubicBezTo>
                <a:cubicBezTo>
                  <a:pt x="1194986" y="5110193"/>
                  <a:pt x="1712211" y="4407256"/>
                  <a:pt x="1932445" y="4116660"/>
                </a:cubicBezTo>
                <a:lnTo>
                  <a:pt x="2016236" y="4013549"/>
                </a:lnTo>
                <a:lnTo>
                  <a:pt x="1984285" y="4042225"/>
                </a:lnTo>
                <a:cubicBezTo>
                  <a:pt x="1805291" y="4198917"/>
                  <a:pt x="1626403" y="4332719"/>
                  <a:pt x="1577500" y="4281483"/>
                </a:cubicBezTo>
                <a:cubicBezTo>
                  <a:pt x="1528597" y="4230247"/>
                  <a:pt x="1686623" y="4038326"/>
                  <a:pt x="1858672" y="3857128"/>
                </a:cubicBezTo>
                <a:lnTo>
                  <a:pt x="1950371" y="3762899"/>
                </a:lnTo>
                <a:lnTo>
                  <a:pt x="1867551" y="3824297"/>
                </a:lnTo>
                <a:cubicBezTo>
                  <a:pt x="1821887" y="3856675"/>
                  <a:pt x="1776669" y="3887167"/>
                  <a:pt x="1733017" y="3914704"/>
                </a:cubicBezTo>
                <a:cubicBezTo>
                  <a:pt x="1383801" y="4134997"/>
                  <a:pt x="705797" y="4564078"/>
                  <a:pt x="616558" y="4431342"/>
                </a:cubicBezTo>
                <a:cubicBezTo>
                  <a:pt x="527318" y="4298607"/>
                  <a:pt x="1275123" y="3811063"/>
                  <a:pt x="1590345" y="3611576"/>
                </a:cubicBezTo>
                <a:cubicBezTo>
                  <a:pt x="1664226" y="3564821"/>
                  <a:pt x="1752571" y="3516490"/>
                  <a:pt x="1844848" y="3470540"/>
                </a:cubicBezTo>
                <a:lnTo>
                  <a:pt x="1965177" y="3413279"/>
                </a:lnTo>
                <a:lnTo>
                  <a:pt x="1956000" y="3417153"/>
                </a:lnTo>
                <a:cubicBezTo>
                  <a:pt x="1679723" y="3524743"/>
                  <a:pt x="1143100" y="3734593"/>
                  <a:pt x="1103802" y="3630057"/>
                </a:cubicBezTo>
                <a:cubicBezTo>
                  <a:pt x="1074328" y="3551655"/>
                  <a:pt x="1401217" y="3396247"/>
                  <a:pt x="1671757" y="3282285"/>
                </a:cubicBezTo>
                <a:lnTo>
                  <a:pt x="1709943" y="3266561"/>
                </a:lnTo>
                <a:lnTo>
                  <a:pt x="1701398" y="3269069"/>
                </a:lnTo>
                <a:cubicBezTo>
                  <a:pt x="1587844" y="3300341"/>
                  <a:pt x="1473114" y="3327664"/>
                  <a:pt x="1369082" y="3346449"/>
                </a:cubicBezTo>
                <a:cubicBezTo>
                  <a:pt x="952954" y="3421588"/>
                  <a:pt x="144470" y="3568731"/>
                  <a:pt x="115773" y="3415278"/>
                </a:cubicBezTo>
                <a:cubicBezTo>
                  <a:pt x="87076" y="3261825"/>
                  <a:pt x="984663" y="3086483"/>
                  <a:pt x="1360547" y="3018077"/>
                </a:cubicBezTo>
                <a:cubicBezTo>
                  <a:pt x="1398723" y="3011129"/>
                  <a:pt x="1439553" y="3004892"/>
                  <a:pt x="1482106" y="2999349"/>
                </a:cubicBezTo>
                <a:lnTo>
                  <a:pt x="1586944" y="2987778"/>
                </a:lnTo>
                <a:lnTo>
                  <a:pt x="1496576" y="2986854"/>
                </a:lnTo>
                <a:cubicBezTo>
                  <a:pt x="1207992" y="2981878"/>
                  <a:pt x="882863" y="2961515"/>
                  <a:pt x="886334" y="2878243"/>
                </a:cubicBezTo>
                <a:cubicBezTo>
                  <a:pt x="889805" y="2794971"/>
                  <a:pt x="1253667" y="2768930"/>
                  <a:pt x="1549054" y="2760956"/>
                </a:cubicBezTo>
                <a:lnTo>
                  <a:pt x="1613023" y="2759739"/>
                </a:lnTo>
                <a:lnTo>
                  <a:pt x="1543672" y="2754226"/>
                </a:lnTo>
                <a:cubicBezTo>
                  <a:pt x="1424846" y="2742830"/>
                  <a:pt x="1306507" y="2727396"/>
                  <a:pt x="1201607" y="2707908"/>
                </a:cubicBezTo>
                <a:cubicBezTo>
                  <a:pt x="782006" y="2629954"/>
                  <a:pt x="-33688" y="2479562"/>
                  <a:pt x="1076" y="2328698"/>
                </a:cubicBezTo>
                <a:cubicBezTo>
                  <a:pt x="11940" y="2281554"/>
                  <a:pt x="108316" y="2264374"/>
                  <a:pt x="247270" y="2265169"/>
                </a:cubicBezTo>
                <a:close/>
                <a:moveTo>
                  <a:pt x="481677" y="1280623"/>
                </a:moveTo>
                <a:cubicBezTo>
                  <a:pt x="501663" y="1278302"/>
                  <a:pt x="526857" y="1280420"/>
                  <a:pt x="556296" y="1286281"/>
                </a:cubicBezTo>
                <a:cubicBezTo>
                  <a:pt x="811439" y="1337072"/>
                  <a:pt x="1385478" y="1668918"/>
                  <a:pt x="1652529" y="1827509"/>
                </a:cubicBezTo>
                <a:cubicBezTo>
                  <a:pt x="1981208" y="2022699"/>
                  <a:pt x="2449651" y="2433183"/>
                  <a:pt x="2410370" y="2472740"/>
                </a:cubicBezTo>
                <a:cubicBezTo>
                  <a:pt x="2400550" y="2482629"/>
                  <a:pt x="2356259" y="2475613"/>
                  <a:pt x="2289667" y="2456142"/>
                </a:cubicBezTo>
                <a:lnTo>
                  <a:pt x="2237742" y="2439902"/>
                </a:lnTo>
                <a:lnTo>
                  <a:pt x="2263600" y="2453523"/>
                </a:lnTo>
                <a:cubicBezTo>
                  <a:pt x="2432505" y="2546418"/>
                  <a:pt x="2573533" y="2643340"/>
                  <a:pt x="2559823" y="2664007"/>
                </a:cubicBezTo>
                <a:cubicBezTo>
                  <a:pt x="2537887" y="2697075"/>
                  <a:pt x="2102543" y="2611554"/>
                  <a:pt x="1825245" y="2506408"/>
                </a:cubicBezTo>
                <a:cubicBezTo>
                  <a:pt x="1547946" y="2401260"/>
                  <a:pt x="1008710" y="2197662"/>
                  <a:pt x="1055608" y="2096046"/>
                </a:cubicBezTo>
                <a:cubicBezTo>
                  <a:pt x="1064403" y="2076993"/>
                  <a:pt x="1092769" y="2069209"/>
                  <a:pt x="1134713" y="2069761"/>
                </a:cubicBezTo>
                <a:cubicBezTo>
                  <a:pt x="1248311" y="2071256"/>
                  <a:pt x="1461495" y="2133901"/>
                  <a:pt x="1655139" y="2199452"/>
                </a:cubicBezTo>
                <a:lnTo>
                  <a:pt x="1697135" y="2214040"/>
                </a:lnTo>
                <a:lnTo>
                  <a:pt x="1562266" y="2146163"/>
                </a:lnTo>
                <a:cubicBezTo>
                  <a:pt x="1511252" y="2119205"/>
                  <a:pt x="1462270" y="2091917"/>
                  <a:pt x="1416841" y="2064853"/>
                </a:cubicBezTo>
                <a:cubicBezTo>
                  <a:pt x="1053408" y="1848347"/>
                  <a:pt x="346451" y="1428523"/>
                  <a:pt x="438299" y="1301603"/>
                </a:cubicBezTo>
                <a:cubicBezTo>
                  <a:pt x="446911" y="1289705"/>
                  <a:pt x="461690" y="1282944"/>
                  <a:pt x="481677" y="1280623"/>
                </a:cubicBezTo>
                <a:close/>
                <a:moveTo>
                  <a:pt x="1219547" y="524210"/>
                </a:moveTo>
                <a:cubicBezTo>
                  <a:pt x="1394693" y="527995"/>
                  <a:pt x="1919305" y="1146188"/>
                  <a:pt x="2142884" y="1416728"/>
                </a:cubicBezTo>
                <a:cubicBezTo>
                  <a:pt x="2381370" y="1705306"/>
                  <a:pt x="2672138" y="2239474"/>
                  <a:pt x="2620283" y="2263394"/>
                </a:cubicBezTo>
                <a:cubicBezTo>
                  <a:pt x="2607319" y="2269374"/>
                  <a:pt x="2568020" y="2248400"/>
                  <a:pt x="2512246" y="2208580"/>
                </a:cubicBezTo>
                <a:lnTo>
                  <a:pt x="2441239" y="2154003"/>
                </a:lnTo>
                <a:lnTo>
                  <a:pt x="2476022" y="2192573"/>
                </a:lnTo>
                <a:cubicBezTo>
                  <a:pt x="2600641" y="2336019"/>
                  <a:pt x="2697665" y="2473939"/>
                  <a:pt x="2677308" y="2488739"/>
                </a:cubicBezTo>
                <a:cubicBezTo>
                  <a:pt x="2644738" y="2512420"/>
                  <a:pt x="2267662" y="2286983"/>
                  <a:pt x="2045875" y="2095884"/>
                </a:cubicBezTo>
                <a:cubicBezTo>
                  <a:pt x="1824088" y="1904784"/>
                  <a:pt x="1392482" y="1533986"/>
                  <a:pt x="1473340" y="1454373"/>
                </a:cubicBezTo>
                <a:cubicBezTo>
                  <a:pt x="1478394" y="1449398"/>
                  <a:pt x="1485032" y="1446321"/>
                  <a:pt x="1493085" y="1444969"/>
                </a:cubicBezTo>
                <a:cubicBezTo>
                  <a:pt x="1568586" y="1432286"/>
                  <a:pt x="1768497" y="1571086"/>
                  <a:pt x="1953739" y="1716428"/>
                </a:cubicBezTo>
                <a:lnTo>
                  <a:pt x="2027330" y="1775444"/>
                </a:lnTo>
                <a:lnTo>
                  <a:pt x="1939147" y="1683239"/>
                </a:lnTo>
                <a:cubicBezTo>
                  <a:pt x="1900893" y="1641549"/>
                  <a:pt x="1864684" y="1600215"/>
                  <a:pt x="1831753" y="1560250"/>
                </a:cubicBezTo>
                <a:cubicBezTo>
                  <a:pt x="1568301" y="1240530"/>
                  <a:pt x="1055337" y="619835"/>
                  <a:pt x="1189371" y="531929"/>
                </a:cubicBezTo>
                <a:cubicBezTo>
                  <a:pt x="1197748" y="526435"/>
                  <a:pt x="1207871" y="523957"/>
                  <a:pt x="1219547" y="524210"/>
                </a:cubicBezTo>
                <a:close/>
                <a:moveTo>
                  <a:pt x="4595007" y="380466"/>
                </a:moveTo>
                <a:cubicBezTo>
                  <a:pt x="4605769" y="380253"/>
                  <a:pt x="4615582" y="382705"/>
                  <a:pt x="4624331" y="388084"/>
                </a:cubicBezTo>
                <a:cubicBezTo>
                  <a:pt x="4764315" y="474135"/>
                  <a:pt x="4315987" y="1218435"/>
                  <a:pt x="4124273" y="1526659"/>
                </a:cubicBezTo>
                <a:lnTo>
                  <a:pt x="4097974" y="1565715"/>
                </a:lnTo>
                <a:lnTo>
                  <a:pt x="4154052" y="1511473"/>
                </a:lnTo>
                <a:cubicBezTo>
                  <a:pt x="4279106" y="1394565"/>
                  <a:pt x="4394795" y="1304790"/>
                  <a:pt x="4450631" y="1313535"/>
                </a:cubicBezTo>
                <a:cubicBezTo>
                  <a:pt x="4458076" y="1314701"/>
                  <a:pt x="4464457" y="1317618"/>
                  <a:pt x="4469654" y="1322456"/>
                </a:cubicBezTo>
                <a:cubicBezTo>
                  <a:pt x="4542413" y="1390190"/>
                  <a:pt x="4227264" y="1756124"/>
                  <a:pt x="4027056" y="1975580"/>
                </a:cubicBezTo>
                <a:lnTo>
                  <a:pt x="3968255" y="2039318"/>
                </a:lnTo>
                <a:lnTo>
                  <a:pt x="3973911" y="2033837"/>
                </a:lnTo>
                <a:cubicBezTo>
                  <a:pt x="4095671" y="1919826"/>
                  <a:pt x="4233381" y="1802619"/>
                  <a:pt x="4358717" y="1712787"/>
                </a:cubicBezTo>
                <a:cubicBezTo>
                  <a:pt x="4672056" y="1488207"/>
                  <a:pt x="5261894" y="1064185"/>
                  <a:pt x="5414579" y="1117333"/>
                </a:cubicBezTo>
                <a:cubicBezTo>
                  <a:pt x="5424758" y="1120876"/>
                  <a:pt x="5432994" y="1126540"/>
                  <a:pt x="5439076" y="1134525"/>
                </a:cubicBezTo>
                <a:cubicBezTo>
                  <a:pt x="5536384" y="1262288"/>
                  <a:pt x="4821665" y="1791068"/>
                  <a:pt x="4520011" y="2007938"/>
                </a:cubicBezTo>
                <a:cubicBezTo>
                  <a:pt x="4444597" y="2062155"/>
                  <a:pt x="4352891" y="2119077"/>
                  <a:pt x="4257333" y="2173193"/>
                </a:cubicBezTo>
                <a:lnTo>
                  <a:pt x="4176798" y="2216825"/>
                </a:lnTo>
                <a:lnTo>
                  <a:pt x="4228768" y="2194011"/>
                </a:lnTo>
                <a:cubicBezTo>
                  <a:pt x="4452900" y="2096142"/>
                  <a:pt x="4768225" y="1964048"/>
                  <a:pt x="4909716" y="1958919"/>
                </a:cubicBezTo>
                <a:cubicBezTo>
                  <a:pt x="4947032" y="1957566"/>
                  <a:pt x="4972258" y="1965044"/>
                  <a:pt x="4980529" y="1984310"/>
                </a:cubicBezTo>
                <a:cubicBezTo>
                  <a:pt x="5024645" y="2087065"/>
                  <a:pt x="4442215" y="2353632"/>
                  <a:pt x="4197506" y="2461749"/>
                </a:cubicBezTo>
                <a:lnTo>
                  <a:pt x="4156052" y="2478431"/>
                </a:lnTo>
                <a:lnTo>
                  <a:pt x="4248901" y="2443362"/>
                </a:lnTo>
                <a:cubicBezTo>
                  <a:pt x="4410243" y="2385388"/>
                  <a:pt x="4587730" y="2330473"/>
                  <a:pt x="4742112" y="2295775"/>
                </a:cubicBezTo>
                <a:cubicBezTo>
                  <a:pt x="5076605" y="2220595"/>
                  <a:pt x="5667312" y="2087059"/>
                  <a:pt x="5896339" y="2121302"/>
                </a:cubicBezTo>
                <a:cubicBezTo>
                  <a:pt x="5949191" y="2129203"/>
                  <a:pt x="5982782" y="2146040"/>
                  <a:pt x="5989519" y="2174591"/>
                </a:cubicBezTo>
                <a:cubicBezTo>
                  <a:pt x="6025447" y="2326863"/>
                  <a:pt x="5138077" y="2539715"/>
                  <a:pt x="4766233" y="2623828"/>
                </a:cubicBezTo>
                <a:cubicBezTo>
                  <a:pt x="4394390" y="2707942"/>
                  <a:pt x="3762477" y="2733949"/>
                  <a:pt x="3758458" y="2679274"/>
                </a:cubicBezTo>
                <a:cubicBezTo>
                  <a:pt x="3756950" y="2658771"/>
                  <a:pt x="3837006" y="2612727"/>
                  <a:pt x="3959376" y="2558302"/>
                </a:cubicBezTo>
                <a:lnTo>
                  <a:pt x="4076928" y="2509039"/>
                </a:lnTo>
                <a:lnTo>
                  <a:pt x="3988572" y="2539474"/>
                </a:lnTo>
                <a:cubicBezTo>
                  <a:pt x="3763721" y="2611766"/>
                  <a:pt x="3519578" y="2661559"/>
                  <a:pt x="3512274" y="2633014"/>
                </a:cubicBezTo>
                <a:cubicBezTo>
                  <a:pt x="3506186" y="2609227"/>
                  <a:pt x="3646688" y="2505664"/>
                  <a:pt x="3819084" y="2402215"/>
                </a:cubicBezTo>
                <a:lnTo>
                  <a:pt x="3913651" y="2347603"/>
                </a:lnTo>
                <a:lnTo>
                  <a:pt x="3843298" y="2379185"/>
                </a:lnTo>
                <a:cubicBezTo>
                  <a:pt x="3724607" y="2429142"/>
                  <a:pt x="3639229" y="2454193"/>
                  <a:pt x="3629149" y="2435746"/>
                </a:cubicBezTo>
                <a:cubicBezTo>
                  <a:pt x="3619068" y="2417299"/>
                  <a:pt x="3672142" y="2344709"/>
                  <a:pt x="3760048" y="2248543"/>
                </a:cubicBezTo>
                <a:lnTo>
                  <a:pt x="3834916" y="2170312"/>
                </a:lnTo>
                <a:lnTo>
                  <a:pt x="3790396" y="2210438"/>
                </a:lnTo>
                <a:cubicBezTo>
                  <a:pt x="3614179" y="2362602"/>
                  <a:pt x="3410921" y="2501494"/>
                  <a:pt x="3392362" y="2478099"/>
                </a:cubicBezTo>
                <a:cubicBezTo>
                  <a:pt x="3379989" y="2462503"/>
                  <a:pt x="3432462" y="2364254"/>
                  <a:pt x="3512907" y="2243292"/>
                </a:cubicBezTo>
                <a:lnTo>
                  <a:pt x="3535303" y="2210889"/>
                </a:lnTo>
                <a:lnTo>
                  <a:pt x="3534027" y="2211912"/>
                </a:lnTo>
                <a:cubicBezTo>
                  <a:pt x="3503625" y="2234487"/>
                  <a:pt x="3482330" y="2244325"/>
                  <a:pt x="3474050" y="2237424"/>
                </a:cubicBezTo>
                <a:cubicBezTo>
                  <a:pt x="3429886" y="2200615"/>
                  <a:pt x="3646585" y="1646625"/>
                  <a:pt x="3859292" y="1305809"/>
                </a:cubicBezTo>
                <a:cubicBezTo>
                  <a:pt x="4058705" y="986294"/>
                  <a:pt x="4433584" y="383645"/>
                  <a:pt x="4595007" y="380466"/>
                </a:cubicBezTo>
                <a:close/>
                <a:moveTo>
                  <a:pt x="2303213" y="27742"/>
                </a:moveTo>
                <a:cubicBezTo>
                  <a:pt x="2313332" y="25961"/>
                  <a:pt x="2323760" y="27571"/>
                  <a:pt x="2334441" y="32239"/>
                </a:cubicBezTo>
                <a:cubicBezTo>
                  <a:pt x="2494666" y="102268"/>
                  <a:pt x="2712011" y="860626"/>
                  <a:pt x="2801576" y="1190224"/>
                </a:cubicBezTo>
                <a:cubicBezTo>
                  <a:pt x="2897112" y="1541794"/>
                  <a:pt x="2934702" y="2135263"/>
                  <a:pt x="2876429" y="2137167"/>
                </a:cubicBezTo>
                <a:cubicBezTo>
                  <a:pt x="2858219" y="2137762"/>
                  <a:pt x="2820203" y="2084635"/>
                  <a:pt x="2773330" y="1999426"/>
                </a:cubicBezTo>
                <a:lnTo>
                  <a:pt x="2772113" y="1997134"/>
                </a:lnTo>
                <a:lnTo>
                  <a:pt x="2778447" y="2017094"/>
                </a:lnTo>
                <a:cubicBezTo>
                  <a:pt x="2831682" y="2196665"/>
                  <a:pt x="2862031" y="2360455"/>
                  <a:pt x="2837163" y="2366070"/>
                </a:cubicBezTo>
                <a:cubicBezTo>
                  <a:pt x="2797374" y="2375053"/>
                  <a:pt x="2548053" y="2022389"/>
                  <a:pt x="2426155" y="1761483"/>
                </a:cubicBezTo>
                <a:cubicBezTo>
                  <a:pt x="2304257" y="1500577"/>
                  <a:pt x="2066578" y="993841"/>
                  <a:pt x="2174166" y="952503"/>
                </a:cubicBezTo>
                <a:cubicBezTo>
                  <a:pt x="2180890" y="949919"/>
                  <a:pt x="2188259" y="949688"/>
                  <a:pt x="2196193" y="951582"/>
                </a:cubicBezTo>
                <a:cubicBezTo>
                  <a:pt x="2270572" y="969342"/>
                  <a:pt x="2394595" y="1173936"/>
                  <a:pt x="2502443" y="1378808"/>
                </a:cubicBezTo>
                <a:lnTo>
                  <a:pt x="2517097" y="1407404"/>
                </a:lnTo>
                <a:lnTo>
                  <a:pt x="2497973" y="1353669"/>
                </a:lnTo>
                <a:cubicBezTo>
                  <a:pt x="2480659" y="1301433"/>
                  <a:pt x="2465080" y="1250297"/>
                  <a:pt x="2451939" y="1201644"/>
                </a:cubicBezTo>
                <a:cubicBezTo>
                  <a:pt x="2346804" y="812426"/>
                  <a:pt x="2141307" y="56236"/>
                  <a:pt x="2303213" y="27742"/>
                </a:cubicBezTo>
                <a:close/>
                <a:moveTo>
                  <a:pt x="3586630" y="1256"/>
                </a:moveTo>
                <a:cubicBezTo>
                  <a:pt x="3748463" y="37608"/>
                  <a:pt x="3604669" y="887505"/>
                  <a:pt x="3539487" y="1241411"/>
                </a:cubicBezTo>
                <a:cubicBezTo>
                  <a:pt x="3531340" y="1285650"/>
                  <a:pt x="3520708" y="1332952"/>
                  <a:pt x="3508234" y="1381821"/>
                </a:cubicBezTo>
                <a:lnTo>
                  <a:pt x="3500283" y="1409975"/>
                </a:lnTo>
                <a:lnTo>
                  <a:pt x="3541952" y="1308905"/>
                </a:lnTo>
                <a:cubicBezTo>
                  <a:pt x="3628067" y="1106407"/>
                  <a:pt x="3724516" y="915580"/>
                  <a:pt x="3793569" y="900950"/>
                </a:cubicBezTo>
                <a:cubicBezTo>
                  <a:pt x="3800935" y="899389"/>
                  <a:pt x="3807990" y="899833"/>
                  <a:pt x="3814686" y="902481"/>
                </a:cubicBezTo>
                <a:cubicBezTo>
                  <a:pt x="3921833" y="944858"/>
                  <a:pt x="3708838" y="1528929"/>
                  <a:pt x="3616474" y="1771594"/>
                </a:cubicBezTo>
                <a:cubicBezTo>
                  <a:pt x="3524111" y="2014259"/>
                  <a:pt x="3295540" y="2378657"/>
                  <a:pt x="3260503" y="2358469"/>
                </a:cubicBezTo>
                <a:cubicBezTo>
                  <a:pt x="3238606" y="2345852"/>
                  <a:pt x="3260926" y="2177296"/>
                  <a:pt x="3305801" y="1987122"/>
                </a:cubicBezTo>
                <a:lnTo>
                  <a:pt x="3323020" y="1919537"/>
                </a:lnTo>
                <a:lnTo>
                  <a:pt x="3311178" y="1947596"/>
                </a:lnTo>
                <a:cubicBezTo>
                  <a:pt x="3260339" y="2059918"/>
                  <a:pt x="3216019" y="2132429"/>
                  <a:pt x="3195542" y="2124696"/>
                </a:cubicBezTo>
                <a:cubicBezTo>
                  <a:pt x="3178478" y="2118252"/>
                  <a:pt x="3166569" y="2055733"/>
                  <a:pt x="3160479" y="1960866"/>
                </a:cubicBezTo>
                <a:lnTo>
                  <a:pt x="3158120" y="1912405"/>
                </a:lnTo>
                <a:lnTo>
                  <a:pt x="3150005" y="1973931"/>
                </a:lnTo>
                <a:cubicBezTo>
                  <a:pt x="3122022" y="2158676"/>
                  <a:pt x="3079881" y="2320049"/>
                  <a:pt x="3054791" y="2315428"/>
                </a:cubicBezTo>
                <a:cubicBezTo>
                  <a:pt x="3014648" y="2308034"/>
                  <a:pt x="2937482" y="1888474"/>
                  <a:pt x="2937482" y="1602591"/>
                </a:cubicBezTo>
                <a:cubicBezTo>
                  <a:pt x="2937482" y="1316709"/>
                  <a:pt x="2936636" y="761099"/>
                  <a:pt x="3052451" y="765536"/>
                </a:cubicBezTo>
                <a:cubicBezTo>
                  <a:pt x="3124834" y="768309"/>
                  <a:pt x="3155762" y="1011015"/>
                  <a:pt x="3168874" y="1255721"/>
                </a:cubicBezTo>
                <a:lnTo>
                  <a:pt x="3174773" y="1400403"/>
                </a:lnTo>
                <a:lnTo>
                  <a:pt x="3188035" y="1272529"/>
                </a:lnTo>
                <a:cubicBezTo>
                  <a:pt x="3194841" y="1218750"/>
                  <a:pt x="3202769" y="1166629"/>
                  <a:pt x="3211862" y="1117684"/>
                </a:cubicBezTo>
                <a:cubicBezTo>
                  <a:pt x="3284606" y="726122"/>
                  <a:pt x="3424795" y="-35096"/>
                  <a:pt x="3586630" y="1256"/>
                </a:cubicBezTo>
                <a:close/>
              </a:path>
            </a:pathLst>
          </a:custGeom>
          <a:noFill/>
          <a:ln w="38100">
            <a:solidFill>
              <a:srgbClr val="C000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6"/>
          <p:cNvSpPr/>
          <p:nvPr/>
        </p:nvSpPr>
        <p:spPr>
          <a:xfrm>
            <a:off x="2318942" y="1351083"/>
            <a:ext cx="4392488" cy="4190934"/>
          </a:xfrm>
          <a:custGeom>
            <a:avLst/>
            <a:gdLst>
              <a:gd name="connsiteX0" fmla="*/ 3066782 w 6064473"/>
              <a:gd name="connsiteY0" fmla="*/ 3370149 h 5697137"/>
              <a:gd name="connsiteX1" fmla="*/ 3184090 w 6064473"/>
              <a:gd name="connsiteY1" fmla="*/ 4082986 h 5697137"/>
              <a:gd name="connsiteX2" fmla="*/ 3069122 w 6064473"/>
              <a:gd name="connsiteY2" fmla="*/ 4920040 h 5697137"/>
              <a:gd name="connsiteX3" fmla="*/ 2952699 w 6064473"/>
              <a:gd name="connsiteY3" fmla="*/ 4429856 h 5697137"/>
              <a:gd name="connsiteX4" fmla="*/ 2952218 w 6064473"/>
              <a:gd name="connsiteY4" fmla="*/ 4418066 h 5697137"/>
              <a:gd name="connsiteX5" fmla="*/ 2951540 w 6064473"/>
              <a:gd name="connsiteY5" fmla="*/ 4424608 h 5697137"/>
              <a:gd name="connsiteX6" fmla="*/ 2927713 w 6064473"/>
              <a:gd name="connsiteY6" fmla="*/ 4579454 h 5697137"/>
              <a:gd name="connsiteX7" fmla="*/ 2552946 w 6064473"/>
              <a:gd name="connsiteY7" fmla="*/ 5695881 h 5697137"/>
              <a:gd name="connsiteX8" fmla="*/ 2600087 w 6064473"/>
              <a:gd name="connsiteY8" fmla="*/ 4455726 h 5697137"/>
              <a:gd name="connsiteX9" fmla="*/ 2944033 w 6064473"/>
              <a:gd name="connsiteY9" fmla="*/ 3572441 h 5697137"/>
              <a:gd name="connsiteX10" fmla="*/ 2974749 w 6064473"/>
              <a:gd name="connsiteY10" fmla="*/ 3683423 h 5697137"/>
              <a:gd name="connsiteX11" fmla="*/ 2975280 w 6064473"/>
              <a:gd name="connsiteY11" fmla="*/ 3689885 h 5697137"/>
              <a:gd name="connsiteX12" fmla="*/ 2989807 w 6064473"/>
              <a:gd name="connsiteY12" fmla="*/ 3604744 h 5697137"/>
              <a:gd name="connsiteX13" fmla="*/ 3066782 w 6064473"/>
              <a:gd name="connsiteY13" fmla="*/ 3370149 h 5697137"/>
              <a:gd name="connsiteX14" fmla="*/ 3415892 w 6064473"/>
              <a:gd name="connsiteY14" fmla="*/ 3204840 h 5697137"/>
              <a:gd name="connsiteX15" fmla="*/ 4025601 w 6064473"/>
              <a:gd name="connsiteY15" fmla="*/ 3615728 h 5697137"/>
              <a:gd name="connsiteX16" fmla="*/ 4579272 w 6064473"/>
              <a:gd name="connsiteY16" fmla="*/ 4272280 h 5697137"/>
              <a:gd name="connsiteX17" fmla="*/ 4128451 w 6064473"/>
              <a:gd name="connsiteY17" fmla="*/ 4015486 h 5697137"/>
              <a:gd name="connsiteX18" fmla="*/ 4053463 w 6064473"/>
              <a:gd name="connsiteY18" fmla="*/ 3952316 h 5697137"/>
              <a:gd name="connsiteX19" fmla="*/ 4133852 w 6064473"/>
              <a:gd name="connsiteY19" fmla="*/ 4041780 h 5697137"/>
              <a:gd name="connsiteX20" fmla="*/ 4230706 w 6064473"/>
              <a:gd name="connsiteY20" fmla="*/ 4159451 h 5697137"/>
              <a:gd name="connsiteX21" fmla="*/ 4842718 w 6064473"/>
              <a:gd name="connsiteY21" fmla="*/ 5203442 h 5697137"/>
              <a:gd name="connsiteX22" fmla="*/ 3915214 w 6064473"/>
              <a:gd name="connsiteY22" fmla="*/ 4294688 h 5697137"/>
              <a:gd name="connsiteX23" fmla="*/ 3740113 w 6064473"/>
              <a:gd name="connsiteY23" fmla="*/ 4039520 h 5697137"/>
              <a:gd name="connsiteX24" fmla="*/ 3679355 w 6064473"/>
              <a:gd name="connsiteY24" fmla="*/ 3937101 h 5697137"/>
              <a:gd name="connsiteX25" fmla="*/ 3720856 w 6064473"/>
              <a:gd name="connsiteY25" fmla="*/ 4021763 h 5697137"/>
              <a:gd name="connsiteX26" fmla="*/ 3937000 w 6064473"/>
              <a:gd name="connsiteY26" fmla="*/ 4718815 h 5697137"/>
              <a:gd name="connsiteX27" fmla="*/ 3613528 w 6064473"/>
              <a:gd name="connsiteY27" fmla="*/ 4323125 h 5697137"/>
              <a:gd name="connsiteX28" fmla="*/ 3576327 w 6064473"/>
              <a:gd name="connsiteY28" fmla="*/ 4254607 h 5697137"/>
              <a:gd name="connsiteX29" fmla="*/ 3602796 w 6064473"/>
              <a:gd name="connsiteY29" fmla="*/ 4324431 h 5697137"/>
              <a:gd name="connsiteX30" fmla="*/ 3652001 w 6064473"/>
              <a:gd name="connsiteY30" fmla="*/ 4475648 h 5697137"/>
              <a:gd name="connsiteX31" fmla="*/ 3825348 w 6064473"/>
              <a:gd name="connsiteY31" fmla="*/ 5647145 h 5697137"/>
              <a:gd name="connsiteX32" fmla="*/ 3302843 w 6064473"/>
              <a:gd name="connsiteY32" fmla="*/ 4493545 h 5697137"/>
              <a:gd name="connsiteX33" fmla="*/ 3208098 w 6064473"/>
              <a:gd name="connsiteY33" fmla="*/ 3547707 h 5697137"/>
              <a:gd name="connsiteX34" fmla="*/ 3314028 w 6064473"/>
              <a:gd name="connsiteY34" fmla="*/ 3683580 h 5697137"/>
              <a:gd name="connsiteX35" fmla="*/ 3321503 w 6064473"/>
              <a:gd name="connsiteY35" fmla="*/ 3696999 h 5697137"/>
              <a:gd name="connsiteX36" fmla="*/ 3310919 w 6064473"/>
              <a:gd name="connsiteY36" fmla="*/ 3665866 h 5697137"/>
              <a:gd name="connsiteX37" fmla="*/ 3245029 w 6064473"/>
              <a:gd name="connsiteY37" fmla="*/ 3318070 h 5697137"/>
              <a:gd name="connsiteX38" fmla="*/ 3554138 w 6064473"/>
              <a:gd name="connsiteY38" fmla="*/ 3711084 h 5697137"/>
              <a:gd name="connsiteX39" fmla="*/ 3572344 w 6064473"/>
              <a:gd name="connsiteY39" fmla="*/ 3741863 h 5697137"/>
              <a:gd name="connsiteX40" fmla="*/ 3522225 w 6064473"/>
              <a:gd name="connsiteY40" fmla="*/ 3640268 h 5697137"/>
              <a:gd name="connsiteX41" fmla="*/ 3462836 w 6064473"/>
              <a:gd name="connsiteY41" fmla="*/ 3436466 h 5697137"/>
              <a:gd name="connsiteX42" fmla="*/ 3477334 w 6064473"/>
              <a:gd name="connsiteY42" fmla="*/ 3437287 h 5697137"/>
              <a:gd name="connsiteX43" fmla="*/ 3601607 w 6064473"/>
              <a:gd name="connsiteY43" fmla="*/ 3519214 h 5697137"/>
              <a:gd name="connsiteX44" fmla="*/ 3625594 w 6064473"/>
              <a:gd name="connsiteY44" fmla="*/ 3539462 h 5697137"/>
              <a:gd name="connsiteX45" fmla="*/ 3598431 w 6064473"/>
              <a:gd name="connsiteY45" fmla="*/ 3507588 h 5697137"/>
              <a:gd name="connsiteX46" fmla="*/ 3405828 w 6064473"/>
              <a:gd name="connsiteY46" fmla="*/ 3206161 h 5697137"/>
              <a:gd name="connsiteX47" fmla="*/ 3415892 w 6064473"/>
              <a:gd name="connsiteY47" fmla="*/ 3204840 h 5697137"/>
              <a:gd name="connsiteX48" fmla="*/ 4026525 w 6064473"/>
              <a:gd name="connsiteY48" fmla="*/ 2976618 h 5697137"/>
              <a:gd name="connsiteX49" fmla="*/ 4862867 w 6064473"/>
              <a:gd name="connsiteY49" fmla="*/ 3047025 h 5697137"/>
              <a:gd name="connsiteX50" fmla="*/ 6063397 w 6064473"/>
              <a:gd name="connsiteY50" fmla="*/ 3426233 h 5697137"/>
              <a:gd name="connsiteX51" fmla="*/ 4738996 w 6064473"/>
              <a:gd name="connsiteY51" fmla="*/ 3351195 h 5697137"/>
              <a:gd name="connsiteX52" fmla="*/ 4427509 w 6064473"/>
              <a:gd name="connsiteY52" fmla="*/ 3274995 h 5697137"/>
              <a:gd name="connsiteX53" fmla="*/ 4409285 w 6064473"/>
              <a:gd name="connsiteY53" fmla="*/ 3269335 h 5697137"/>
              <a:gd name="connsiteX54" fmla="*/ 4522195 w 6064473"/>
              <a:gd name="connsiteY54" fmla="*/ 3315279 h 5697137"/>
              <a:gd name="connsiteX55" fmla="*/ 5043292 w 6064473"/>
              <a:gd name="connsiteY55" fmla="*/ 3638529 h 5697137"/>
              <a:gd name="connsiteX56" fmla="*/ 4383927 w 6064473"/>
              <a:gd name="connsiteY56" fmla="*/ 3504990 h 5697137"/>
              <a:gd name="connsiteX57" fmla="*/ 4303260 w 6064473"/>
              <a:gd name="connsiteY57" fmla="*/ 3474915 h 5697137"/>
              <a:gd name="connsiteX58" fmla="*/ 4428669 w 6064473"/>
              <a:gd name="connsiteY58" fmla="*/ 3536287 h 5697137"/>
              <a:gd name="connsiteX59" fmla="*/ 4689602 w 6064473"/>
              <a:gd name="connsiteY59" fmla="*/ 3680873 h 5697137"/>
              <a:gd name="connsiteX60" fmla="*/ 5656906 w 6064473"/>
              <a:gd name="connsiteY60" fmla="*/ 4456718 h 5697137"/>
              <a:gd name="connsiteX61" fmla="*/ 4450284 w 6064473"/>
              <a:gd name="connsiteY61" fmla="*/ 3914993 h 5697137"/>
              <a:gd name="connsiteX62" fmla="*/ 3701961 w 6064473"/>
              <a:gd name="connsiteY62" fmla="*/ 3260030 h 5697137"/>
              <a:gd name="connsiteX63" fmla="*/ 3741074 w 6064473"/>
              <a:gd name="connsiteY63" fmla="*/ 3257837 h 5697137"/>
              <a:gd name="connsiteX64" fmla="*/ 3905742 w 6064473"/>
              <a:gd name="connsiteY64" fmla="*/ 3306235 h 5697137"/>
              <a:gd name="connsiteX65" fmla="*/ 3943274 w 6064473"/>
              <a:gd name="connsiteY65" fmla="*/ 3320621 h 5697137"/>
              <a:gd name="connsiteX66" fmla="*/ 3840679 w 6064473"/>
              <a:gd name="connsiteY66" fmla="*/ 3264757 h 5697137"/>
              <a:gd name="connsiteX67" fmla="*/ 3547582 w 6064473"/>
              <a:gd name="connsiteY67" fmla="*/ 3050290 h 5697137"/>
              <a:gd name="connsiteX68" fmla="*/ 3574170 w 6064473"/>
              <a:gd name="connsiteY68" fmla="*/ 3043613 h 5697137"/>
              <a:gd name="connsiteX69" fmla="*/ 3874698 w 6064473"/>
              <a:gd name="connsiteY69" fmla="*/ 3093867 h 5697137"/>
              <a:gd name="connsiteX70" fmla="*/ 4003050 w 6064473"/>
              <a:gd name="connsiteY70" fmla="*/ 3128596 h 5697137"/>
              <a:gd name="connsiteX71" fmla="*/ 3979830 w 6064473"/>
              <a:gd name="connsiteY71" fmla="*/ 3119532 h 5697137"/>
              <a:gd name="connsiteX72" fmla="*/ 3787993 w 6064473"/>
              <a:gd name="connsiteY72" fmla="*/ 3006686 h 5697137"/>
              <a:gd name="connsiteX73" fmla="*/ 4026525 w 6064473"/>
              <a:gd name="connsiteY73" fmla="*/ 2976618 h 5697137"/>
              <a:gd name="connsiteX74" fmla="*/ 4317901 w 6064473"/>
              <a:gd name="connsiteY74" fmla="*/ 2747750 h 5697137"/>
              <a:gd name="connsiteX75" fmla="*/ 5191022 w 6064473"/>
              <a:gd name="connsiteY75" fmla="*/ 2857969 h 5697137"/>
              <a:gd name="connsiteX76" fmla="*/ 4271625 w 6064473"/>
              <a:gd name="connsiteY76" fmla="*/ 2978659 h 5697137"/>
              <a:gd name="connsiteX77" fmla="*/ 3574349 w 6064473"/>
              <a:gd name="connsiteY77" fmla="*/ 2860212 h 5697137"/>
              <a:gd name="connsiteX78" fmla="*/ 4317901 w 6064473"/>
              <a:gd name="connsiteY78" fmla="*/ 2747750 h 5697137"/>
              <a:gd name="connsiteX79" fmla="*/ 247270 w 6064473"/>
              <a:gd name="connsiteY79" fmla="*/ 2265169 h 5697137"/>
              <a:gd name="connsiteX80" fmla="*/ 1325478 w 6064473"/>
              <a:gd name="connsiteY80" fmla="*/ 2403738 h 5697137"/>
              <a:gd name="connsiteX81" fmla="*/ 2276481 w 6064473"/>
              <a:gd name="connsiteY81" fmla="*/ 2748245 h 5697137"/>
              <a:gd name="connsiteX82" fmla="*/ 2102548 w 6064473"/>
              <a:gd name="connsiteY82" fmla="*/ 2777055 h 5697137"/>
              <a:gd name="connsiteX83" fmla="*/ 2086205 w 6064473"/>
              <a:gd name="connsiteY83" fmla="*/ 2777374 h 5697137"/>
              <a:gd name="connsiteX84" fmla="*/ 2146796 w 6064473"/>
              <a:gd name="connsiteY84" fmla="*/ 2784719 h 5697137"/>
              <a:gd name="connsiteX85" fmla="*/ 2503007 w 6064473"/>
              <a:gd name="connsiteY85" fmla="*/ 2875999 h 5697137"/>
              <a:gd name="connsiteX86" fmla="*/ 2123732 w 6064473"/>
              <a:gd name="connsiteY86" fmla="*/ 2963026 h 5697137"/>
              <a:gd name="connsiteX87" fmla="*/ 2095732 w 6064473"/>
              <a:gd name="connsiteY87" fmla="*/ 2966039 h 5697137"/>
              <a:gd name="connsiteX88" fmla="*/ 2133189 w 6064473"/>
              <a:gd name="connsiteY88" fmla="*/ 2966423 h 5697137"/>
              <a:gd name="connsiteX89" fmla="*/ 2309500 w 6064473"/>
              <a:gd name="connsiteY89" fmla="*/ 2979876 h 5697137"/>
              <a:gd name="connsiteX90" fmla="*/ 2371075 w 6064473"/>
              <a:gd name="connsiteY90" fmla="*/ 3004840 h 5697137"/>
              <a:gd name="connsiteX91" fmla="*/ 2273631 w 6064473"/>
              <a:gd name="connsiteY91" fmla="*/ 3070739 h 5697137"/>
              <a:gd name="connsiteX92" fmla="*/ 2227309 w 6064473"/>
              <a:gd name="connsiteY92" fmla="*/ 3091327 h 5697137"/>
              <a:gd name="connsiteX93" fmla="*/ 2263094 w 6064473"/>
              <a:gd name="connsiteY93" fmla="*/ 3082100 h 5697137"/>
              <a:gd name="connsiteX94" fmla="*/ 2555252 w 6064473"/>
              <a:gd name="connsiteY94" fmla="*/ 3035143 h 5697137"/>
              <a:gd name="connsiteX95" fmla="*/ 2600737 w 6064473"/>
              <a:gd name="connsiteY95" fmla="*/ 3044688 h 5697137"/>
              <a:gd name="connsiteX96" fmla="*/ 2174414 w 6064473"/>
              <a:gd name="connsiteY96" fmla="*/ 3318972 h 5697137"/>
              <a:gd name="connsiteX97" fmla="*/ 2115051 w 6064473"/>
              <a:gd name="connsiteY97" fmla="*/ 3347227 h 5697137"/>
              <a:gd name="connsiteX98" fmla="*/ 2122943 w 6064473"/>
              <a:gd name="connsiteY98" fmla="*/ 3343791 h 5697137"/>
              <a:gd name="connsiteX99" fmla="*/ 2497131 w 6064473"/>
              <a:gd name="connsiteY99" fmla="*/ 3228143 h 5697137"/>
              <a:gd name="connsiteX100" fmla="*/ 2507890 w 6064473"/>
              <a:gd name="connsiteY100" fmla="*/ 3234424 h 5697137"/>
              <a:gd name="connsiteX101" fmla="*/ 2445956 w 6064473"/>
              <a:gd name="connsiteY101" fmla="*/ 3331053 h 5697137"/>
              <a:gd name="connsiteX102" fmla="*/ 2432246 w 6064473"/>
              <a:gd name="connsiteY102" fmla="*/ 3345106 h 5697137"/>
              <a:gd name="connsiteX103" fmla="*/ 2473538 w 6064473"/>
              <a:gd name="connsiteY103" fmla="*/ 3316436 h 5697137"/>
              <a:gd name="connsiteX104" fmla="*/ 2715833 w 6064473"/>
              <a:gd name="connsiteY104" fmla="*/ 3185756 h 5697137"/>
              <a:gd name="connsiteX105" fmla="*/ 2724026 w 6064473"/>
              <a:gd name="connsiteY105" fmla="*/ 3188778 h 5697137"/>
              <a:gd name="connsiteX106" fmla="*/ 2518568 w 6064473"/>
              <a:gd name="connsiteY106" fmla="*/ 3506562 h 5697137"/>
              <a:gd name="connsiteX107" fmla="*/ 2454522 w 6064473"/>
              <a:gd name="connsiteY107" fmla="*/ 3582799 h 5697137"/>
              <a:gd name="connsiteX108" fmla="*/ 2519370 w 6064473"/>
              <a:gd name="connsiteY108" fmla="*/ 3530412 h 5697137"/>
              <a:gd name="connsiteX109" fmla="*/ 2635777 w 6064473"/>
              <a:gd name="connsiteY109" fmla="*/ 3461174 h 5697137"/>
              <a:gd name="connsiteX110" fmla="*/ 2648092 w 6064473"/>
              <a:gd name="connsiteY110" fmla="*/ 3463661 h 5697137"/>
              <a:gd name="connsiteX111" fmla="*/ 2625872 w 6064473"/>
              <a:gd name="connsiteY111" fmla="*/ 3575186 h 5697137"/>
              <a:gd name="connsiteX112" fmla="*/ 2617058 w 6064473"/>
              <a:gd name="connsiteY112" fmla="*/ 3595732 h 5697137"/>
              <a:gd name="connsiteX113" fmla="*/ 2660091 w 6064473"/>
              <a:gd name="connsiteY113" fmla="*/ 3534559 h 5697137"/>
              <a:gd name="connsiteX114" fmla="*/ 2840819 w 6064473"/>
              <a:gd name="connsiteY114" fmla="*/ 3332039 h 5697137"/>
              <a:gd name="connsiteX115" fmla="*/ 2849597 w 6064473"/>
              <a:gd name="connsiteY115" fmla="*/ 3332179 h 5697137"/>
              <a:gd name="connsiteX116" fmla="*/ 2639640 w 6064473"/>
              <a:gd name="connsiteY116" fmla="*/ 4025194 h 5697137"/>
              <a:gd name="connsiteX117" fmla="*/ 2164356 w 6064473"/>
              <a:gd name="connsiteY117" fmla="*/ 4735962 h 5697137"/>
              <a:gd name="connsiteX118" fmla="*/ 2276371 w 6064473"/>
              <a:gd name="connsiteY118" fmla="*/ 4244834 h 5697137"/>
              <a:gd name="connsiteX119" fmla="*/ 2316133 w 6064473"/>
              <a:gd name="connsiteY119" fmla="*/ 4154694 h 5697137"/>
              <a:gd name="connsiteX120" fmla="*/ 2268382 w 6064473"/>
              <a:gd name="connsiteY120" fmla="*/ 4228955 h 5697137"/>
              <a:gd name="connsiteX121" fmla="*/ 2176318 w 6064473"/>
              <a:gd name="connsiteY121" fmla="*/ 4357971 h 5697137"/>
              <a:gd name="connsiteX122" fmla="*/ 1326682 w 6064473"/>
              <a:gd name="connsiteY122" fmla="*/ 5207238 h 5697137"/>
              <a:gd name="connsiteX123" fmla="*/ 1932445 w 6064473"/>
              <a:gd name="connsiteY123" fmla="*/ 4116660 h 5697137"/>
              <a:gd name="connsiteX124" fmla="*/ 2016236 w 6064473"/>
              <a:gd name="connsiteY124" fmla="*/ 4013549 h 5697137"/>
              <a:gd name="connsiteX125" fmla="*/ 1984285 w 6064473"/>
              <a:gd name="connsiteY125" fmla="*/ 4042225 h 5697137"/>
              <a:gd name="connsiteX126" fmla="*/ 1577500 w 6064473"/>
              <a:gd name="connsiteY126" fmla="*/ 4281483 h 5697137"/>
              <a:gd name="connsiteX127" fmla="*/ 1858672 w 6064473"/>
              <a:gd name="connsiteY127" fmla="*/ 3857128 h 5697137"/>
              <a:gd name="connsiteX128" fmla="*/ 1950371 w 6064473"/>
              <a:gd name="connsiteY128" fmla="*/ 3762899 h 5697137"/>
              <a:gd name="connsiteX129" fmla="*/ 1867551 w 6064473"/>
              <a:gd name="connsiteY129" fmla="*/ 3824297 h 5697137"/>
              <a:gd name="connsiteX130" fmla="*/ 1733017 w 6064473"/>
              <a:gd name="connsiteY130" fmla="*/ 3914704 h 5697137"/>
              <a:gd name="connsiteX131" fmla="*/ 616558 w 6064473"/>
              <a:gd name="connsiteY131" fmla="*/ 4431342 h 5697137"/>
              <a:gd name="connsiteX132" fmla="*/ 1590345 w 6064473"/>
              <a:gd name="connsiteY132" fmla="*/ 3611576 h 5697137"/>
              <a:gd name="connsiteX133" fmla="*/ 1844848 w 6064473"/>
              <a:gd name="connsiteY133" fmla="*/ 3470540 h 5697137"/>
              <a:gd name="connsiteX134" fmla="*/ 1965177 w 6064473"/>
              <a:gd name="connsiteY134" fmla="*/ 3413279 h 5697137"/>
              <a:gd name="connsiteX135" fmla="*/ 1956000 w 6064473"/>
              <a:gd name="connsiteY135" fmla="*/ 3417153 h 5697137"/>
              <a:gd name="connsiteX136" fmla="*/ 1103802 w 6064473"/>
              <a:gd name="connsiteY136" fmla="*/ 3630057 h 5697137"/>
              <a:gd name="connsiteX137" fmla="*/ 1671757 w 6064473"/>
              <a:gd name="connsiteY137" fmla="*/ 3282285 h 5697137"/>
              <a:gd name="connsiteX138" fmla="*/ 1709943 w 6064473"/>
              <a:gd name="connsiteY138" fmla="*/ 3266561 h 5697137"/>
              <a:gd name="connsiteX139" fmla="*/ 1701398 w 6064473"/>
              <a:gd name="connsiteY139" fmla="*/ 3269069 h 5697137"/>
              <a:gd name="connsiteX140" fmla="*/ 1369082 w 6064473"/>
              <a:gd name="connsiteY140" fmla="*/ 3346449 h 5697137"/>
              <a:gd name="connsiteX141" fmla="*/ 115773 w 6064473"/>
              <a:gd name="connsiteY141" fmla="*/ 3415278 h 5697137"/>
              <a:gd name="connsiteX142" fmla="*/ 1360547 w 6064473"/>
              <a:gd name="connsiteY142" fmla="*/ 3018077 h 5697137"/>
              <a:gd name="connsiteX143" fmla="*/ 1482106 w 6064473"/>
              <a:gd name="connsiteY143" fmla="*/ 2999349 h 5697137"/>
              <a:gd name="connsiteX144" fmla="*/ 1586944 w 6064473"/>
              <a:gd name="connsiteY144" fmla="*/ 2987778 h 5697137"/>
              <a:gd name="connsiteX145" fmla="*/ 1496576 w 6064473"/>
              <a:gd name="connsiteY145" fmla="*/ 2986854 h 5697137"/>
              <a:gd name="connsiteX146" fmla="*/ 886334 w 6064473"/>
              <a:gd name="connsiteY146" fmla="*/ 2878243 h 5697137"/>
              <a:gd name="connsiteX147" fmla="*/ 1549054 w 6064473"/>
              <a:gd name="connsiteY147" fmla="*/ 2760956 h 5697137"/>
              <a:gd name="connsiteX148" fmla="*/ 1613023 w 6064473"/>
              <a:gd name="connsiteY148" fmla="*/ 2759739 h 5697137"/>
              <a:gd name="connsiteX149" fmla="*/ 1543672 w 6064473"/>
              <a:gd name="connsiteY149" fmla="*/ 2754226 h 5697137"/>
              <a:gd name="connsiteX150" fmla="*/ 1201607 w 6064473"/>
              <a:gd name="connsiteY150" fmla="*/ 2707908 h 5697137"/>
              <a:gd name="connsiteX151" fmla="*/ 1076 w 6064473"/>
              <a:gd name="connsiteY151" fmla="*/ 2328698 h 5697137"/>
              <a:gd name="connsiteX152" fmla="*/ 247270 w 6064473"/>
              <a:gd name="connsiteY152" fmla="*/ 2265169 h 5697137"/>
              <a:gd name="connsiteX153" fmla="*/ 481677 w 6064473"/>
              <a:gd name="connsiteY153" fmla="*/ 1280623 h 5697137"/>
              <a:gd name="connsiteX154" fmla="*/ 556296 w 6064473"/>
              <a:gd name="connsiteY154" fmla="*/ 1286281 h 5697137"/>
              <a:gd name="connsiteX155" fmla="*/ 1652529 w 6064473"/>
              <a:gd name="connsiteY155" fmla="*/ 1827509 h 5697137"/>
              <a:gd name="connsiteX156" fmla="*/ 2410370 w 6064473"/>
              <a:gd name="connsiteY156" fmla="*/ 2472740 h 5697137"/>
              <a:gd name="connsiteX157" fmla="*/ 2289667 w 6064473"/>
              <a:gd name="connsiteY157" fmla="*/ 2456142 h 5697137"/>
              <a:gd name="connsiteX158" fmla="*/ 2237742 w 6064473"/>
              <a:gd name="connsiteY158" fmla="*/ 2439902 h 5697137"/>
              <a:gd name="connsiteX159" fmla="*/ 2263600 w 6064473"/>
              <a:gd name="connsiteY159" fmla="*/ 2453523 h 5697137"/>
              <a:gd name="connsiteX160" fmla="*/ 2559823 w 6064473"/>
              <a:gd name="connsiteY160" fmla="*/ 2664007 h 5697137"/>
              <a:gd name="connsiteX161" fmla="*/ 1825245 w 6064473"/>
              <a:gd name="connsiteY161" fmla="*/ 2506408 h 5697137"/>
              <a:gd name="connsiteX162" fmla="*/ 1055608 w 6064473"/>
              <a:gd name="connsiteY162" fmla="*/ 2096046 h 5697137"/>
              <a:gd name="connsiteX163" fmla="*/ 1134713 w 6064473"/>
              <a:gd name="connsiteY163" fmla="*/ 2069761 h 5697137"/>
              <a:gd name="connsiteX164" fmla="*/ 1655139 w 6064473"/>
              <a:gd name="connsiteY164" fmla="*/ 2199452 h 5697137"/>
              <a:gd name="connsiteX165" fmla="*/ 1697135 w 6064473"/>
              <a:gd name="connsiteY165" fmla="*/ 2214040 h 5697137"/>
              <a:gd name="connsiteX166" fmla="*/ 1562266 w 6064473"/>
              <a:gd name="connsiteY166" fmla="*/ 2146163 h 5697137"/>
              <a:gd name="connsiteX167" fmla="*/ 1416841 w 6064473"/>
              <a:gd name="connsiteY167" fmla="*/ 2064853 h 5697137"/>
              <a:gd name="connsiteX168" fmla="*/ 438299 w 6064473"/>
              <a:gd name="connsiteY168" fmla="*/ 1301603 h 5697137"/>
              <a:gd name="connsiteX169" fmla="*/ 481677 w 6064473"/>
              <a:gd name="connsiteY169" fmla="*/ 1280623 h 5697137"/>
              <a:gd name="connsiteX170" fmla="*/ 1219547 w 6064473"/>
              <a:gd name="connsiteY170" fmla="*/ 524210 h 5697137"/>
              <a:gd name="connsiteX171" fmla="*/ 2142884 w 6064473"/>
              <a:gd name="connsiteY171" fmla="*/ 1416728 h 5697137"/>
              <a:gd name="connsiteX172" fmla="*/ 2620283 w 6064473"/>
              <a:gd name="connsiteY172" fmla="*/ 2263394 h 5697137"/>
              <a:gd name="connsiteX173" fmla="*/ 2512246 w 6064473"/>
              <a:gd name="connsiteY173" fmla="*/ 2208580 h 5697137"/>
              <a:gd name="connsiteX174" fmla="*/ 2441239 w 6064473"/>
              <a:gd name="connsiteY174" fmla="*/ 2154003 h 5697137"/>
              <a:gd name="connsiteX175" fmla="*/ 2476022 w 6064473"/>
              <a:gd name="connsiteY175" fmla="*/ 2192573 h 5697137"/>
              <a:gd name="connsiteX176" fmla="*/ 2677308 w 6064473"/>
              <a:gd name="connsiteY176" fmla="*/ 2488739 h 5697137"/>
              <a:gd name="connsiteX177" fmla="*/ 2045875 w 6064473"/>
              <a:gd name="connsiteY177" fmla="*/ 2095884 h 5697137"/>
              <a:gd name="connsiteX178" fmla="*/ 1473340 w 6064473"/>
              <a:gd name="connsiteY178" fmla="*/ 1454373 h 5697137"/>
              <a:gd name="connsiteX179" fmla="*/ 1493085 w 6064473"/>
              <a:gd name="connsiteY179" fmla="*/ 1444969 h 5697137"/>
              <a:gd name="connsiteX180" fmla="*/ 1953739 w 6064473"/>
              <a:gd name="connsiteY180" fmla="*/ 1716428 h 5697137"/>
              <a:gd name="connsiteX181" fmla="*/ 2027330 w 6064473"/>
              <a:gd name="connsiteY181" fmla="*/ 1775444 h 5697137"/>
              <a:gd name="connsiteX182" fmla="*/ 1939147 w 6064473"/>
              <a:gd name="connsiteY182" fmla="*/ 1683239 h 5697137"/>
              <a:gd name="connsiteX183" fmla="*/ 1831753 w 6064473"/>
              <a:gd name="connsiteY183" fmla="*/ 1560250 h 5697137"/>
              <a:gd name="connsiteX184" fmla="*/ 1189371 w 6064473"/>
              <a:gd name="connsiteY184" fmla="*/ 531929 h 5697137"/>
              <a:gd name="connsiteX185" fmla="*/ 1219547 w 6064473"/>
              <a:gd name="connsiteY185" fmla="*/ 524210 h 5697137"/>
              <a:gd name="connsiteX186" fmla="*/ 4595007 w 6064473"/>
              <a:gd name="connsiteY186" fmla="*/ 380466 h 5697137"/>
              <a:gd name="connsiteX187" fmla="*/ 4624331 w 6064473"/>
              <a:gd name="connsiteY187" fmla="*/ 388084 h 5697137"/>
              <a:gd name="connsiteX188" fmla="*/ 4124273 w 6064473"/>
              <a:gd name="connsiteY188" fmla="*/ 1526659 h 5697137"/>
              <a:gd name="connsiteX189" fmla="*/ 4097974 w 6064473"/>
              <a:gd name="connsiteY189" fmla="*/ 1565715 h 5697137"/>
              <a:gd name="connsiteX190" fmla="*/ 4154052 w 6064473"/>
              <a:gd name="connsiteY190" fmla="*/ 1511473 h 5697137"/>
              <a:gd name="connsiteX191" fmla="*/ 4450631 w 6064473"/>
              <a:gd name="connsiteY191" fmla="*/ 1313535 h 5697137"/>
              <a:gd name="connsiteX192" fmla="*/ 4469654 w 6064473"/>
              <a:gd name="connsiteY192" fmla="*/ 1322456 h 5697137"/>
              <a:gd name="connsiteX193" fmla="*/ 4027056 w 6064473"/>
              <a:gd name="connsiteY193" fmla="*/ 1975580 h 5697137"/>
              <a:gd name="connsiteX194" fmla="*/ 3968255 w 6064473"/>
              <a:gd name="connsiteY194" fmla="*/ 2039318 h 5697137"/>
              <a:gd name="connsiteX195" fmla="*/ 3973911 w 6064473"/>
              <a:gd name="connsiteY195" fmla="*/ 2033837 h 5697137"/>
              <a:gd name="connsiteX196" fmla="*/ 4358717 w 6064473"/>
              <a:gd name="connsiteY196" fmla="*/ 1712787 h 5697137"/>
              <a:gd name="connsiteX197" fmla="*/ 5414579 w 6064473"/>
              <a:gd name="connsiteY197" fmla="*/ 1117333 h 5697137"/>
              <a:gd name="connsiteX198" fmla="*/ 5439076 w 6064473"/>
              <a:gd name="connsiteY198" fmla="*/ 1134525 h 5697137"/>
              <a:gd name="connsiteX199" fmla="*/ 4520011 w 6064473"/>
              <a:gd name="connsiteY199" fmla="*/ 2007938 h 5697137"/>
              <a:gd name="connsiteX200" fmla="*/ 4257333 w 6064473"/>
              <a:gd name="connsiteY200" fmla="*/ 2173193 h 5697137"/>
              <a:gd name="connsiteX201" fmla="*/ 4176798 w 6064473"/>
              <a:gd name="connsiteY201" fmla="*/ 2216825 h 5697137"/>
              <a:gd name="connsiteX202" fmla="*/ 4228768 w 6064473"/>
              <a:gd name="connsiteY202" fmla="*/ 2194011 h 5697137"/>
              <a:gd name="connsiteX203" fmla="*/ 4909716 w 6064473"/>
              <a:gd name="connsiteY203" fmla="*/ 1958919 h 5697137"/>
              <a:gd name="connsiteX204" fmla="*/ 4980529 w 6064473"/>
              <a:gd name="connsiteY204" fmla="*/ 1984310 h 5697137"/>
              <a:gd name="connsiteX205" fmla="*/ 4197506 w 6064473"/>
              <a:gd name="connsiteY205" fmla="*/ 2461749 h 5697137"/>
              <a:gd name="connsiteX206" fmla="*/ 4156052 w 6064473"/>
              <a:gd name="connsiteY206" fmla="*/ 2478431 h 5697137"/>
              <a:gd name="connsiteX207" fmla="*/ 4248901 w 6064473"/>
              <a:gd name="connsiteY207" fmla="*/ 2443362 h 5697137"/>
              <a:gd name="connsiteX208" fmla="*/ 4742112 w 6064473"/>
              <a:gd name="connsiteY208" fmla="*/ 2295775 h 5697137"/>
              <a:gd name="connsiteX209" fmla="*/ 5896339 w 6064473"/>
              <a:gd name="connsiteY209" fmla="*/ 2121302 h 5697137"/>
              <a:gd name="connsiteX210" fmla="*/ 5989519 w 6064473"/>
              <a:gd name="connsiteY210" fmla="*/ 2174591 h 5697137"/>
              <a:gd name="connsiteX211" fmla="*/ 4766233 w 6064473"/>
              <a:gd name="connsiteY211" fmla="*/ 2623828 h 5697137"/>
              <a:gd name="connsiteX212" fmla="*/ 3758458 w 6064473"/>
              <a:gd name="connsiteY212" fmla="*/ 2679274 h 5697137"/>
              <a:gd name="connsiteX213" fmla="*/ 3959376 w 6064473"/>
              <a:gd name="connsiteY213" fmla="*/ 2558302 h 5697137"/>
              <a:gd name="connsiteX214" fmla="*/ 4076928 w 6064473"/>
              <a:gd name="connsiteY214" fmla="*/ 2509039 h 5697137"/>
              <a:gd name="connsiteX215" fmla="*/ 3988572 w 6064473"/>
              <a:gd name="connsiteY215" fmla="*/ 2539474 h 5697137"/>
              <a:gd name="connsiteX216" fmla="*/ 3512274 w 6064473"/>
              <a:gd name="connsiteY216" fmla="*/ 2633014 h 5697137"/>
              <a:gd name="connsiteX217" fmla="*/ 3819084 w 6064473"/>
              <a:gd name="connsiteY217" fmla="*/ 2402215 h 5697137"/>
              <a:gd name="connsiteX218" fmla="*/ 3913651 w 6064473"/>
              <a:gd name="connsiteY218" fmla="*/ 2347603 h 5697137"/>
              <a:gd name="connsiteX219" fmla="*/ 3843298 w 6064473"/>
              <a:gd name="connsiteY219" fmla="*/ 2379185 h 5697137"/>
              <a:gd name="connsiteX220" fmla="*/ 3629149 w 6064473"/>
              <a:gd name="connsiteY220" fmla="*/ 2435746 h 5697137"/>
              <a:gd name="connsiteX221" fmla="*/ 3760048 w 6064473"/>
              <a:gd name="connsiteY221" fmla="*/ 2248543 h 5697137"/>
              <a:gd name="connsiteX222" fmla="*/ 3834916 w 6064473"/>
              <a:gd name="connsiteY222" fmla="*/ 2170312 h 5697137"/>
              <a:gd name="connsiteX223" fmla="*/ 3790396 w 6064473"/>
              <a:gd name="connsiteY223" fmla="*/ 2210438 h 5697137"/>
              <a:gd name="connsiteX224" fmla="*/ 3392362 w 6064473"/>
              <a:gd name="connsiteY224" fmla="*/ 2478099 h 5697137"/>
              <a:gd name="connsiteX225" fmla="*/ 3512907 w 6064473"/>
              <a:gd name="connsiteY225" fmla="*/ 2243292 h 5697137"/>
              <a:gd name="connsiteX226" fmla="*/ 3535303 w 6064473"/>
              <a:gd name="connsiteY226" fmla="*/ 2210889 h 5697137"/>
              <a:gd name="connsiteX227" fmla="*/ 3534027 w 6064473"/>
              <a:gd name="connsiteY227" fmla="*/ 2211912 h 5697137"/>
              <a:gd name="connsiteX228" fmla="*/ 3474050 w 6064473"/>
              <a:gd name="connsiteY228" fmla="*/ 2237424 h 5697137"/>
              <a:gd name="connsiteX229" fmla="*/ 3859292 w 6064473"/>
              <a:gd name="connsiteY229" fmla="*/ 1305809 h 5697137"/>
              <a:gd name="connsiteX230" fmla="*/ 4595007 w 6064473"/>
              <a:gd name="connsiteY230" fmla="*/ 380466 h 5697137"/>
              <a:gd name="connsiteX231" fmla="*/ 2303213 w 6064473"/>
              <a:gd name="connsiteY231" fmla="*/ 27742 h 5697137"/>
              <a:gd name="connsiteX232" fmla="*/ 2334441 w 6064473"/>
              <a:gd name="connsiteY232" fmla="*/ 32239 h 5697137"/>
              <a:gd name="connsiteX233" fmla="*/ 2801576 w 6064473"/>
              <a:gd name="connsiteY233" fmla="*/ 1190224 h 5697137"/>
              <a:gd name="connsiteX234" fmla="*/ 2876429 w 6064473"/>
              <a:gd name="connsiteY234" fmla="*/ 2137167 h 5697137"/>
              <a:gd name="connsiteX235" fmla="*/ 2773330 w 6064473"/>
              <a:gd name="connsiteY235" fmla="*/ 1999426 h 5697137"/>
              <a:gd name="connsiteX236" fmla="*/ 2772113 w 6064473"/>
              <a:gd name="connsiteY236" fmla="*/ 1997134 h 5697137"/>
              <a:gd name="connsiteX237" fmla="*/ 2778447 w 6064473"/>
              <a:gd name="connsiteY237" fmla="*/ 2017094 h 5697137"/>
              <a:gd name="connsiteX238" fmla="*/ 2837163 w 6064473"/>
              <a:gd name="connsiteY238" fmla="*/ 2366070 h 5697137"/>
              <a:gd name="connsiteX239" fmla="*/ 2426155 w 6064473"/>
              <a:gd name="connsiteY239" fmla="*/ 1761483 h 5697137"/>
              <a:gd name="connsiteX240" fmla="*/ 2174166 w 6064473"/>
              <a:gd name="connsiteY240" fmla="*/ 952503 h 5697137"/>
              <a:gd name="connsiteX241" fmla="*/ 2196193 w 6064473"/>
              <a:gd name="connsiteY241" fmla="*/ 951582 h 5697137"/>
              <a:gd name="connsiteX242" fmla="*/ 2502443 w 6064473"/>
              <a:gd name="connsiteY242" fmla="*/ 1378808 h 5697137"/>
              <a:gd name="connsiteX243" fmla="*/ 2517097 w 6064473"/>
              <a:gd name="connsiteY243" fmla="*/ 1407404 h 5697137"/>
              <a:gd name="connsiteX244" fmla="*/ 2497973 w 6064473"/>
              <a:gd name="connsiteY244" fmla="*/ 1353669 h 5697137"/>
              <a:gd name="connsiteX245" fmla="*/ 2451939 w 6064473"/>
              <a:gd name="connsiteY245" fmla="*/ 1201644 h 5697137"/>
              <a:gd name="connsiteX246" fmla="*/ 2303213 w 6064473"/>
              <a:gd name="connsiteY246" fmla="*/ 27742 h 5697137"/>
              <a:gd name="connsiteX247" fmla="*/ 3586630 w 6064473"/>
              <a:gd name="connsiteY247" fmla="*/ 1256 h 5697137"/>
              <a:gd name="connsiteX248" fmla="*/ 3539487 w 6064473"/>
              <a:gd name="connsiteY248" fmla="*/ 1241411 h 5697137"/>
              <a:gd name="connsiteX249" fmla="*/ 3508234 w 6064473"/>
              <a:gd name="connsiteY249" fmla="*/ 1381821 h 5697137"/>
              <a:gd name="connsiteX250" fmla="*/ 3500283 w 6064473"/>
              <a:gd name="connsiteY250" fmla="*/ 1409975 h 5697137"/>
              <a:gd name="connsiteX251" fmla="*/ 3541952 w 6064473"/>
              <a:gd name="connsiteY251" fmla="*/ 1308905 h 5697137"/>
              <a:gd name="connsiteX252" fmla="*/ 3793569 w 6064473"/>
              <a:gd name="connsiteY252" fmla="*/ 900950 h 5697137"/>
              <a:gd name="connsiteX253" fmla="*/ 3814686 w 6064473"/>
              <a:gd name="connsiteY253" fmla="*/ 902481 h 5697137"/>
              <a:gd name="connsiteX254" fmla="*/ 3616474 w 6064473"/>
              <a:gd name="connsiteY254" fmla="*/ 1771594 h 5697137"/>
              <a:gd name="connsiteX255" fmla="*/ 3260503 w 6064473"/>
              <a:gd name="connsiteY255" fmla="*/ 2358469 h 5697137"/>
              <a:gd name="connsiteX256" fmla="*/ 3305801 w 6064473"/>
              <a:gd name="connsiteY256" fmla="*/ 1987122 h 5697137"/>
              <a:gd name="connsiteX257" fmla="*/ 3323020 w 6064473"/>
              <a:gd name="connsiteY257" fmla="*/ 1919537 h 5697137"/>
              <a:gd name="connsiteX258" fmla="*/ 3311178 w 6064473"/>
              <a:gd name="connsiteY258" fmla="*/ 1947596 h 5697137"/>
              <a:gd name="connsiteX259" fmla="*/ 3195542 w 6064473"/>
              <a:gd name="connsiteY259" fmla="*/ 2124696 h 5697137"/>
              <a:gd name="connsiteX260" fmla="*/ 3160479 w 6064473"/>
              <a:gd name="connsiteY260" fmla="*/ 1960866 h 5697137"/>
              <a:gd name="connsiteX261" fmla="*/ 3158120 w 6064473"/>
              <a:gd name="connsiteY261" fmla="*/ 1912405 h 5697137"/>
              <a:gd name="connsiteX262" fmla="*/ 3150005 w 6064473"/>
              <a:gd name="connsiteY262" fmla="*/ 1973931 h 5697137"/>
              <a:gd name="connsiteX263" fmla="*/ 3054791 w 6064473"/>
              <a:gd name="connsiteY263" fmla="*/ 2315428 h 5697137"/>
              <a:gd name="connsiteX264" fmla="*/ 2937482 w 6064473"/>
              <a:gd name="connsiteY264" fmla="*/ 1602591 h 5697137"/>
              <a:gd name="connsiteX265" fmla="*/ 3052451 w 6064473"/>
              <a:gd name="connsiteY265" fmla="*/ 765536 h 5697137"/>
              <a:gd name="connsiteX266" fmla="*/ 3168874 w 6064473"/>
              <a:gd name="connsiteY266" fmla="*/ 1255721 h 5697137"/>
              <a:gd name="connsiteX267" fmla="*/ 3174773 w 6064473"/>
              <a:gd name="connsiteY267" fmla="*/ 1400403 h 5697137"/>
              <a:gd name="connsiteX268" fmla="*/ 3188035 w 6064473"/>
              <a:gd name="connsiteY268" fmla="*/ 1272529 h 5697137"/>
              <a:gd name="connsiteX269" fmla="*/ 3211862 w 6064473"/>
              <a:gd name="connsiteY269" fmla="*/ 1117684 h 5697137"/>
              <a:gd name="connsiteX270" fmla="*/ 3586630 w 6064473"/>
              <a:gd name="connsiteY270" fmla="*/ 1256 h 569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</a:cxnLst>
            <a:rect l="l" t="t" r="r" b="b"/>
            <a:pathLst>
              <a:path w="6064473" h="5697137">
                <a:moveTo>
                  <a:pt x="3066782" y="3370149"/>
                </a:moveTo>
                <a:cubicBezTo>
                  <a:pt x="3106924" y="3377543"/>
                  <a:pt x="3184090" y="3797103"/>
                  <a:pt x="3184090" y="4082986"/>
                </a:cubicBezTo>
                <a:cubicBezTo>
                  <a:pt x="3184090" y="4368868"/>
                  <a:pt x="3184936" y="4924477"/>
                  <a:pt x="3069122" y="4920040"/>
                </a:cubicBezTo>
                <a:cubicBezTo>
                  <a:pt x="2996739" y="4917267"/>
                  <a:pt x="2965811" y="4674561"/>
                  <a:pt x="2952699" y="4429856"/>
                </a:cubicBezTo>
                <a:lnTo>
                  <a:pt x="2952218" y="4418066"/>
                </a:lnTo>
                <a:lnTo>
                  <a:pt x="2951540" y="4424608"/>
                </a:lnTo>
                <a:cubicBezTo>
                  <a:pt x="2944734" y="4478387"/>
                  <a:pt x="2936806" y="4530508"/>
                  <a:pt x="2927713" y="4579454"/>
                </a:cubicBezTo>
                <a:cubicBezTo>
                  <a:pt x="2854968" y="4971016"/>
                  <a:pt x="2714779" y="5732233"/>
                  <a:pt x="2552946" y="5695881"/>
                </a:cubicBezTo>
                <a:cubicBezTo>
                  <a:pt x="2391112" y="5659529"/>
                  <a:pt x="2534907" y="4809633"/>
                  <a:pt x="2600087" y="4455726"/>
                </a:cubicBezTo>
                <a:cubicBezTo>
                  <a:pt x="2665269" y="4101820"/>
                  <a:pt x="2889429" y="3551820"/>
                  <a:pt x="2944033" y="3572441"/>
                </a:cubicBezTo>
                <a:cubicBezTo>
                  <a:pt x="2957684" y="3577597"/>
                  <a:pt x="2968036" y="3618640"/>
                  <a:pt x="2974749" y="3683423"/>
                </a:cubicBezTo>
                <a:lnTo>
                  <a:pt x="2975280" y="3689885"/>
                </a:lnTo>
                <a:lnTo>
                  <a:pt x="2989807" y="3604744"/>
                </a:lnTo>
                <a:cubicBezTo>
                  <a:pt x="3015725" y="3468991"/>
                  <a:pt x="3046710" y="3366452"/>
                  <a:pt x="3066782" y="3370149"/>
                </a:cubicBezTo>
                <a:close/>
                <a:moveTo>
                  <a:pt x="3415892" y="3204840"/>
                </a:moveTo>
                <a:cubicBezTo>
                  <a:pt x="3484768" y="3212637"/>
                  <a:pt x="3822962" y="3431088"/>
                  <a:pt x="4025601" y="3615728"/>
                </a:cubicBezTo>
                <a:cubicBezTo>
                  <a:pt x="4241749" y="3812677"/>
                  <a:pt x="4662413" y="4194857"/>
                  <a:pt x="4579272" y="4272280"/>
                </a:cubicBezTo>
                <a:cubicBezTo>
                  <a:pt x="4527310" y="4320669"/>
                  <a:pt x="4322500" y="4174956"/>
                  <a:pt x="4128451" y="4015486"/>
                </a:cubicBezTo>
                <a:lnTo>
                  <a:pt x="4053463" y="3952316"/>
                </a:lnTo>
                <a:lnTo>
                  <a:pt x="4133852" y="4041780"/>
                </a:lnTo>
                <a:cubicBezTo>
                  <a:pt x="4168322" y="4081707"/>
                  <a:pt x="4200937" y="4121217"/>
                  <a:pt x="4230706" y="4159451"/>
                </a:cubicBezTo>
                <a:cubicBezTo>
                  <a:pt x="4484736" y="4485708"/>
                  <a:pt x="4979406" y="5119132"/>
                  <a:pt x="4842718" y="5203442"/>
                </a:cubicBezTo>
                <a:cubicBezTo>
                  <a:pt x="4706030" y="5287750"/>
                  <a:pt x="4145194" y="4589184"/>
                  <a:pt x="3915214" y="4294688"/>
                </a:cubicBezTo>
                <a:cubicBezTo>
                  <a:pt x="3857719" y="4221064"/>
                  <a:pt x="3797411" y="4132022"/>
                  <a:pt x="3740113" y="4039520"/>
                </a:cubicBezTo>
                <a:lnTo>
                  <a:pt x="3679355" y="3937101"/>
                </a:lnTo>
                <a:lnTo>
                  <a:pt x="3720856" y="4021763"/>
                </a:lnTo>
                <a:cubicBezTo>
                  <a:pt x="3852123" y="4291676"/>
                  <a:pt x="4030376" y="4680870"/>
                  <a:pt x="3937000" y="4718815"/>
                </a:cubicBezTo>
                <a:cubicBezTo>
                  <a:pt x="3870303" y="4745918"/>
                  <a:pt x="3734305" y="4539070"/>
                  <a:pt x="3613528" y="4323125"/>
                </a:cubicBezTo>
                <a:lnTo>
                  <a:pt x="3576327" y="4254607"/>
                </a:lnTo>
                <a:lnTo>
                  <a:pt x="3602796" y="4324431"/>
                </a:lnTo>
                <a:cubicBezTo>
                  <a:pt x="3621199" y="4376361"/>
                  <a:pt x="3637844" y="4427225"/>
                  <a:pt x="3652001" y="4475648"/>
                </a:cubicBezTo>
                <a:cubicBezTo>
                  <a:pt x="3765261" y="4863036"/>
                  <a:pt x="3986541" y="5615646"/>
                  <a:pt x="3825348" y="5647145"/>
                </a:cubicBezTo>
                <a:cubicBezTo>
                  <a:pt x="3664153" y="5678644"/>
                  <a:pt x="3405718" y="4843451"/>
                  <a:pt x="3302843" y="4493545"/>
                </a:cubicBezTo>
                <a:cubicBezTo>
                  <a:pt x="3199969" y="4143638"/>
                  <a:pt x="3149905" y="3550689"/>
                  <a:pt x="3208098" y="3547707"/>
                </a:cubicBezTo>
                <a:cubicBezTo>
                  <a:pt x="3226284" y="3546775"/>
                  <a:pt x="3265393" y="3599214"/>
                  <a:pt x="3314028" y="3683580"/>
                </a:cubicBezTo>
                <a:lnTo>
                  <a:pt x="3321503" y="3696999"/>
                </a:lnTo>
                <a:lnTo>
                  <a:pt x="3310919" y="3665866"/>
                </a:lnTo>
                <a:cubicBezTo>
                  <a:pt x="3253996" y="3487337"/>
                  <a:pt x="3220282" y="3324154"/>
                  <a:pt x="3245029" y="3318070"/>
                </a:cubicBezTo>
                <a:cubicBezTo>
                  <a:pt x="3274726" y="3310769"/>
                  <a:pt x="3426450" y="3504624"/>
                  <a:pt x="3554138" y="3711084"/>
                </a:cubicBezTo>
                <a:lnTo>
                  <a:pt x="3572344" y="3741863"/>
                </a:lnTo>
                <a:lnTo>
                  <a:pt x="3522225" y="3640268"/>
                </a:lnTo>
                <a:cubicBezTo>
                  <a:pt x="3469463" y="3526305"/>
                  <a:pt x="3443118" y="3444918"/>
                  <a:pt x="3462836" y="3436466"/>
                </a:cubicBezTo>
                <a:cubicBezTo>
                  <a:pt x="3466122" y="3435058"/>
                  <a:pt x="3471005" y="3435374"/>
                  <a:pt x="3477334" y="3437287"/>
                </a:cubicBezTo>
                <a:cubicBezTo>
                  <a:pt x="3501067" y="3444458"/>
                  <a:pt x="3545135" y="3474062"/>
                  <a:pt x="3601607" y="3519214"/>
                </a:cubicBezTo>
                <a:lnTo>
                  <a:pt x="3625594" y="3539462"/>
                </a:lnTo>
                <a:lnTo>
                  <a:pt x="3598431" y="3507588"/>
                </a:lnTo>
                <a:cubicBezTo>
                  <a:pt x="3478028" y="3360869"/>
                  <a:pt x="3385050" y="3220412"/>
                  <a:pt x="3405828" y="3206161"/>
                </a:cubicBezTo>
                <a:cubicBezTo>
                  <a:pt x="3407906" y="3204737"/>
                  <a:pt x="3411301" y="3204320"/>
                  <a:pt x="3415892" y="3204840"/>
                </a:cubicBezTo>
                <a:close/>
                <a:moveTo>
                  <a:pt x="4026525" y="2976618"/>
                </a:moveTo>
                <a:cubicBezTo>
                  <a:pt x="4254371" y="2974925"/>
                  <a:pt x="4600616" y="2998304"/>
                  <a:pt x="4862867" y="3047025"/>
                </a:cubicBezTo>
                <a:cubicBezTo>
                  <a:pt x="5282467" y="3124979"/>
                  <a:pt x="6098161" y="3275371"/>
                  <a:pt x="6063397" y="3426233"/>
                </a:cubicBezTo>
                <a:cubicBezTo>
                  <a:pt x="6028633" y="3577097"/>
                  <a:pt x="5118230" y="3421119"/>
                  <a:pt x="4738996" y="3351195"/>
                </a:cubicBezTo>
                <a:cubicBezTo>
                  <a:pt x="4644187" y="3333714"/>
                  <a:pt x="4536055" y="3306610"/>
                  <a:pt x="4427509" y="3274995"/>
                </a:cubicBezTo>
                <a:lnTo>
                  <a:pt x="4409285" y="3269335"/>
                </a:lnTo>
                <a:lnTo>
                  <a:pt x="4522195" y="3315279"/>
                </a:lnTo>
                <a:cubicBezTo>
                  <a:pt x="4787051" y="3425255"/>
                  <a:pt x="5079584" y="3562800"/>
                  <a:pt x="5043292" y="3638529"/>
                </a:cubicBezTo>
                <a:cubicBezTo>
                  <a:pt x="5007000" y="3714257"/>
                  <a:pt x="4660217" y="3605475"/>
                  <a:pt x="4383927" y="3504990"/>
                </a:cubicBezTo>
                <a:lnTo>
                  <a:pt x="4303260" y="3474915"/>
                </a:lnTo>
                <a:lnTo>
                  <a:pt x="4428669" y="3536287"/>
                </a:lnTo>
                <a:cubicBezTo>
                  <a:pt x="4521113" y="3583257"/>
                  <a:pt x="4610794" y="3632482"/>
                  <a:pt x="4689602" y="3680873"/>
                </a:cubicBezTo>
                <a:cubicBezTo>
                  <a:pt x="5049870" y="3902086"/>
                  <a:pt x="5750688" y="4331072"/>
                  <a:pt x="5656906" y="4456718"/>
                </a:cubicBezTo>
                <a:cubicBezTo>
                  <a:pt x="5563124" y="4582366"/>
                  <a:pt x="4776108" y="4114440"/>
                  <a:pt x="4450284" y="3914993"/>
                </a:cubicBezTo>
                <a:cubicBezTo>
                  <a:pt x="4124460" y="3715544"/>
                  <a:pt x="3662075" y="3299050"/>
                  <a:pt x="3701961" y="3260030"/>
                </a:cubicBezTo>
                <a:cubicBezTo>
                  <a:pt x="3706947" y="3255152"/>
                  <a:pt x="3720489" y="3254614"/>
                  <a:pt x="3741074" y="3257837"/>
                </a:cubicBezTo>
                <a:cubicBezTo>
                  <a:pt x="3777098" y="3263477"/>
                  <a:pt x="3834690" y="3280640"/>
                  <a:pt x="3905742" y="3306235"/>
                </a:cubicBezTo>
                <a:lnTo>
                  <a:pt x="3943274" y="3320621"/>
                </a:lnTo>
                <a:lnTo>
                  <a:pt x="3840679" y="3264757"/>
                </a:lnTo>
                <a:cubicBezTo>
                  <a:pt x="3673157" y="3169588"/>
                  <a:pt x="3533569" y="3070769"/>
                  <a:pt x="3547582" y="3050290"/>
                </a:cubicBezTo>
                <a:cubicBezTo>
                  <a:pt x="3550384" y="3046193"/>
                  <a:pt x="3559618" y="3044037"/>
                  <a:pt x="3574170" y="3043613"/>
                </a:cubicBezTo>
                <a:cubicBezTo>
                  <a:pt x="3625105" y="3042129"/>
                  <a:pt x="3741190" y="3061858"/>
                  <a:pt x="3874698" y="3093867"/>
                </a:cubicBezTo>
                <a:lnTo>
                  <a:pt x="4003050" y="3128596"/>
                </a:lnTo>
                <a:lnTo>
                  <a:pt x="3979830" y="3119532"/>
                </a:lnTo>
                <a:cubicBezTo>
                  <a:pt x="3858720" y="3069063"/>
                  <a:pt x="3780251" y="3025697"/>
                  <a:pt x="3787993" y="3006686"/>
                </a:cubicBezTo>
                <a:cubicBezTo>
                  <a:pt x="3795735" y="2987676"/>
                  <a:pt x="3889818" y="2977634"/>
                  <a:pt x="4026525" y="2976618"/>
                </a:cubicBezTo>
                <a:close/>
                <a:moveTo>
                  <a:pt x="4317901" y="2747750"/>
                </a:moveTo>
                <a:cubicBezTo>
                  <a:pt x="4616101" y="2747750"/>
                  <a:pt x="5195650" y="2746940"/>
                  <a:pt x="5191022" y="2857969"/>
                </a:cubicBezTo>
                <a:cubicBezTo>
                  <a:pt x="5186395" y="2968998"/>
                  <a:pt x="4541071" y="2978284"/>
                  <a:pt x="4271625" y="2978659"/>
                </a:cubicBezTo>
                <a:cubicBezTo>
                  <a:pt x="4002180" y="2979032"/>
                  <a:pt x="3566637" y="2898697"/>
                  <a:pt x="3574349" y="2860212"/>
                </a:cubicBezTo>
                <a:cubicBezTo>
                  <a:pt x="3582062" y="2821728"/>
                  <a:pt x="4019700" y="2747750"/>
                  <a:pt x="4317901" y="2747750"/>
                </a:cubicBezTo>
                <a:close/>
                <a:moveTo>
                  <a:pt x="247270" y="2265169"/>
                </a:moveTo>
                <a:cubicBezTo>
                  <a:pt x="552970" y="2266918"/>
                  <a:pt x="1064754" y="2355665"/>
                  <a:pt x="1325478" y="2403738"/>
                </a:cubicBezTo>
                <a:cubicBezTo>
                  <a:pt x="1704712" y="2473663"/>
                  <a:pt x="2297126" y="2697550"/>
                  <a:pt x="2276481" y="2748245"/>
                </a:cubicBezTo>
                <a:cubicBezTo>
                  <a:pt x="2270030" y="2764088"/>
                  <a:pt x="2203619" y="2773702"/>
                  <a:pt x="2102548" y="2777055"/>
                </a:cubicBezTo>
                <a:lnTo>
                  <a:pt x="2086205" y="2777374"/>
                </a:lnTo>
                <a:lnTo>
                  <a:pt x="2146796" y="2784719"/>
                </a:lnTo>
                <a:cubicBezTo>
                  <a:pt x="2339501" y="2811546"/>
                  <a:pt x="2507828" y="2851946"/>
                  <a:pt x="2503007" y="2875999"/>
                </a:cubicBezTo>
                <a:cubicBezTo>
                  <a:pt x="2498187" y="2900052"/>
                  <a:pt x="2325426" y="2937970"/>
                  <a:pt x="2123732" y="2963026"/>
                </a:cubicBezTo>
                <a:lnTo>
                  <a:pt x="2095732" y="2966039"/>
                </a:lnTo>
                <a:lnTo>
                  <a:pt x="2133189" y="2966423"/>
                </a:lnTo>
                <a:cubicBezTo>
                  <a:pt x="2206181" y="2968474"/>
                  <a:pt x="2267435" y="2972999"/>
                  <a:pt x="2309500" y="2979876"/>
                </a:cubicBezTo>
                <a:cubicBezTo>
                  <a:pt x="2348329" y="2986225"/>
                  <a:pt x="2370808" y="2994578"/>
                  <a:pt x="2371075" y="3004840"/>
                </a:cubicBezTo>
                <a:cubicBezTo>
                  <a:pt x="2371430" y="3018522"/>
                  <a:pt x="2334991" y="3042018"/>
                  <a:pt x="2273631" y="3070739"/>
                </a:cubicBezTo>
                <a:lnTo>
                  <a:pt x="2227309" y="3091327"/>
                </a:lnTo>
                <a:lnTo>
                  <a:pt x="2263094" y="3082100"/>
                </a:lnTo>
                <a:cubicBezTo>
                  <a:pt x="2384623" y="3054494"/>
                  <a:pt x="2495702" y="3036466"/>
                  <a:pt x="2555252" y="3035143"/>
                </a:cubicBezTo>
                <a:cubicBezTo>
                  <a:pt x="2582736" y="3034533"/>
                  <a:pt x="2599245" y="3037480"/>
                  <a:pt x="2600737" y="3044688"/>
                </a:cubicBezTo>
                <a:cubicBezTo>
                  <a:pt x="2606709" y="3073517"/>
                  <a:pt x="2396464" y="3208095"/>
                  <a:pt x="2174414" y="3318972"/>
                </a:cubicBezTo>
                <a:lnTo>
                  <a:pt x="2115051" y="3347227"/>
                </a:lnTo>
                <a:lnTo>
                  <a:pt x="2122943" y="3343791"/>
                </a:lnTo>
                <a:cubicBezTo>
                  <a:pt x="2302160" y="3269332"/>
                  <a:pt x="2454976" y="3220228"/>
                  <a:pt x="2497131" y="3228143"/>
                </a:cubicBezTo>
                <a:cubicBezTo>
                  <a:pt x="2502751" y="3229198"/>
                  <a:pt x="2506404" y="3231267"/>
                  <a:pt x="2507890" y="3234424"/>
                </a:cubicBezTo>
                <a:cubicBezTo>
                  <a:pt x="2513835" y="3247054"/>
                  <a:pt x="2490204" y="3282119"/>
                  <a:pt x="2445956" y="3331053"/>
                </a:cubicBezTo>
                <a:lnTo>
                  <a:pt x="2432246" y="3345106"/>
                </a:lnTo>
                <a:lnTo>
                  <a:pt x="2473538" y="3316436"/>
                </a:lnTo>
                <a:cubicBezTo>
                  <a:pt x="2587152" y="3240388"/>
                  <a:pt x="2685864" y="3185697"/>
                  <a:pt x="2715833" y="3185756"/>
                </a:cubicBezTo>
                <a:cubicBezTo>
                  <a:pt x="2719829" y="3185763"/>
                  <a:pt x="2722602" y="3186745"/>
                  <a:pt x="2724026" y="3188778"/>
                </a:cubicBezTo>
                <a:cubicBezTo>
                  <a:pt x="2738266" y="3209114"/>
                  <a:pt x="2643414" y="3352641"/>
                  <a:pt x="2518568" y="3506562"/>
                </a:cubicBezTo>
                <a:lnTo>
                  <a:pt x="2454522" y="3582799"/>
                </a:lnTo>
                <a:lnTo>
                  <a:pt x="2519370" y="3530412"/>
                </a:lnTo>
                <a:cubicBezTo>
                  <a:pt x="2573126" y="3489674"/>
                  <a:pt x="2614712" y="3464213"/>
                  <a:pt x="2635777" y="3461174"/>
                </a:cubicBezTo>
                <a:cubicBezTo>
                  <a:pt x="2641394" y="3460363"/>
                  <a:pt x="2645553" y="3461147"/>
                  <a:pt x="2648092" y="3463661"/>
                </a:cubicBezTo>
                <a:cubicBezTo>
                  <a:pt x="2658254" y="3473716"/>
                  <a:pt x="2649114" y="3514558"/>
                  <a:pt x="2625872" y="3575186"/>
                </a:cubicBezTo>
                <a:lnTo>
                  <a:pt x="2617058" y="3595732"/>
                </a:lnTo>
                <a:lnTo>
                  <a:pt x="2660091" y="3534559"/>
                </a:lnTo>
                <a:cubicBezTo>
                  <a:pt x="2739543" y="3425724"/>
                  <a:pt x="2812653" y="3341853"/>
                  <a:pt x="2840819" y="3332039"/>
                </a:cubicBezTo>
                <a:cubicBezTo>
                  <a:pt x="2844574" y="3330730"/>
                  <a:pt x="2847531" y="3330738"/>
                  <a:pt x="2849597" y="3332179"/>
                </a:cubicBezTo>
                <a:cubicBezTo>
                  <a:pt x="2882652" y="3355234"/>
                  <a:pt x="2766426" y="3766437"/>
                  <a:pt x="2639640" y="4025194"/>
                </a:cubicBezTo>
                <a:cubicBezTo>
                  <a:pt x="2512854" y="4283950"/>
                  <a:pt x="2267214" y="4787184"/>
                  <a:pt x="2164356" y="4735962"/>
                </a:cubicBezTo>
                <a:cubicBezTo>
                  <a:pt x="2100071" y="4703949"/>
                  <a:pt x="2179715" y="4471665"/>
                  <a:pt x="2276371" y="4244834"/>
                </a:cubicBezTo>
                <a:lnTo>
                  <a:pt x="2316133" y="4154694"/>
                </a:lnTo>
                <a:lnTo>
                  <a:pt x="2268382" y="4228955"/>
                </a:lnTo>
                <a:cubicBezTo>
                  <a:pt x="2237753" y="4274349"/>
                  <a:pt x="2206849" y="4317813"/>
                  <a:pt x="2176318" y="4357971"/>
                </a:cubicBezTo>
                <a:cubicBezTo>
                  <a:pt x="1932075" y="4679236"/>
                  <a:pt x="1458381" y="5304283"/>
                  <a:pt x="1326682" y="5207238"/>
                </a:cubicBezTo>
                <a:cubicBezTo>
                  <a:pt x="1194986" y="5110193"/>
                  <a:pt x="1712211" y="4407256"/>
                  <a:pt x="1932445" y="4116660"/>
                </a:cubicBezTo>
                <a:lnTo>
                  <a:pt x="2016236" y="4013549"/>
                </a:lnTo>
                <a:lnTo>
                  <a:pt x="1984285" y="4042225"/>
                </a:lnTo>
                <a:cubicBezTo>
                  <a:pt x="1805291" y="4198917"/>
                  <a:pt x="1626403" y="4332719"/>
                  <a:pt x="1577500" y="4281483"/>
                </a:cubicBezTo>
                <a:cubicBezTo>
                  <a:pt x="1528597" y="4230247"/>
                  <a:pt x="1686623" y="4038326"/>
                  <a:pt x="1858672" y="3857128"/>
                </a:cubicBezTo>
                <a:lnTo>
                  <a:pt x="1950371" y="3762899"/>
                </a:lnTo>
                <a:lnTo>
                  <a:pt x="1867551" y="3824297"/>
                </a:lnTo>
                <a:cubicBezTo>
                  <a:pt x="1821887" y="3856675"/>
                  <a:pt x="1776669" y="3887167"/>
                  <a:pt x="1733017" y="3914704"/>
                </a:cubicBezTo>
                <a:cubicBezTo>
                  <a:pt x="1383801" y="4134997"/>
                  <a:pt x="705797" y="4564078"/>
                  <a:pt x="616558" y="4431342"/>
                </a:cubicBezTo>
                <a:cubicBezTo>
                  <a:pt x="527318" y="4298607"/>
                  <a:pt x="1275123" y="3811063"/>
                  <a:pt x="1590345" y="3611576"/>
                </a:cubicBezTo>
                <a:cubicBezTo>
                  <a:pt x="1664226" y="3564821"/>
                  <a:pt x="1752571" y="3516490"/>
                  <a:pt x="1844848" y="3470540"/>
                </a:cubicBezTo>
                <a:lnTo>
                  <a:pt x="1965177" y="3413279"/>
                </a:lnTo>
                <a:lnTo>
                  <a:pt x="1956000" y="3417153"/>
                </a:lnTo>
                <a:cubicBezTo>
                  <a:pt x="1679723" y="3524743"/>
                  <a:pt x="1143100" y="3734593"/>
                  <a:pt x="1103802" y="3630057"/>
                </a:cubicBezTo>
                <a:cubicBezTo>
                  <a:pt x="1074328" y="3551655"/>
                  <a:pt x="1401217" y="3396247"/>
                  <a:pt x="1671757" y="3282285"/>
                </a:cubicBezTo>
                <a:lnTo>
                  <a:pt x="1709943" y="3266561"/>
                </a:lnTo>
                <a:lnTo>
                  <a:pt x="1701398" y="3269069"/>
                </a:lnTo>
                <a:cubicBezTo>
                  <a:pt x="1587844" y="3300341"/>
                  <a:pt x="1473114" y="3327664"/>
                  <a:pt x="1369082" y="3346449"/>
                </a:cubicBezTo>
                <a:cubicBezTo>
                  <a:pt x="952954" y="3421588"/>
                  <a:pt x="144470" y="3568731"/>
                  <a:pt x="115773" y="3415278"/>
                </a:cubicBezTo>
                <a:cubicBezTo>
                  <a:pt x="87076" y="3261825"/>
                  <a:pt x="984663" y="3086483"/>
                  <a:pt x="1360547" y="3018077"/>
                </a:cubicBezTo>
                <a:cubicBezTo>
                  <a:pt x="1398723" y="3011129"/>
                  <a:pt x="1439553" y="3004892"/>
                  <a:pt x="1482106" y="2999349"/>
                </a:cubicBezTo>
                <a:lnTo>
                  <a:pt x="1586944" y="2987778"/>
                </a:lnTo>
                <a:lnTo>
                  <a:pt x="1496576" y="2986854"/>
                </a:lnTo>
                <a:cubicBezTo>
                  <a:pt x="1207992" y="2981878"/>
                  <a:pt x="882863" y="2961515"/>
                  <a:pt x="886334" y="2878243"/>
                </a:cubicBezTo>
                <a:cubicBezTo>
                  <a:pt x="889805" y="2794971"/>
                  <a:pt x="1253667" y="2768930"/>
                  <a:pt x="1549054" y="2760956"/>
                </a:cubicBezTo>
                <a:lnTo>
                  <a:pt x="1613023" y="2759739"/>
                </a:lnTo>
                <a:lnTo>
                  <a:pt x="1543672" y="2754226"/>
                </a:lnTo>
                <a:cubicBezTo>
                  <a:pt x="1424846" y="2742830"/>
                  <a:pt x="1306507" y="2727396"/>
                  <a:pt x="1201607" y="2707908"/>
                </a:cubicBezTo>
                <a:cubicBezTo>
                  <a:pt x="782006" y="2629954"/>
                  <a:pt x="-33688" y="2479562"/>
                  <a:pt x="1076" y="2328698"/>
                </a:cubicBezTo>
                <a:cubicBezTo>
                  <a:pt x="11940" y="2281554"/>
                  <a:pt x="108316" y="2264374"/>
                  <a:pt x="247270" y="2265169"/>
                </a:cubicBezTo>
                <a:close/>
                <a:moveTo>
                  <a:pt x="481677" y="1280623"/>
                </a:moveTo>
                <a:cubicBezTo>
                  <a:pt x="501663" y="1278302"/>
                  <a:pt x="526857" y="1280420"/>
                  <a:pt x="556296" y="1286281"/>
                </a:cubicBezTo>
                <a:cubicBezTo>
                  <a:pt x="811439" y="1337072"/>
                  <a:pt x="1385478" y="1668918"/>
                  <a:pt x="1652529" y="1827509"/>
                </a:cubicBezTo>
                <a:cubicBezTo>
                  <a:pt x="1981208" y="2022699"/>
                  <a:pt x="2449651" y="2433183"/>
                  <a:pt x="2410370" y="2472740"/>
                </a:cubicBezTo>
                <a:cubicBezTo>
                  <a:pt x="2400550" y="2482629"/>
                  <a:pt x="2356259" y="2475613"/>
                  <a:pt x="2289667" y="2456142"/>
                </a:cubicBezTo>
                <a:lnTo>
                  <a:pt x="2237742" y="2439902"/>
                </a:lnTo>
                <a:lnTo>
                  <a:pt x="2263600" y="2453523"/>
                </a:lnTo>
                <a:cubicBezTo>
                  <a:pt x="2432505" y="2546418"/>
                  <a:pt x="2573533" y="2643340"/>
                  <a:pt x="2559823" y="2664007"/>
                </a:cubicBezTo>
                <a:cubicBezTo>
                  <a:pt x="2537887" y="2697075"/>
                  <a:pt x="2102543" y="2611554"/>
                  <a:pt x="1825245" y="2506408"/>
                </a:cubicBezTo>
                <a:cubicBezTo>
                  <a:pt x="1547946" y="2401260"/>
                  <a:pt x="1008710" y="2197662"/>
                  <a:pt x="1055608" y="2096046"/>
                </a:cubicBezTo>
                <a:cubicBezTo>
                  <a:pt x="1064403" y="2076993"/>
                  <a:pt x="1092769" y="2069209"/>
                  <a:pt x="1134713" y="2069761"/>
                </a:cubicBezTo>
                <a:cubicBezTo>
                  <a:pt x="1248311" y="2071256"/>
                  <a:pt x="1461495" y="2133901"/>
                  <a:pt x="1655139" y="2199452"/>
                </a:cubicBezTo>
                <a:lnTo>
                  <a:pt x="1697135" y="2214040"/>
                </a:lnTo>
                <a:lnTo>
                  <a:pt x="1562266" y="2146163"/>
                </a:lnTo>
                <a:cubicBezTo>
                  <a:pt x="1511252" y="2119205"/>
                  <a:pt x="1462270" y="2091917"/>
                  <a:pt x="1416841" y="2064853"/>
                </a:cubicBezTo>
                <a:cubicBezTo>
                  <a:pt x="1053408" y="1848347"/>
                  <a:pt x="346451" y="1428523"/>
                  <a:pt x="438299" y="1301603"/>
                </a:cubicBezTo>
                <a:cubicBezTo>
                  <a:pt x="446911" y="1289705"/>
                  <a:pt x="461690" y="1282944"/>
                  <a:pt x="481677" y="1280623"/>
                </a:cubicBezTo>
                <a:close/>
                <a:moveTo>
                  <a:pt x="1219547" y="524210"/>
                </a:moveTo>
                <a:cubicBezTo>
                  <a:pt x="1394693" y="527995"/>
                  <a:pt x="1919305" y="1146188"/>
                  <a:pt x="2142884" y="1416728"/>
                </a:cubicBezTo>
                <a:cubicBezTo>
                  <a:pt x="2381370" y="1705306"/>
                  <a:pt x="2672138" y="2239474"/>
                  <a:pt x="2620283" y="2263394"/>
                </a:cubicBezTo>
                <a:cubicBezTo>
                  <a:pt x="2607319" y="2269374"/>
                  <a:pt x="2568020" y="2248400"/>
                  <a:pt x="2512246" y="2208580"/>
                </a:cubicBezTo>
                <a:lnTo>
                  <a:pt x="2441239" y="2154003"/>
                </a:lnTo>
                <a:lnTo>
                  <a:pt x="2476022" y="2192573"/>
                </a:lnTo>
                <a:cubicBezTo>
                  <a:pt x="2600641" y="2336019"/>
                  <a:pt x="2697665" y="2473939"/>
                  <a:pt x="2677308" y="2488739"/>
                </a:cubicBezTo>
                <a:cubicBezTo>
                  <a:pt x="2644738" y="2512420"/>
                  <a:pt x="2267662" y="2286983"/>
                  <a:pt x="2045875" y="2095884"/>
                </a:cubicBezTo>
                <a:cubicBezTo>
                  <a:pt x="1824088" y="1904784"/>
                  <a:pt x="1392482" y="1533986"/>
                  <a:pt x="1473340" y="1454373"/>
                </a:cubicBezTo>
                <a:cubicBezTo>
                  <a:pt x="1478394" y="1449398"/>
                  <a:pt x="1485032" y="1446321"/>
                  <a:pt x="1493085" y="1444969"/>
                </a:cubicBezTo>
                <a:cubicBezTo>
                  <a:pt x="1568586" y="1432286"/>
                  <a:pt x="1768497" y="1571086"/>
                  <a:pt x="1953739" y="1716428"/>
                </a:cubicBezTo>
                <a:lnTo>
                  <a:pt x="2027330" y="1775444"/>
                </a:lnTo>
                <a:lnTo>
                  <a:pt x="1939147" y="1683239"/>
                </a:lnTo>
                <a:cubicBezTo>
                  <a:pt x="1900893" y="1641549"/>
                  <a:pt x="1864684" y="1600215"/>
                  <a:pt x="1831753" y="1560250"/>
                </a:cubicBezTo>
                <a:cubicBezTo>
                  <a:pt x="1568301" y="1240530"/>
                  <a:pt x="1055337" y="619835"/>
                  <a:pt x="1189371" y="531929"/>
                </a:cubicBezTo>
                <a:cubicBezTo>
                  <a:pt x="1197748" y="526435"/>
                  <a:pt x="1207871" y="523957"/>
                  <a:pt x="1219547" y="524210"/>
                </a:cubicBezTo>
                <a:close/>
                <a:moveTo>
                  <a:pt x="4595007" y="380466"/>
                </a:moveTo>
                <a:cubicBezTo>
                  <a:pt x="4605769" y="380253"/>
                  <a:pt x="4615582" y="382705"/>
                  <a:pt x="4624331" y="388084"/>
                </a:cubicBezTo>
                <a:cubicBezTo>
                  <a:pt x="4764315" y="474135"/>
                  <a:pt x="4315987" y="1218435"/>
                  <a:pt x="4124273" y="1526659"/>
                </a:cubicBezTo>
                <a:lnTo>
                  <a:pt x="4097974" y="1565715"/>
                </a:lnTo>
                <a:lnTo>
                  <a:pt x="4154052" y="1511473"/>
                </a:lnTo>
                <a:cubicBezTo>
                  <a:pt x="4279106" y="1394565"/>
                  <a:pt x="4394795" y="1304790"/>
                  <a:pt x="4450631" y="1313535"/>
                </a:cubicBezTo>
                <a:cubicBezTo>
                  <a:pt x="4458076" y="1314701"/>
                  <a:pt x="4464457" y="1317618"/>
                  <a:pt x="4469654" y="1322456"/>
                </a:cubicBezTo>
                <a:cubicBezTo>
                  <a:pt x="4542413" y="1390190"/>
                  <a:pt x="4227264" y="1756124"/>
                  <a:pt x="4027056" y="1975580"/>
                </a:cubicBezTo>
                <a:lnTo>
                  <a:pt x="3968255" y="2039318"/>
                </a:lnTo>
                <a:lnTo>
                  <a:pt x="3973911" y="2033837"/>
                </a:lnTo>
                <a:cubicBezTo>
                  <a:pt x="4095671" y="1919826"/>
                  <a:pt x="4233381" y="1802619"/>
                  <a:pt x="4358717" y="1712787"/>
                </a:cubicBezTo>
                <a:cubicBezTo>
                  <a:pt x="4672056" y="1488207"/>
                  <a:pt x="5261894" y="1064185"/>
                  <a:pt x="5414579" y="1117333"/>
                </a:cubicBezTo>
                <a:cubicBezTo>
                  <a:pt x="5424758" y="1120876"/>
                  <a:pt x="5432994" y="1126540"/>
                  <a:pt x="5439076" y="1134525"/>
                </a:cubicBezTo>
                <a:cubicBezTo>
                  <a:pt x="5536384" y="1262288"/>
                  <a:pt x="4821665" y="1791068"/>
                  <a:pt x="4520011" y="2007938"/>
                </a:cubicBezTo>
                <a:cubicBezTo>
                  <a:pt x="4444597" y="2062155"/>
                  <a:pt x="4352891" y="2119077"/>
                  <a:pt x="4257333" y="2173193"/>
                </a:cubicBezTo>
                <a:lnTo>
                  <a:pt x="4176798" y="2216825"/>
                </a:lnTo>
                <a:lnTo>
                  <a:pt x="4228768" y="2194011"/>
                </a:lnTo>
                <a:cubicBezTo>
                  <a:pt x="4452900" y="2096142"/>
                  <a:pt x="4768225" y="1964048"/>
                  <a:pt x="4909716" y="1958919"/>
                </a:cubicBezTo>
                <a:cubicBezTo>
                  <a:pt x="4947032" y="1957566"/>
                  <a:pt x="4972258" y="1965044"/>
                  <a:pt x="4980529" y="1984310"/>
                </a:cubicBezTo>
                <a:cubicBezTo>
                  <a:pt x="5024645" y="2087065"/>
                  <a:pt x="4442215" y="2353632"/>
                  <a:pt x="4197506" y="2461749"/>
                </a:cubicBezTo>
                <a:lnTo>
                  <a:pt x="4156052" y="2478431"/>
                </a:lnTo>
                <a:lnTo>
                  <a:pt x="4248901" y="2443362"/>
                </a:lnTo>
                <a:cubicBezTo>
                  <a:pt x="4410243" y="2385388"/>
                  <a:pt x="4587730" y="2330473"/>
                  <a:pt x="4742112" y="2295775"/>
                </a:cubicBezTo>
                <a:cubicBezTo>
                  <a:pt x="5076605" y="2220595"/>
                  <a:pt x="5667312" y="2087059"/>
                  <a:pt x="5896339" y="2121302"/>
                </a:cubicBezTo>
                <a:cubicBezTo>
                  <a:pt x="5949191" y="2129203"/>
                  <a:pt x="5982782" y="2146040"/>
                  <a:pt x="5989519" y="2174591"/>
                </a:cubicBezTo>
                <a:cubicBezTo>
                  <a:pt x="6025447" y="2326863"/>
                  <a:pt x="5138077" y="2539715"/>
                  <a:pt x="4766233" y="2623828"/>
                </a:cubicBezTo>
                <a:cubicBezTo>
                  <a:pt x="4394390" y="2707942"/>
                  <a:pt x="3762477" y="2733949"/>
                  <a:pt x="3758458" y="2679274"/>
                </a:cubicBezTo>
                <a:cubicBezTo>
                  <a:pt x="3756950" y="2658771"/>
                  <a:pt x="3837006" y="2612727"/>
                  <a:pt x="3959376" y="2558302"/>
                </a:cubicBezTo>
                <a:lnTo>
                  <a:pt x="4076928" y="2509039"/>
                </a:lnTo>
                <a:lnTo>
                  <a:pt x="3988572" y="2539474"/>
                </a:lnTo>
                <a:cubicBezTo>
                  <a:pt x="3763721" y="2611766"/>
                  <a:pt x="3519578" y="2661559"/>
                  <a:pt x="3512274" y="2633014"/>
                </a:cubicBezTo>
                <a:cubicBezTo>
                  <a:pt x="3506186" y="2609227"/>
                  <a:pt x="3646688" y="2505664"/>
                  <a:pt x="3819084" y="2402215"/>
                </a:cubicBezTo>
                <a:lnTo>
                  <a:pt x="3913651" y="2347603"/>
                </a:lnTo>
                <a:lnTo>
                  <a:pt x="3843298" y="2379185"/>
                </a:lnTo>
                <a:cubicBezTo>
                  <a:pt x="3724607" y="2429142"/>
                  <a:pt x="3639229" y="2454193"/>
                  <a:pt x="3629149" y="2435746"/>
                </a:cubicBezTo>
                <a:cubicBezTo>
                  <a:pt x="3619068" y="2417299"/>
                  <a:pt x="3672142" y="2344709"/>
                  <a:pt x="3760048" y="2248543"/>
                </a:cubicBezTo>
                <a:lnTo>
                  <a:pt x="3834916" y="2170312"/>
                </a:lnTo>
                <a:lnTo>
                  <a:pt x="3790396" y="2210438"/>
                </a:lnTo>
                <a:cubicBezTo>
                  <a:pt x="3614179" y="2362602"/>
                  <a:pt x="3410921" y="2501494"/>
                  <a:pt x="3392362" y="2478099"/>
                </a:cubicBezTo>
                <a:cubicBezTo>
                  <a:pt x="3379989" y="2462503"/>
                  <a:pt x="3432462" y="2364254"/>
                  <a:pt x="3512907" y="2243292"/>
                </a:cubicBezTo>
                <a:lnTo>
                  <a:pt x="3535303" y="2210889"/>
                </a:lnTo>
                <a:lnTo>
                  <a:pt x="3534027" y="2211912"/>
                </a:lnTo>
                <a:cubicBezTo>
                  <a:pt x="3503625" y="2234487"/>
                  <a:pt x="3482330" y="2244325"/>
                  <a:pt x="3474050" y="2237424"/>
                </a:cubicBezTo>
                <a:cubicBezTo>
                  <a:pt x="3429886" y="2200615"/>
                  <a:pt x="3646585" y="1646625"/>
                  <a:pt x="3859292" y="1305809"/>
                </a:cubicBezTo>
                <a:cubicBezTo>
                  <a:pt x="4058705" y="986294"/>
                  <a:pt x="4433584" y="383645"/>
                  <a:pt x="4595007" y="380466"/>
                </a:cubicBezTo>
                <a:close/>
                <a:moveTo>
                  <a:pt x="2303213" y="27742"/>
                </a:moveTo>
                <a:cubicBezTo>
                  <a:pt x="2313332" y="25961"/>
                  <a:pt x="2323760" y="27571"/>
                  <a:pt x="2334441" y="32239"/>
                </a:cubicBezTo>
                <a:cubicBezTo>
                  <a:pt x="2494666" y="102268"/>
                  <a:pt x="2712011" y="860626"/>
                  <a:pt x="2801576" y="1190224"/>
                </a:cubicBezTo>
                <a:cubicBezTo>
                  <a:pt x="2897112" y="1541794"/>
                  <a:pt x="2934702" y="2135263"/>
                  <a:pt x="2876429" y="2137167"/>
                </a:cubicBezTo>
                <a:cubicBezTo>
                  <a:pt x="2858219" y="2137762"/>
                  <a:pt x="2820203" y="2084635"/>
                  <a:pt x="2773330" y="1999426"/>
                </a:cubicBezTo>
                <a:lnTo>
                  <a:pt x="2772113" y="1997134"/>
                </a:lnTo>
                <a:lnTo>
                  <a:pt x="2778447" y="2017094"/>
                </a:lnTo>
                <a:cubicBezTo>
                  <a:pt x="2831682" y="2196665"/>
                  <a:pt x="2862031" y="2360455"/>
                  <a:pt x="2837163" y="2366070"/>
                </a:cubicBezTo>
                <a:cubicBezTo>
                  <a:pt x="2797374" y="2375053"/>
                  <a:pt x="2548053" y="2022389"/>
                  <a:pt x="2426155" y="1761483"/>
                </a:cubicBezTo>
                <a:cubicBezTo>
                  <a:pt x="2304257" y="1500577"/>
                  <a:pt x="2066578" y="993841"/>
                  <a:pt x="2174166" y="952503"/>
                </a:cubicBezTo>
                <a:cubicBezTo>
                  <a:pt x="2180890" y="949919"/>
                  <a:pt x="2188259" y="949688"/>
                  <a:pt x="2196193" y="951582"/>
                </a:cubicBezTo>
                <a:cubicBezTo>
                  <a:pt x="2270572" y="969342"/>
                  <a:pt x="2394595" y="1173936"/>
                  <a:pt x="2502443" y="1378808"/>
                </a:cubicBezTo>
                <a:lnTo>
                  <a:pt x="2517097" y="1407404"/>
                </a:lnTo>
                <a:lnTo>
                  <a:pt x="2497973" y="1353669"/>
                </a:lnTo>
                <a:cubicBezTo>
                  <a:pt x="2480659" y="1301433"/>
                  <a:pt x="2465080" y="1250297"/>
                  <a:pt x="2451939" y="1201644"/>
                </a:cubicBezTo>
                <a:cubicBezTo>
                  <a:pt x="2346804" y="812426"/>
                  <a:pt x="2141307" y="56236"/>
                  <a:pt x="2303213" y="27742"/>
                </a:cubicBezTo>
                <a:close/>
                <a:moveTo>
                  <a:pt x="3586630" y="1256"/>
                </a:moveTo>
                <a:cubicBezTo>
                  <a:pt x="3748463" y="37608"/>
                  <a:pt x="3604669" y="887505"/>
                  <a:pt x="3539487" y="1241411"/>
                </a:cubicBezTo>
                <a:cubicBezTo>
                  <a:pt x="3531340" y="1285650"/>
                  <a:pt x="3520708" y="1332952"/>
                  <a:pt x="3508234" y="1381821"/>
                </a:cubicBezTo>
                <a:lnTo>
                  <a:pt x="3500283" y="1409975"/>
                </a:lnTo>
                <a:lnTo>
                  <a:pt x="3541952" y="1308905"/>
                </a:lnTo>
                <a:cubicBezTo>
                  <a:pt x="3628067" y="1106407"/>
                  <a:pt x="3724516" y="915580"/>
                  <a:pt x="3793569" y="900950"/>
                </a:cubicBezTo>
                <a:cubicBezTo>
                  <a:pt x="3800935" y="899389"/>
                  <a:pt x="3807990" y="899833"/>
                  <a:pt x="3814686" y="902481"/>
                </a:cubicBezTo>
                <a:cubicBezTo>
                  <a:pt x="3921833" y="944858"/>
                  <a:pt x="3708838" y="1528929"/>
                  <a:pt x="3616474" y="1771594"/>
                </a:cubicBezTo>
                <a:cubicBezTo>
                  <a:pt x="3524111" y="2014259"/>
                  <a:pt x="3295540" y="2378657"/>
                  <a:pt x="3260503" y="2358469"/>
                </a:cubicBezTo>
                <a:cubicBezTo>
                  <a:pt x="3238606" y="2345852"/>
                  <a:pt x="3260926" y="2177296"/>
                  <a:pt x="3305801" y="1987122"/>
                </a:cubicBezTo>
                <a:lnTo>
                  <a:pt x="3323020" y="1919537"/>
                </a:lnTo>
                <a:lnTo>
                  <a:pt x="3311178" y="1947596"/>
                </a:lnTo>
                <a:cubicBezTo>
                  <a:pt x="3260339" y="2059918"/>
                  <a:pt x="3216019" y="2132429"/>
                  <a:pt x="3195542" y="2124696"/>
                </a:cubicBezTo>
                <a:cubicBezTo>
                  <a:pt x="3178478" y="2118252"/>
                  <a:pt x="3166569" y="2055733"/>
                  <a:pt x="3160479" y="1960866"/>
                </a:cubicBezTo>
                <a:lnTo>
                  <a:pt x="3158120" y="1912405"/>
                </a:lnTo>
                <a:lnTo>
                  <a:pt x="3150005" y="1973931"/>
                </a:lnTo>
                <a:cubicBezTo>
                  <a:pt x="3122022" y="2158676"/>
                  <a:pt x="3079881" y="2320049"/>
                  <a:pt x="3054791" y="2315428"/>
                </a:cubicBezTo>
                <a:cubicBezTo>
                  <a:pt x="3014648" y="2308034"/>
                  <a:pt x="2937482" y="1888474"/>
                  <a:pt x="2937482" y="1602591"/>
                </a:cubicBezTo>
                <a:cubicBezTo>
                  <a:pt x="2937482" y="1316709"/>
                  <a:pt x="2936636" y="761099"/>
                  <a:pt x="3052451" y="765536"/>
                </a:cubicBezTo>
                <a:cubicBezTo>
                  <a:pt x="3124834" y="768309"/>
                  <a:pt x="3155762" y="1011015"/>
                  <a:pt x="3168874" y="1255721"/>
                </a:cubicBezTo>
                <a:lnTo>
                  <a:pt x="3174773" y="1400403"/>
                </a:lnTo>
                <a:lnTo>
                  <a:pt x="3188035" y="1272529"/>
                </a:lnTo>
                <a:cubicBezTo>
                  <a:pt x="3194841" y="1218750"/>
                  <a:pt x="3202769" y="1166629"/>
                  <a:pt x="3211862" y="1117684"/>
                </a:cubicBezTo>
                <a:cubicBezTo>
                  <a:pt x="3284606" y="726122"/>
                  <a:pt x="3424795" y="-35096"/>
                  <a:pt x="3586630" y="1256"/>
                </a:cubicBezTo>
                <a:close/>
              </a:path>
            </a:pathLst>
          </a:custGeom>
          <a:gradFill flip="none" rotWithShape="1">
            <a:gsLst>
              <a:gs pos="0">
                <a:srgbClr val="FF6D6D">
                  <a:alpha val="28627"/>
                </a:srgbClr>
              </a:gs>
              <a:gs pos="40846">
                <a:srgbClr val="FF0000">
                  <a:alpha val="72000"/>
                </a:srgbClr>
              </a:gs>
              <a:gs pos="27000">
                <a:srgbClr val="FF7A00">
                  <a:alpha val="27000"/>
                </a:srgbClr>
              </a:gs>
              <a:gs pos="70000">
                <a:srgbClr val="FF7D7D">
                  <a:alpha val="12941"/>
                </a:srgbClr>
              </a:gs>
              <a:gs pos="100000">
                <a:srgbClr val="4D0808">
                  <a:alpha val="74000"/>
                </a:srgb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C00000"/>
            </a:soli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345354" y="-4523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772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8000">
                <a:srgbClr val="C00000"/>
              </a:gs>
              <a:gs pos="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Diapositiva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662" y="0"/>
            <a:ext cx="917666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8"/>
          <p:cNvSpPr txBox="1"/>
          <p:nvPr/>
        </p:nvSpPr>
        <p:spPr>
          <a:xfrm>
            <a:off x="2133" y="13407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3" name="CuadroTexto 18"/>
          <p:cNvSpPr txBox="1"/>
          <p:nvPr/>
        </p:nvSpPr>
        <p:spPr>
          <a:xfrm>
            <a:off x="1140828" y="132376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0000">
                  <a:srgbClr val="00B050"/>
                </a:gs>
                <a:gs pos="58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4" name="CuadroTexto 18"/>
          <p:cNvSpPr txBox="1"/>
          <p:nvPr/>
        </p:nvSpPr>
        <p:spPr>
          <a:xfrm>
            <a:off x="2239244" y="130818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5" name="CuadroTexto 18"/>
          <p:cNvSpPr txBox="1"/>
          <p:nvPr/>
        </p:nvSpPr>
        <p:spPr>
          <a:xfrm>
            <a:off x="3285271" y="128390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3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6" name="CuadroTexto 18"/>
          <p:cNvSpPr txBox="1"/>
          <p:nvPr/>
        </p:nvSpPr>
        <p:spPr>
          <a:xfrm>
            <a:off x="4421446" y="130096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41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7" name="CuadroTexto 18"/>
          <p:cNvSpPr txBox="1"/>
          <p:nvPr/>
        </p:nvSpPr>
        <p:spPr>
          <a:xfrm>
            <a:off x="5576962" y="12739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0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8" name="CuadroTexto 18"/>
          <p:cNvSpPr txBox="1"/>
          <p:nvPr/>
        </p:nvSpPr>
        <p:spPr>
          <a:xfrm>
            <a:off x="6732240" y="130818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3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9" name="CuadroTexto 18"/>
          <p:cNvSpPr txBox="1"/>
          <p:nvPr/>
        </p:nvSpPr>
        <p:spPr>
          <a:xfrm>
            <a:off x="7872272" y="13407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0" name="CuadroTexto 18"/>
          <p:cNvSpPr txBox="1"/>
          <p:nvPr/>
        </p:nvSpPr>
        <p:spPr>
          <a:xfrm flipV="1">
            <a:off x="-7122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1" name="CuadroTexto 18"/>
          <p:cNvSpPr txBox="1"/>
          <p:nvPr/>
        </p:nvSpPr>
        <p:spPr>
          <a:xfrm flipV="1">
            <a:off x="1136806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2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2" name="CuadroTexto 18"/>
          <p:cNvSpPr txBox="1"/>
          <p:nvPr/>
        </p:nvSpPr>
        <p:spPr>
          <a:xfrm flipV="1">
            <a:off x="2222865" y="34743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8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3" name="CuadroTexto 18"/>
          <p:cNvSpPr txBox="1"/>
          <p:nvPr/>
        </p:nvSpPr>
        <p:spPr>
          <a:xfrm flipV="1">
            <a:off x="3285271" y="3437676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4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4" name="CuadroTexto 18"/>
          <p:cNvSpPr txBox="1"/>
          <p:nvPr/>
        </p:nvSpPr>
        <p:spPr>
          <a:xfrm flipV="1">
            <a:off x="4421446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2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5" name="CuadroTexto 18"/>
          <p:cNvSpPr txBox="1"/>
          <p:nvPr/>
        </p:nvSpPr>
        <p:spPr>
          <a:xfrm flipV="1">
            <a:off x="5576962" y="3452604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41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6" name="CuadroTexto 18"/>
          <p:cNvSpPr txBox="1"/>
          <p:nvPr/>
        </p:nvSpPr>
        <p:spPr>
          <a:xfrm flipV="1">
            <a:off x="6740576" y="3452604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3000">
                  <a:srgbClr val="00B050"/>
                </a:gs>
                <a:gs pos="60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7" name="CuadroTexto 18"/>
          <p:cNvSpPr txBox="1"/>
          <p:nvPr/>
        </p:nvSpPr>
        <p:spPr>
          <a:xfrm flipV="1">
            <a:off x="7872272" y="3427891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9" name="18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Forma libre"/>
          <p:cNvSpPr/>
          <p:nvPr/>
        </p:nvSpPr>
        <p:spPr>
          <a:xfrm rot="10800000">
            <a:off x="-7122" y="5661249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-304871" y="-17419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94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3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15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838" y="97978"/>
            <a:ext cx="9144000" cy="676002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28"/>
          <p:cNvSpPr/>
          <p:nvPr/>
        </p:nvSpPr>
        <p:spPr>
          <a:xfrm rot="6538304" flipH="1" flipV="1">
            <a:off x="886018" y="1264089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28"/>
          <p:cNvSpPr/>
          <p:nvPr/>
        </p:nvSpPr>
        <p:spPr>
          <a:xfrm rot="6538304" flipH="1" flipV="1">
            <a:off x="860665" y="441833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Forma libre 28"/>
          <p:cNvSpPr/>
          <p:nvPr/>
        </p:nvSpPr>
        <p:spPr>
          <a:xfrm rot="6538304" flipH="1" flipV="1">
            <a:off x="879669" y="2212315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28"/>
          <p:cNvSpPr/>
          <p:nvPr/>
        </p:nvSpPr>
        <p:spPr>
          <a:xfrm rot="6538304" flipH="1" flipV="1">
            <a:off x="918382" y="3118688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28"/>
          <p:cNvSpPr/>
          <p:nvPr/>
        </p:nvSpPr>
        <p:spPr>
          <a:xfrm rot="6538304" flipH="1" flipV="1">
            <a:off x="878549" y="4048885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28"/>
          <p:cNvSpPr/>
          <p:nvPr/>
        </p:nvSpPr>
        <p:spPr>
          <a:xfrm rot="15061696" flipV="1">
            <a:off x="6658300" y="441834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 prstMaterial="matte"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2" name="Forma libre 28"/>
          <p:cNvSpPr/>
          <p:nvPr/>
        </p:nvSpPr>
        <p:spPr>
          <a:xfrm rot="15061696" flipV="1">
            <a:off x="6658300" y="1316438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3" name="Forma libre 28"/>
          <p:cNvSpPr/>
          <p:nvPr/>
        </p:nvSpPr>
        <p:spPr>
          <a:xfrm rot="15061696" flipV="1">
            <a:off x="6631085" y="2212317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4" name="Forma libre 28"/>
          <p:cNvSpPr/>
          <p:nvPr/>
        </p:nvSpPr>
        <p:spPr>
          <a:xfrm rot="15061696" flipV="1">
            <a:off x="6666083" y="3113339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5" name="Forma libre 28"/>
          <p:cNvSpPr/>
          <p:nvPr/>
        </p:nvSpPr>
        <p:spPr>
          <a:xfrm rot="15061696" flipV="1">
            <a:off x="6641263" y="4048885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" name="3 Forma libre"/>
          <p:cNvSpPr/>
          <p:nvPr/>
        </p:nvSpPr>
        <p:spPr>
          <a:xfrm rot="10800000">
            <a:off x="-33550" y="5644550"/>
            <a:ext cx="9201313" cy="131284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" name="2 Forma libre"/>
          <p:cNvSpPr/>
          <p:nvPr/>
        </p:nvSpPr>
        <p:spPr>
          <a:xfrm>
            <a:off x="-32662" y="0"/>
            <a:ext cx="9201313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313154" y="-5660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600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26 Rectángulo"/>
          <p:cNvSpPr/>
          <p:nvPr/>
        </p:nvSpPr>
        <p:spPr>
          <a:xfrm rot="10800000" flipH="1">
            <a:off x="-41989" y="3431731"/>
            <a:ext cx="4613988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4" name="26 Rectángulo"/>
          <p:cNvSpPr/>
          <p:nvPr/>
        </p:nvSpPr>
        <p:spPr>
          <a:xfrm rot="10800000">
            <a:off x="4571999" y="3423682"/>
            <a:ext cx="4577192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26 Rectángulo"/>
          <p:cNvSpPr/>
          <p:nvPr/>
        </p:nvSpPr>
        <p:spPr>
          <a:xfrm>
            <a:off x="-8545" y="0"/>
            <a:ext cx="4551888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26 Rectángulo"/>
          <p:cNvSpPr/>
          <p:nvPr/>
        </p:nvSpPr>
        <p:spPr>
          <a:xfrm flipH="1">
            <a:off x="4543343" y="-5318"/>
            <a:ext cx="4580544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16" name="15 Imagen" descr="Diapositiva9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14"/>
          <a:stretch/>
        </p:blipFill>
        <p:spPr>
          <a:xfrm>
            <a:off x="-28657" y="468085"/>
            <a:ext cx="9144000" cy="590005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4"/>
          <p:cNvSpPr/>
          <p:nvPr/>
        </p:nvSpPr>
        <p:spPr>
          <a:xfrm rot="8120606">
            <a:off x="386887" y="1015118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3479394" flipH="1">
            <a:off x="4313100" y="1015119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 w="3175"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4"/>
          <p:cNvSpPr/>
          <p:nvPr/>
        </p:nvSpPr>
        <p:spPr>
          <a:xfrm rot="18877792">
            <a:off x="4397823" y="3069206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2722405" flipH="1">
            <a:off x="291278" y="3085062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Forma libre"/>
          <p:cNvSpPr/>
          <p:nvPr/>
        </p:nvSpPr>
        <p:spPr>
          <a:xfrm rot="10800000">
            <a:off x="-57314" y="5551695"/>
            <a:ext cx="9258627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288541" y="-60056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985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071360" y="836712"/>
            <a:ext cx="5040560" cy="452431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3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Son un antiinflamatorio natural.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Los fenoles ayudan también a luchar contra los procesos inflamatorios del organismo inhibiendo la producción de la enzima </a:t>
            </a:r>
            <a:r>
              <a:rPr lang="es-ES" sz="2400" dirty="0" err="1">
                <a:solidFill>
                  <a:schemeClr val="bg1"/>
                </a:solidFill>
                <a:latin typeface="Hobo Std" pitchFamily="34" charset="0"/>
              </a:rPr>
              <a:t>ciclooxigenasa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, del mismo modo que lo hacen compuestos como la aspirina o el ibuprofeno.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000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Diapositiva43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1567" y="-3448"/>
            <a:ext cx="9144000" cy="6841304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rma libre 6"/>
          <p:cNvSpPr/>
          <p:nvPr/>
        </p:nvSpPr>
        <p:spPr>
          <a:xfrm rot="8308965">
            <a:off x="-54517" y="340799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6"/>
          <p:cNvSpPr/>
          <p:nvPr/>
        </p:nvSpPr>
        <p:spPr>
          <a:xfrm rot="8310572">
            <a:off x="1069583" y="3465226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6"/>
          <p:cNvSpPr/>
          <p:nvPr/>
        </p:nvSpPr>
        <p:spPr>
          <a:xfrm rot="8383816">
            <a:off x="2204478" y="341205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6"/>
          <p:cNvSpPr/>
          <p:nvPr/>
        </p:nvSpPr>
        <p:spPr>
          <a:xfrm rot="8253811">
            <a:off x="3355064" y="3414901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6"/>
          <p:cNvSpPr/>
          <p:nvPr/>
        </p:nvSpPr>
        <p:spPr>
          <a:xfrm rot="8475652">
            <a:off x="4481923" y="340799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 6"/>
          <p:cNvSpPr/>
          <p:nvPr/>
        </p:nvSpPr>
        <p:spPr>
          <a:xfrm rot="8131447">
            <a:off x="5474309" y="3407993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 6"/>
          <p:cNvSpPr/>
          <p:nvPr/>
        </p:nvSpPr>
        <p:spPr>
          <a:xfrm rot="7821296">
            <a:off x="6508181" y="3366043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Forma libre 6"/>
          <p:cNvSpPr/>
          <p:nvPr/>
        </p:nvSpPr>
        <p:spPr>
          <a:xfrm rot="7854819">
            <a:off x="7625488" y="3365243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 6"/>
          <p:cNvSpPr/>
          <p:nvPr/>
        </p:nvSpPr>
        <p:spPr>
          <a:xfrm rot="2810271" flipH="1">
            <a:off x="7630169" y="1888546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orma libre 6"/>
          <p:cNvSpPr/>
          <p:nvPr/>
        </p:nvSpPr>
        <p:spPr>
          <a:xfrm rot="2548896" flipH="1">
            <a:off x="6594167" y="1881288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Forma libre 6"/>
          <p:cNvSpPr/>
          <p:nvPr/>
        </p:nvSpPr>
        <p:spPr>
          <a:xfrm rot="2592425" flipH="1">
            <a:off x="5491475" y="188187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Forma libre 6"/>
          <p:cNvSpPr/>
          <p:nvPr/>
        </p:nvSpPr>
        <p:spPr>
          <a:xfrm rot="2641910" flipH="1">
            <a:off x="4365242" y="1887179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Forma libre 6"/>
          <p:cNvSpPr/>
          <p:nvPr/>
        </p:nvSpPr>
        <p:spPr>
          <a:xfrm rot="2648288" flipH="1">
            <a:off x="3355954" y="1896690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Forma libre 6"/>
          <p:cNvSpPr/>
          <p:nvPr/>
        </p:nvSpPr>
        <p:spPr>
          <a:xfrm rot="2543234" flipH="1">
            <a:off x="2196522" y="1896690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Forma libre 6"/>
          <p:cNvSpPr/>
          <p:nvPr/>
        </p:nvSpPr>
        <p:spPr>
          <a:xfrm rot="2589164" flipH="1">
            <a:off x="1091949" y="1908110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Forma libre 6"/>
          <p:cNvSpPr/>
          <p:nvPr/>
        </p:nvSpPr>
        <p:spPr>
          <a:xfrm rot="2436347" flipH="1">
            <a:off x="-72397" y="192445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-317197" y="-14886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182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3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  <p:bldP spid="18" grpId="1" animBg="1"/>
      <p:bldP spid="18" grpId="2" animBg="1"/>
      <p:bldP spid="18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4 Rectángulo"/>
          <p:cNvSpPr/>
          <p:nvPr/>
        </p:nvSpPr>
        <p:spPr>
          <a:xfrm>
            <a:off x="-54319" y="-47451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663" y="-2878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37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8" y="1528687"/>
            <a:ext cx="2880486" cy="3800626"/>
          </a:xfrm>
          <a:prstGeom prst="moon">
            <a:avLst/>
          </a:prstGeom>
          <a:noFill/>
          <a:ln w="28575">
            <a:solidFill>
              <a:srgbClr val="C00000"/>
            </a:solidFill>
            <a:prstDash val="sysDot"/>
            <a:miter lim="800000"/>
            <a:headEnd/>
            <a:tailEnd/>
          </a:ln>
          <a:effectLst/>
          <a:scene3d>
            <a:camera prst="orthographicFront"/>
            <a:lightRig rig="flat" dir="t"/>
          </a:scene3d>
          <a:sp3d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9616" y="1499906"/>
            <a:ext cx="2880486" cy="3800626"/>
          </a:xfrm>
          <a:prstGeom prst="moon">
            <a:avLst/>
          </a:prstGeom>
          <a:noFill/>
          <a:ln w="28575">
            <a:solidFill>
              <a:srgbClr val="C0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823271" y="1499906"/>
            <a:ext cx="2880486" cy="3800626"/>
          </a:xfrm>
          <a:prstGeom prst="moon">
            <a:avLst/>
          </a:prstGeom>
          <a:noFill/>
          <a:ln w="28575">
            <a:solidFill>
              <a:srgbClr val="C0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263514" y="1499906"/>
            <a:ext cx="2880486" cy="3800626"/>
          </a:xfrm>
          <a:prstGeom prst="moon">
            <a:avLst/>
          </a:prstGeom>
          <a:noFill/>
          <a:ln w="28575">
            <a:solidFill>
              <a:srgbClr val="C00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Forma libre"/>
          <p:cNvSpPr/>
          <p:nvPr/>
        </p:nvSpPr>
        <p:spPr>
          <a:xfrm rot="10800000">
            <a:off x="-32663" y="5671355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327232" y="-42096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48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1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Diapositiva71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1815" y="12361"/>
            <a:ext cx="9200584" cy="6851819"/>
          </a:xfrm>
          <a:prstGeom prst="rect">
            <a:avLst/>
          </a:prstGeom>
          <a:gradFill>
            <a:gsLst>
              <a:gs pos="25000">
                <a:srgbClr val="FF0000"/>
              </a:gs>
              <a:gs pos="56000">
                <a:srgbClr val="92D050"/>
              </a:gs>
              <a:gs pos="100000">
                <a:srgbClr val="9F1E0E"/>
              </a:gs>
              <a:gs pos="12000">
                <a:schemeClr val="accent3">
                  <a:lumMod val="75000"/>
                </a:schemeClr>
              </a:gs>
              <a:gs pos="36000">
                <a:srgbClr val="C00000"/>
              </a:gs>
              <a:gs pos="8000">
                <a:srgbClr val="CC0000"/>
              </a:gs>
              <a:gs pos="40000">
                <a:srgbClr val="92D050"/>
              </a:gs>
              <a:gs pos="65000">
                <a:srgbClr val="CC0000"/>
              </a:gs>
            </a:gsLst>
            <a:lin ang="5400000" scaled="1"/>
          </a:gradFill>
          <a:ln>
            <a:noFill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486140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7813824" y="487505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7099158" y="1078722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6434070" y="1844824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750344" y="2677347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014349" y="3411518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349261" y="4221088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5088" y="1112890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30176" y="1844824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018030" y="2629904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683118" y="3411518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19872" y="4199002"/>
            <a:ext cx="1330176" cy="2088232"/>
          </a:xfrm>
          <a:prstGeom prst="rect">
            <a:avLst/>
          </a:prstGeom>
          <a:noFill/>
          <a:ln>
            <a:noFill/>
          </a:ln>
          <a:effectLst>
            <a:reflection blurRad="6350" stA="50000" endA="3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3" name="22 Forma libre"/>
          <p:cNvSpPr/>
          <p:nvPr/>
        </p:nvSpPr>
        <p:spPr>
          <a:xfrm rot="10800000">
            <a:off x="-57313" y="5710944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-304728" y="12361"/>
            <a:ext cx="9721080" cy="8100299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579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1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34" y="443471"/>
            <a:ext cx="9144000" cy="59436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9"/>
          <p:cNvSpPr/>
          <p:nvPr/>
        </p:nvSpPr>
        <p:spPr>
          <a:xfrm>
            <a:off x="-3406" y="764705"/>
            <a:ext cx="4581124" cy="1512168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  <a:gd name="connsiteX0" fmla="*/ 2743665 w 4643203"/>
              <a:gd name="connsiteY0" fmla="*/ 2177057 h 6986795"/>
              <a:gd name="connsiteX1" fmla="*/ 2743664 w 4643203"/>
              <a:gd name="connsiteY1" fmla="*/ 3689226 h 6986795"/>
              <a:gd name="connsiteX2" fmla="*/ 166130 w 4643203"/>
              <a:gd name="connsiteY2" fmla="*/ 3537517 h 6986795"/>
              <a:gd name="connsiteX3" fmla="*/ 0 w 4643203"/>
              <a:gd name="connsiteY3" fmla="*/ 3518218 h 6986795"/>
              <a:gd name="connsiteX4" fmla="*/ 0 w 4643203"/>
              <a:gd name="connsiteY4" fmla="*/ 2344503 h 6986795"/>
              <a:gd name="connsiteX5" fmla="*/ 201627 w 4643203"/>
              <a:gd name="connsiteY5" fmla="*/ 2321434 h 6986795"/>
              <a:gd name="connsiteX6" fmla="*/ 2743665 w 4643203"/>
              <a:gd name="connsiteY6" fmla="*/ 2177057 h 6986795"/>
              <a:gd name="connsiteX7" fmla="*/ 4085845 w 4643203"/>
              <a:gd name="connsiteY7" fmla="*/ 690090 h 6986795"/>
              <a:gd name="connsiteX8" fmla="*/ 17901 w 4643203"/>
              <a:gd name="connsiteY8" fmla="*/ 1204022 h 6986795"/>
              <a:gd name="connsiteX9" fmla="*/ 17901 w 4643203"/>
              <a:gd name="connsiteY9" fmla="*/ 1552216 h 6986795"/>
              <a:gd name="connsiteX10" fmla="*/ 268494 w 4643203"/>
              <a:gd name="connsiteY10" fmla="*/ 1499927 h 6986795"/>
              <a:gd name="connsiteX11" fmla="*/ 3653550 w 4643203"/>
              <a:gd name="connsiteY11" fmla="*/ 1149298 h 6986795"/>
              <a:gd name="connsiteX12" fmla="*/ 3653549 w 4643203"/>
              <a:gd name="connsiteY12" fmla="*/ 4821706 h 6986795"/>
              <a:gd name="connsiteX13" fmla="*/ 221226 w 4643203"/>
              <a:gd name="connsiteY13" fmla="*/ 4453269 h 6986795"/>
              <a:gd name="connsiteX14" fmla="*/ 17901 w 4643203"/>
              <a:gd name="connsiteY14" fmla="*/ 4410193 h 6986795"/>
              <a:gd name="connsiteX15" fmla="*/ 17901 w 4643203"/>
              <a:gd name="connsiteY15" fmla="*/ 4806448 h 6986795"/>
              <a:gd name="connsiteX16" fmla="*/ 4085844 w 4643203"/>
              <a:gd name="connsiteY16" fmla="*/ 5331316 h 6986795"/>
              <a:gd name="connsiteX17" fmla="*/ 4085845 w 4643203"/>
              <a:gd name="connsiteY17" fmla="*/ 690090 h 6986795"/>
              <a:gd name="connsiteX18" fmla="*/ 4617097 w 4643203"/>
              <a:gd name="connsiteY18" fmla="*/ 0 h 6986795"/>
              <a:gd name="connsiteX19" fmla="*/ 4643203 w 4643203"/>
              <a:gd name="connsiteY19" fmla="*/ 6986795 h 6986795"/>
              <a:gd name="connsiteX20" fmla="*/ 17900 w 4643203"/>
              <a:gd name="connsiteY20" fmla="*/ 5295754 h 6986795"/>
              <a:gd name="connsiteX21" fmla="*/ 17900 w 4643203"/>
              <a:gd name="connsiteY21" fmla="*/ 4410193 h 6986795"/>
              <a:gd name="connsiteX22" fmla="*/ 0 w 4643203"/>
              <a:gd name="connsiteY22" fmla="*/ 4406400 h 6986795"/>
              <a:gd name="connsiteX23" fmla="*/ 0 w 4643203"/>
              <a:gd name="connsiteY23" fmla="*/ 4022903 h 6986795"/>
              <a:gd name="connsiteX24" fmla="*/ 193813 w 4643203"/>
              <a:gd name="connsiteY24" fmla="*/ 4057121 h 6986795"/>
              <a:gd name="connsiteX25" fmla="*/ 3200840 w 4643203"/>
              <a:gd name="connsiteY25" fmla="*/ 4326118 h 6986795"/>
              <a:gd name="connsiteX26" fmla="*/ 3200841 w 4643203"/>
              <a:gd name="connsiteY26" fmla="*/ 1644886 h 6986795"/>
              <a:gd name="connsiteX27" fmla="*/ 235224 w 4643203"/>
              <a:gd name="connsiteY27" fmla="*/ 1900881 h 6986795"/>
              <a:gd name="connsiteX28" fmla="*/ 0 w 4643203"/>
              <a:gd name="connsiteY28" fmla="*/ 1941784 h 6986795"/>
              <a:gd name="connsiteX29" fmla="*/ 0 w 4643203"/>
              <a:gd name="connsiteY29" fmla="*/ 1555951 h 6986795"/>
              <a:gd name="connsiteX30" fmla="*/ 17900 w 4643203"/>
              <a:gd name="connsiteY30" fmla="*/ 1552216 h 6986795"/>
              <a:gd name="connsiteX31" fmla="*/ 17900 w 4643203"/>
              <a:gd name="connsiteY31" fmla="*/ 661181 h 6986795"/>
              <a:gd name="connsiteX32" fmla="*/ 4617097 w 4643203"/>
              <a:gd name="connsiteY32" fmla="*/ 0 h 6986795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90903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90903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599166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599166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43203" h="8205742">
                <a:moveTo>
                  <a:pt x="2743665" y="3599166"/>
                </a:moveTo>
                <a:cubicBezTo>
                  <a:pt x="2743665" y="4103223"/>
                  <a:pt x="2743664" y="4200961"/>
                  <a:pt x="2743664" y="4705017"/>
                </a:cubicBezTo>
                <a:cubicBezTo>
                  <a:pt x="1547962" y="4684977"/>
                  <a:pt x="979209" y="4849305"/>
                  <a:pt x="166130" y="4756464"/>
                </a:cubicBezTo>
                <a:lnTo>
                  <a:pt x="0" y="4737165"/>
                </a:lnTo>
                <a:lnTo>
                  <a:pt x="0" y="3563450"/>
                </a:lnTo>
                <a:lnTo>
                  <a:pt x="201627" y="3540381"/>
                </a:lnTo>
                <a:cubicBezTo>
                  <a:pt x="1173441" y="3431979"/>
                  <a:pt x="1626637" y="3628113"/>
                  <a:pt x="2743665" y="3599166"/>
                </a:cubicBezTo>
                <a:close/>
                <a:moveTo>
                  <a:pt x="4085845" y="1096407"/>
                </a:moveTo>
                <a:cubicBezTo>
                  <a:pt x="2319253" y="1191175"/>
                  <a:pt x="1672509" y="2022028"/>
                  <a:pt x="17901" y="2422969"/>
                </a:cubicBezTo>
                <a:lnTo>
                  <a:pt x="17901" y="2771163"/>
                </a:lnTo>
                <a:lnTo>
                  <a:pt x="268494" y="2718874"/>
                </a:lnTo>
                <a:cubicBezTo>
                  <a:pt x="1562593" y="2455611"/>
                  <a:pt x="2166082" y="2083020"/>
                  <a:pt x="3653550" y="2012720"/>
                </a:cubicBezTo>
                <a:cubicBezTo>
                  <a:pt x="3653550" y="3236857"/>
                  <a:pt x="3653549" y="5070462"/>
                  <a:pt x="3653549" y="6294598"/>
                </a:cubicBezTo>
                <a:cubicBezTo>
                  <a:pt x="2061315" y="6245930"/>
                  <a:pt x="1303946" y="5897689"/>
                  <a:pt x="221226" y="5672216"/>
                </a:cubicBezTo>
                <a:lnTo>
                  <a:pt x="17901" y="5629140"/>
                </a:lnTo>
                <a:lnTo>
                  <a:pt x="17901" y="6025395"/>
                </a:lnTo>
                <a:cubicBezTo>
                  <a:pt x="1361439" y="6353438"/>
                  <a:pt x="2207880" y="7144921"/>
                  <a:pt x="4098898" y="7210529"/>
                </a:cubicBezTo>
                <a:cubicBezTo>
                  <a:pt x="4098898" y="5663454"/>
                  <a:pt x="4085845" y="2643483"/>
                  <a:pt x="4085845" y="1096407"/>
                </a:cubicBezTo>
                <a:close/>
                <a:moveTo>
                  <a:pt x="4630150" y="0"/>
                </a:moveTo>
                <a:cubicBezTo>
                  <a:pt x="4630150" y="1990335"/>
                  <a:pt x="4643203" y="6215407"/>
                  <a:pt x="4643203" y="8205742"/>
                </a:cubicBezTo>
                <a:cubicBezTo>
                  <a:pt x="2505227" y="8121336"/>
                  <a:pt x="1536897" y="6936732"/>
                  <a:pt x="17900" y="6514701"/>
                </a:cubicBezTo>
                <a:lnTo>
                  <a:pt x="17900" y="5629140"/>
                </a:lnTo>
                <a:lnTo>
                  <a:pt x="0" y="5625347"/>
                </a:lnTo>
                <a:lnTo>
                  <a:pt x="0" y="5241850"/>
                </a:lnTo>
                <a:lnTo>
                  <a:pt x="193813" y="5276068"/>
                </a:lnTo>
                <a:cubicBezTo>
                  <a:pt x="1142374" y="5440686"/>
                  <a:pt x="1805898" y="5509532"/>
                  <a:pt x="3200840" y="5545065"/>
                </a:cubicBezTo>
                <a:cubicBezTo>
                  <a:pt x="3200840" y="4651321"/>
                  <a:pt x="3200841" y="3757577"/>
                  <a:pt x="3200841" y="2863833"/>
                </a:cubicBezTo>
                <a:cubicBezTo>
                  <a:pt x="1897684" y="2915159"/>
                  <a:pt x="1368971" y="2927620"/>
                  <a:pt x="235224" y="3119828"/>
                </a:cubicBezTo>
                <a:lnTo>
                  <a:pt x="0" y="3160731"/>
                </a:lnTo>
                <a:lnTo>
                  <a:pt x="0" y="2774898"/>
                </a:lnTo>
                <a:lnTo>
                  <a:pt x="17900" y="2771163"/>
                </a:lnTo>
                <a:lnTo>
                  <a:pt x="17900" y="1880128"/>
                </a:lnTo>
                <a:cubicBezTo>
                  <a:pt x="1888591" y="1364312"/>
                  <a:pt x="2632850" y="121920"/>
                  <a:pt x="4630150" y="0"/>
                </a:cubicBezTo>
                <a:close/>
              </a:path>
            </a:pathLst>
          </a:custGeom>
          <a:noFill/>
          <a:ln w="107950">
            <a:gradFill flip="none" rotWithShape="1">
              <a:gsLst>
                <a:gs pos="0">
                  <a:srgbClr val="C00000"/>
                </a:gs>
                <a:gs pos="50000">
                  <a:srgbClr val="FF99FF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 prstMaterial="powder">
            <a:bevelT w="323850" h="698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9"/>
          <p:cNvSpPr/>
          <p:nvPr/>
        </p:nvSpPr>
        <p:spPr>
          <a:xfrm>
            <a:off x="14510" y="2651143"/>
            <a:ext cx="4581124" cy="1512168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  <a:gd name="connsiteX0" fmla="*/ 2743665 w 4643203"/>
              <a:gd name="connsiteY0" fmla="*/ 2177057 h 6986795"/>
              <a:gd name="connsiteX1" fmla="*/ 2743664 w 4643203"/>
              <a:gd name="connsiteY1" fmla="*/ 3689226 h 6986795"/>
              <a:gd name="connsiteX2" fmla="*/ 166130 w 4643203"/>
              <a:gd name="connsiteY2" fmla="*/ 3537517 h 6986795"/>
              <a:gd name="connsiteX3" fmla="*/ 0 w 4643203"/>
              <a:gd name="connsiteY3" fmla="*/ 3518218 h 6986795"/>
              <a:gd name="connsiteX4" fmla="*/ 0 w 4643203"/>
              <a:gd name="connsiteY4" fmla="*/ 2344503 h 6986795"/>
              <a:gd name="connsiteX5" fmla="*/ 201627 w 4643203"/>
              <a:gd name="connsiteY5" fmla="*/ 2321434 h 6986795"/>
              <a:gd name="connsiteX6" fmla="*/ 2743665 w 4643203"/>
              <a:gd name="connsiteY6" fmla="*/ 2177057 h 6986795"/>
              <a:gd name="connsiteX7" fmla="*/ 4085845 w 4643203"/>
              <a:gd name="connsiteY7" fmla="*/ 690090 h 6986795"/>
              <a:gd name="connsiteX8" fmla="*/ 17901 w 4643203"/>
              <a:gd name="connsiteY8" fmla="*/ 1204022 h 6986795"/>
              <a:gd name="connsiteX9" fmla="*/ 17901 w 4643203"/>
              <a:gd name="connsiteY9" fmla="*/ 1552216 h 6986795"/>
              <a:gd name="connsiteX10" fmla="*/ 268494 w 4643203"/>
              <a:gd name="connsiteY10" fmla="*/ 1499927 h 6986795"/>
              <a:gd name="connsiteX11" fmla="*/ 3653550 w 4643203"/>
              <a:gd name="connsiteY11" fmla="*/ 1149298 h 6986795"/>
              <a:gd name="connsiteX12" fmla="*/ 3653549 w 4643203"/>
              <a:gd name="connsiteY12" fmla="*/ 4821706 h 6986795"/>
              <a:gd name="connsiteX13" fmla="*/ 221226 w 4643203"/>
              <a:gd name="connsiteY13" fmla="*/ 4453269 h 6986795"/>
              <a:gd name="connsiteX14" fmla="*/ 17901 w 4643203"/>
              <a:gd name="connsiteY14" fmla="*/ 4410193 h 6986795"/>
              <a:gd name="connsiteX15" fmla="*/ 17901 w 4643203"/>
              <a:gd name="connsiteY15" fmla="*/ 4806448 h 6986795"/>
              <a:gd name="connsiteX16" fmla="*/ 4085844 w 4643203"/>
              <a:gd name="connsiteY16" fmla="*/ 5331316 h 6986795"/>
              <a:gd name="connsiteX17" fmla="*/ 4085845 w 4643203"/>
              <a:gd name="connsiteY17" fmla="*/ 690090 h 6986795"/>
              <a:gd name="connsiteX18" fmla="*/ 4617097 w 4643203"/>
              <a:gd name="connsiteY18" fmla="*/ 0 h 6986795"/>
              <a:gd name="connsiteX19" fmla="*/ 4643203 w 4643203"/>
              <a:gd name="connsiteY19" fmla="*/ 6986795 h 6986795"/>
              <a:gd name="connsiteX20" fmla="*/ 17900 w 4643203"/>
              <a:gd name="connsiteY20" fmla="*/ 5295754 h 6986795"/>
              <a:gd name="connsiteX21" fmla="*/ 17900 w 4643203"/>
              <a:gd name="connsiteY21" fmla="*/ 4410193 h 6986795"/>
              <a:gd name="connsiteX22" fmla="*/ 0 w 4643203"/>
              <a:gd name="connsiteY22" fmla="*/ 4406400 h 6986795"/>
              <a:gd name="connsiteX23" fmla="*/ 0 w 4643203"/>
              <a:gd name="connsiteY23" fmla="*/ 4022903 h 6986795"/>
              <a:gd name="connsiteX24" fmla="*/ 193813 w 4643203"/>
              <a:gd name="connsiteY24" fmla="*/ 4057121 h 6986795"/>
              <a:gd name="connsiteX25" fmla="*/ 3200840 w 4643203"/>
              <a:gd name="connsiteY25" fmla="*/ 4326118 h 6986795"/>
              <a:gd name="connsiteX26" fmla="*/ 3200841 w 4643203"/>
              <a:gd name="connsiteY26" fmla="*/ 1644886 h 6986795"/>
              <a:gd name="connsiteX27" fmla="*/ 235224 w 4643203"/>
              <a:gd name="connsiteY27" fmla="*/ 1900881 h 6986795"/>
              <a:gd name="connsiteX28" fmla="*/ 0 w 4643203"/>
              <a:gd name="connsiteY28" fmla="*/ 1941784 h 6986795"/>
              <a:gd name="connsiteX29" fmla="*/ 0 w 4643203"/>
              <a:gd name="connsiteY29" fmla="*/ 1555951 h 6986795"/>
              <a:gd name="connsiteX30" fmla="*/ 17900 w 4643203"/>
              <a:gd name="connsiteY30" fmla="*/ 1552216 h 6986795"/>
              <a:gd name="connsiteX31" fmla="*/ 17900 w 4643203"/>
              <a:gd name="connsiteY31" fmla="*/ 661181 h 6986795"/>
              <a:gd name="connsiteX32" fmla="*/ 4617097 w 4643203"/>
              <a:gd name="connsiteY32" fmla="*/ 0 h 6986795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90903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90903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599166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599166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43203" h="8205742">
                <a:moveTo>
                  <a:pt x="2743665" y="3599166"/>
                </a:moveTo>
                <a:cubicBezTo>
                  <a:pt x="2743665" y="4103223"/>
                  <a:pt x="2743664" y="4200961"/>
                  <a:pt x="2743664" y="4705017"/>
                </a:cubicBezTo>
                <a:cubicBezTo>
                  <a:pt x="1547962" y="4684977"/>
                  <a:pt x="979209" y="4849305"/>
                  <a:pt x="166130" y="4756464"/>
                </a:cubicBezTo>
                <a:lnTo>
                  <a:pt x="0" y="4737165"/>
                </a:lnTo>
                <a:lnTo>
                  <a:pt x="0" y="3563450"/>
                </a:lnTo>
                <a:lnTo>
                  <a:pt x="201627" y="3540381"/>
                </a:lnTo>
                <a:cubicBezTo>
                  <a:pt x="1173441" y="3431979"/>
                  <a:pt x="1626637" y="3628113"/>
                  <a:pt x="2743665" y="3599166"/>
                </a:cubicBezTo>
                <a:close/>
                <a:moveTo>
                  <a:pt x="4085845" y="1096407"/>
                </a:moveTo>
                <a:cubicBezTo>
                  <a:pt x="2319253" y="1191175"/>
                  <a:pt x="1672509" y="2022028"/>
                  <a:pt x="17901" y="2422969"/>
                </a:cubicBezTo>
                <a:lnTo>
                  <a:pt x="17901" y="2771163"/>
                </a:lnTo>
                <a:lnTo>
                  <a:pt x="268494" y="2718874"/>
                </a:lnTo>
                <a:cubicBezTo>
                  <a:pt x="1562593" y="2455611"/>
                  <a:pt x="2166082" y="2083020"/>
                  <a:pt x="3653550" y="2012720"/>
                </a:cubicBezTo>
                <a:cubicBezTo>
                  <a:pt x="3653550" y="3236857"/>
                  <a:pt x="3653549" y="5070462"/>
                  <a:pt x="3653549" y="6294598"/>
                </a:cubicBezTo>
                <a:cubicBezTo>
                  <a:pt x="2061315" y="6245930"/>
                  <a:pt x="1303946" y="5897689"/>
                  <a:pt x="221226" y="5672216"/>
                </a:cubicBezTo>
                <a:lnTo>
                  <a:pt x="17901" y="5629140"/>
                </a:lnTo>
                <a:lnTo>
                  <a:pt x="17901" y="6025395"/>
                </a:lnTo>
                <a:cubicBezTo>
                  <a:pt x="1361439" y="6353438"/>
                  <a:pt x="2207880" y="7144921"/>
                  <a:pt x="4098898" y="7210529"/>
                </a:cubicBezTo>
                <a:cubicBezTo>
                  <a:pt x="4098898" y="5663454"/>
                  <a:pt x="4085845" y="2643483"/>
                  <a:pt x="4085845" y="1096407"/>
                </a:cubicBezTo>
                <a:close/>
                <a:moveTo>
                  <a:pt x="4630150" y="0"/>
                </a:moveTo>
                <a:cubicBezTo>
                  <a:pt x="4630150" y="1990335"/>
                  <a:pt x="4643203" y="6215407"/>
                  <a:pt x="4643203" y="8205742"/>
                </a:cubicBezTo>
                <a:cubicBezTo>
                  <a:pt x="2505227" y="8121336"/>
                  <a:pt x="1536897" y="6936732"/>
                  <a:pt x="17900" y="6514701"/>
                </a:cubicBezTo>
                <a:lnTo>
                  <a:pt x="17900" y="5629140"/>
                </a:lnTo>
                <a:lnTo>
                  <a:pt x="0" y="5625347"/>
                </a:lnTo>
                <a:lnTo>
                  <a:pt x="0" y="5241850"/>
                </a:lnTo>
                <a:lnTo>
                  <a:pt x="193813" y="5276068"/>
                </a:lnTo>
                <a:cubicBezTo>
                  <a:pt x="1142374" y="5440686"/>
                  <a:pt x="1805898" y="5509532"/>
                  <a:pt x="3200840" y="5545065"/>
                </a:cubicBezTo>
                <a:cubicBezTo>
                  <a:pt x="3200840" y="4651321"/>
                  <a:pt x="3200841" y="3757577"/>
                  <a:pt x="3200841" y="2863833"/>
                </a:cubicBezTo>
                <a:cubicBezTo>
                  <a:pt x="1897684" y="2915159"/>
                  <a:pt x="1368971" y="2927620"/>
                  <a:pt x="235224" y="3119828"/>
                </a:cubicBezTo>
                <a:lnTo>
                  <a:pt x="0" y="3160731"/>
                </a:lnTo>
                <a:lnTo>
                  <a:pt x="0" y="2774898"/>
                </a:lnTo>
                <a:lnTo>
                  <a:pt x="17900" y="2771163"/>
                </a:lnTo>
                <a:lnTo>
                  <a:pt x="17900" y="1880128"/>
                </a:lnTo>
                <a:cubicBezTo>
                  <a:pt x="1888591" y="1364312"/>
                  <a:pt x="2632850" y="121920"/>
                  <a:pt x="4630150" y="0"/>
                </a:cubicBezTo>
                <a:close/>
              </a:path>
            </a:pathLst>
          </a:custGeom>
          <a:noFill/>
          <a:ln w="107950">
            <a:gradFill flip="none" rotWithShape="1">
              <a:gsLst>
                <a:gs pos="0">
                  <a:srgbClr val="C00000"/>
                </a:gs>
                <a:gs pos="50000">
                  <a:srgbClr val="FF99FF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 prstMaterial="powder">
            <a:bevelT w="323850" h="698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9"/>
          <p:cNvSpPr/>
          <p:nvPr/>
        </p:nvSpPr>
        <p:spPr>
          <a:xfrm>
            <a:off x="50155" y="4581128"/>
            <a:ext cx="4581124" cy="1512168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  <a:gd name="connsiteX0" fmla="*/ 2743665 w 4643203"/>
              <a:gd name="connsiteY0" fmla="*/ 2177057 h 6986795"/>
              <a:gd name="connsiteX1" fmla="*/ 2743664 w 4643203"/>
              <a:gd name="connsiteY1" fmla="*/ 3689226 h 6986795"/>
              <a:gd name="connsiteX2" fmla="*/ 166130 w 4643203"/>
              <a:gd name="connsiteY2" fmla="*/ 3537517 h 6986795"/>
              <a:gd name="connsiteX3" fmla="*/ 0 w 4643203"/>
              <a:gd name="connsiteY3" fmla="*/ 3518218 h 6986795"/>
              <a:gd name="connsiteX4" fmla="*/ 0 w 4643203"/>
              <a:gd name="connsiteY4" fmla="*/ 2344503 h 6986795"/>
              <a:gd name="connsiteX5" fmla="*/ 201627 w 4643203"/>
              <a:gd name="connsiteY5" fmla="*/ 2321434 h 6986795"/>
              <a:gd name="connsiteX6" fmla="*/ 2743665 w 4643203"/>
              <a:gd name="connsiteY6" fmla="*/ 2177057 h 6986795"/>
              <a:gd name="connsiteX7" fmla="*/ 4085845 w 4643203"/>
              <a:gd name="connsiteY7" fmla="*/ 690090 h 6986795"/>
              <a:gd name="connsiteX8" fmla="*/ 17901 w 4643203"/>
              <a:gd name="connsiteY8" fmla="*/ 1204022 h 6986795"/>
              <a:gd name="connsiteX9" fmla="*/ 17901 w 4643203"/>
              <a:gd name="connsiteY9" fmla="*/ 1552216 h 6986795"/>
              <a:gd name="connsiteX10" fmla="*/ 268494 w 4643203"/>
              <a:gd name="connsiteY10" fmla="*/ 1499927 h 6986795"/>
              <a:gd name="connsiteX11" fmla="*/ 3653550 w 4643203"/>
              <a:gd name="connsiteY11" fmla="*/ 1149298 h 6986795"/>
              <a:gd name="connsiteX12" fmla="*/ 3653549 w 4643203"/>
              <a:gd name="connsiteY12" fmla="*/ 4821706 h 6986795"/>
              <a:gd name="connsiteX13" fmla="*/ 221226 w 4643203"/>
              <a:gd name="connsiteY13" fmla="*/ 4453269 h 6986795"/>
              <a:gd name="connsiteX14" fmla="*/ 17901 w 4643203"/>
              <a:gd name="connsiteY14" fmla="*/ 4410193 h 6986795"/>
              <a:gd name="connsiteX15" fmla="*/ 17901 w 4643203"/>
              <a:gd name="connsiteY15" fmla="*/ 4806448 h 6986795"/>
              <a:gd name="connsiteX16" fmla="*/ 4085844 w 4643203"/>
              <a:gd name="connsiteY16" fmla="*/ 5331316 h 6986795"/>
              <a:gd name="connsiteX17" fmla="*/ 4085845 w 4643203"/>
              <a:gd name="connsiteY17" fmla="*/ 690090 h 6986795"/>
              <a:gd name="connsiteX18" fmla="*/ 4617097 w 4643203"/>
              <a:gd name="connsiteY18" fmla="*/ 0 h 6986795"/>
              <a:gd name="connsiteX19" fmla="*/ 4643203 w 4643203"/>
              <a:gd name="connsiteY19" fmla="*/ 6986795 h 6986795"/>
              <a:gd name="connsiteX20" fmla="*/ 17900 w 4643203"/>
              <a:gd name="connsiteY20" fmla="*/ 5295754 h 6986795"/>
              <a:gd name="connsiteX21" fmla="*/ 17900 w 4643203"/>
              <a:gd name="connsiteY21" fmla="*/ 4410193 h 6986795"/>
              <a:gd name="connsiteX22" fmla="*/ 0 w 4643203"/>
              <a:gd name="connsiteY22" fmla="*/ 4406400 h 6986795"/>
              <a:gd name="connsiteX23" fmla="*/ 0 w 4643203"/>
              <a:gd name="connsiteY23" fmla="*/ 4022903 h 6986795"/>
              <a:gd name="connsiteX24" fmla="*/ 193813 w 4643203"/>
              <a:gd name="connsiteY24" fmla="*/ 4057121 h 6986795"/>
              <a:gd name="connsiteX25" fmla="*/ 3200840 w 4643203"/>
              <a:gd name="connsiteY25" fmla="*/ 4326118 h 6986795"/>
              <a:gd name="connsiteX26" fmla="*/ 3200841 w 4643203"/>
              <a:gd name="connsiteY26" fmla="*/ 1644886 h 6986795"/>
              <a:gd name="connsiteX27" fmla="*/ 235224 w 4643203"/>
              <a:gd name="connsiteY27" fmla="*/ 1900881 h 6986795"/>
              <a:gd name="connsiteX28" fmla="*/ 0 w 4643203"/>
              <a:gd name="connsiteY28" fmla="*/ 1941784 h 6986795"/>
              <a:gd name="connsiteX29" fmla="*/ 0 w 4643203"/>
              <a:gd name="connsiteY29" fmla="*/ 1555951 h 6986795"/>
              <a:gd name="connsiteX30" fmla="*/ 17900 w 4643203"/>
              <a:gd name="connsiteY30" fmla="*/ 1552216 h 6986795"/>
              <a:gd name="connsiteX31" fmla="*/ 17900 w 4643203"/>
              <a:gd name="connsiteY31" fmla="*/ 661181 h 6986795"/>
              <a:gd name="connsiteX32" fmla="*/ 4617097 w 4643203"/>
              <a:gd name="connsiteY32" fmla="*/ 0 h 6986795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90903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90903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599166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599166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43203" h="8205742">
                <a:moveTo>
                  <a:pt x="2743665" y="3599166"/>
                </a:moveTo>
                <a:cubicBezTo>
                  <a:pt x="2743665" y="4103223"/>
                  <a:pt x="2743664" y="4200961"/>
                  <a:pt x="2743664" y="4705017"/>
                </a:cubicBezTo>
                <a:cubicBezTo>
                  <a:pt x="1547962" y="4684977"/>
                  <a:pt x="979209" y="4849305"/>
                  <a:pt x="166130" y="4756464"/>
                </a:cubicBezTo>
                <a:lnTo>
                  <a:pt x="0" y="4737165"/>
                </a:lnTo>
                <a:lnTo>
                  <a:pt x="0" y="3563450"/>
                </a:lnTo>
                <a:lnTo>
                  <a:pt x="201627" y="3540381"/>
                </a:lnTo>
                <a:cubicBezTo>
                  <a:pt x="1173441" y="3431979"/>
                  <a:pt x="1626637" y="3628113"/>
                  <a:pt x="2743665" y="3599166"/>
                </a:cubicBezTo>
                <a:close/>
                <a:moveTo>
                  <a:pt x="4085845" y="1096407"/>
                </a:moveTo>
                <a:cubicBezTo>
                  <a:pt x="2319253" y="1191175"/>
                  <a:pt x="1672509" y="2022028"/>
                  <a:pt x="17901" y="2422969"/>
                </a:cubicBezTo>
                <a:lnTo>
                  <a:pt x="17901" y="2771163"/>
                </a:lnTo>
                <a:lnTo>
                  <a:pt x="268494" y="2718874"/>
                </a:lnTo>
                <a:cubicBezTo>
                  <a:pt x="1562593" y="2455611"/>
                  <a:pt x="2166082" y="2083020"/>
                  <a:pt x="3653550" y="2012720"/>
                </a:cubicBezTo>
                <a:cubicBezTo>
                  <a:pt x="3653550" y="3236857"/>
                  <a:pt x="3653549" y="5070462"/>
                  <a:pt x="3653549" y="6294598"/>
                </a:cubicBezTo>
                <a:cubicBezTo>
                  <a:pt x="2061315" y="6245930"/>
                  <a:pt x="1303946" y="5897689"/>
                  <a:pt x="221226" y="5672216"/>
                </a:cubicBezTo>
                <a:lnTo>
                  <a:pt x="17901" y="5629140"/>
                </a:lnTo>
                <a:lnTo>
                  <a:pt x="17901" y="6025395"/>
                </a:lnTo>
                <a:cubicBezTo>
                  <a:pt x="1361439" y="6353438"/>
                  <a:pt x="2207880" y="7144921"/>
                  <a:pt x="4098898" y="7210529"/>
                </a:cubicBezTo>
                <a:cubicBezTo>
                  <a:pt x="4098898" y="5663454"/>
                  <a:pt x="4085845" y="2643483"/>
                  <a:pt x="4085845" y="1096407"/>
                </a:cubicBezTo>
                <a:close/>
                <a:moveTo>
                  <a:pt x="4630150" y="0"/>
                </a:moveTo>
                <a:cubicBezTo>
                  <a:pt x="4630150" y="1990335"/>
                  <a:pt x="4643203" y="6215407"/>
                  <a:pt x="4643203" y="8205742"/>
                </a:cubicBezTo>
                <a:cubicBezTo>
                  <a:pt x="2505227" y="8121336"/>
                  <a:pt x="1536897" y="6936732"/>
                  <a:pt x="17900" y="6514701"/>
                </a:cubicBezTo>
                <a:lnTo>
                  <a:pt x="17900" y="5629140"/>
                </a:lnTo>
                <a:lnTo>
                  <a:pt x="0" y="5625347"/>
                </a:lnTo>
                <a:lnTo>
                  <a:pt x="0" y="5241850"/>
                </a:lnTo>
                <a:lnTo>
                  <a:pt x="193813" y="5276068"/>
                </a:lnTo>
                <a:cubicBezTo>
                  <a:pt x="1142374" y="5440686"/>
                  <a:pt x="1805898" y="5509532"/>
                  <a:pt x="3200840" y="5545065"/>
                </a:cubicBezTo>
                <a:cubicBezTo>
                  <a:pt x="3200840" y="4651321"/>
                  <a:pt x="3200841" y="3757577"/>
                  <a:pt x="3200841" y="2863833"/>
                </a:cubicBezTo>
                <a:cubicBezTo>
                  <a:pt x="1897684" y="2915159"/>
                  <a:pt x="1368971" y="2927620"/>
                  <a:pt x="235224" y="3119828"/>
                </a:cubicBezTo>
                <a:lnTo>
                  <a:pt x="0" y="3160731"/>
                </a:lnTo>
                <a:lnTo>
                  <a:pt x="0" y="2774898"/>
                </a:lnTo>
                <a:lnTo>
                  <a:pt x="17900" y="2771163"/>
                </a:lnTo>
                <a:lnTo>
                  <a:pt x="17900" y="1880128"/>
                </a:lnTo>
                <a:cubicBezTo>
                  <a:pt x="1888591" y="1364312"/>
                  <a:pt x="2632850" y="121920"/>
                  <a:pt x="4630150" y="0"/>
                </a:cubicBezTo>
                <a:close/>
              </a:path>
            </a:pathLst>
          </a:custGeom>
          <a:noFill/>
          <a:ln w="107950">
            <a:gradFill flip="none" rotWithShape="1">
              <a:gsLst>
                <a:gs pos="0">
                  <a:srgbClr val="C00000"/>
                </a:gs>
                <a:gs pos="50000">
                  <a:srgbClr val="FF99FF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 prstMaterial="powder">
            <a:bevelT w="323850" h="698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9"/>
          <p:cNvSpPr/>
          <p:nvPr/>
        </p:nvSpPr>
        <p:spPr>
          <a:xfrm flipH="1">
            <a:off x="4524169" y="764705"/>
            <a:ext cx="4581124" cy="1512168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  <a:gd name="connsiteX0" fmla="*/ 2743665 w 4643203"/>
              <a:gd name="connsiteY0" fmla="*/ 2177057 h 6986795"/>
              <a:gd name="connsiteX1" fmla="*/ 2743664 w 4643203"/>
              <a:gd name="connsiteY1" fmla="*/ 3689226 h 6986795"/>
              <a:gd name="connsiteX2" fmla="*/ 166130 w 4643203"/>
              <a:gd name="connsiteY2" fmla="*/ 3537517 h 6986795"/>
              <a:gd name="connsiteX3" fmla="*/ 0 w 4643203"/>
              <a:gd name="connsiteY3" fmla="*/ 3518218 h 6986795"/>
              <a:gd name="connsiteX4" fmla="*/ 0 w 4643203"/>
              <a:gd name="connsiteY4" fmla="*/ 2344503 h 6986795"/>
              <a:gd name="connsiteX5" fmla="*/ 201627 w 4643203"/>
              <a:gd name="connsiteY5" fmla="*/ 2321434 h 6986795"/>
              <a:gd name="connsiteX6" fmla="*/ 2743665 w 4643203"/>
              <a:gd name="connsiteY6" fmla="*/ 2177057 h 6986795"/>
              <a:gd name="connsiteX7" fmla="*/ 4085845 w 4643203"/>
              <a:gd name="connsiteY7" fmla="*/ 690090 h 6986795"/>
              <a:gd name="connsiteX8" fmla="*/ 17901 w 4643203"/>
              <a:gd name="connsiteY8" fmla="*/ 1204022 h 6986795"/>
              <a:gd name="connsiteX9" fmla="*/ 17901 w 4643203"/>
              <a:gd name="connsiteY9" fmla="*/ 1552216 h 6986795"/>
              <a:gd name="connsiteX10" fmla="*/ 268494 w 4643203"/>
              <a:gd name="connsiteY10" fmla="*/ 1499927 h 6986795"/>
              <a:gd name="connsiteX11" fmla="*/ 3653550 w 4643203"/>
              <a:gd name="connsiteY11" fmla="*/ 1149298 h 6986795"/>
              <a:gd name="connsiteX12" fmla="*/ 3653549 w 4643203"/>
              <a:gd name="connsiteY12" fmla="*/ 4821706 h 6986795"/>
              <a:gd name="connsiteX13" fmla="*/ 221226 w 4643203"/>
              <a:gd name="connsiteY13" fmla="*/ 4453269 h 6986795"/>
              <a:gd name="connsiteX14" fmla="*/ 17901 w 4643203"/>
              <a:gd name="connsiteY14" fmla="*/ 4410193 h 6986795"/>
              <a:gd name="connsiteX15" fmla="*/ 17901 w 4643203"/>
              <a:gd name="connsiteY15" fmla="*/ 4806448 h 6986795"/>
              <a:gd name="connsiteX16" fmla="*/ 4085844 w 4643203"/>
              <a:gd name="connsiteY16" fmla="*/ 5331316 h 6986795"/>
              <a:gd name="connsiteX17" fmla="*/ 4085845 w 4643203"/>
              <a:gd name="connsiteY17" fmla="*/ 690090 h 6986795"/>
              <a:gd name="connsiteX18" fmla="*/ 4617097 w 4643203"/>
              <a:gd name="connsiteY18" fmla="*/ 0 h 6986795"/>
              <a:gd name="connsiteX19" fmla="*/ 4643203 w 4643203"/>
              <a:gd name="connsiteY19" fmla="*/ 6986795 h 6986795"/>
              <a:gd name="connsiteX20" fmla="*/ 17900 w 4643203"/>
              <a:gd name="connsiteY20" fmla="*/ 5295754 h 6986795"/>
              <a:gd name="connsiteX21" fmla="*/ 17900 w 4643203"/>
              <a:gd name="connsiteY21" fmla="*/ 4410193 h 6986795"/>
              <a:gd name="connsiteX22" fmla="*/ 0 w 4643203"/>
              <a:gd name="connsiteY22" fmla="*/ 4406400 h 6986795"/>
              <a:gd name="connsiteX23" fmla="*/ 0 w 4643203"/>
              <a:gd name="connsiteY23" fmla="*/ 4022903 h 6986795"/>
              <a:gd name="connsiteX24" fmla="*/ 193813 w 4643203"/>
              <a:gd name="connsiteY24" fmla="*/ 4057121 h 6986795"/>
              <a:gd name="connsiteX25" fmla="*/ 3200840 w 4643203"/>
              <a:gd name="connsiteY25" fmla="*/ 4326118 h 6986795"/>
              <a:gd name="connsiteX26" fmla="*/ 3200841 w 4643203"/>
              <a:gd name="connsiteY26" fmla="*/ 1644886 h 6986795"/>
              <a:gd name="connsiteX27" fmla="*/ 235224 w 4643203"/>
              <a:gd name="connsiteY27" fmla="*/ 1900881 h 6986795"/>
              <a:gd name="connsiteX28" fmla="*/ 0 w 4643203"/>
              <a:gd name="connsiteY28" fmla="*/ 1941784 h 6986795"/>
              <a:gd name="connsiteX29" fmla="*/ 0 w 4643203"/>
              <a:gd name="connsiteY29" fmla="*/ 1555951 h 6986795"/>
              <a:gd name="connsiteX30" fmla="*/ 17900 w 4643203"/>
              <a:gd name="connsiteY30" fmla="*/ 1552216 h 6986795"/>
              <a:gd name="connsiteX31" fmla="*/ 17900 w 4643203"/>
              <a:gd name="connsiteY31" fmla="*/ 661181 h 6986795"/>
              <a:gd name="connsiteX32" fmla="*/ 4617097 w 4643203"/>
              <a:gd name="connsiteY32" fmla="*/ 0 h 6986795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90903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90903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599166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599166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43203" h="8205742">
                <a:moveTo>
                  <a:pt x="2743665" y="3599166"/>
                </a:moveTo>
                <a:cubicBezTo>
                  <a:pt x="2743665" y="4103223"/>
                  <a:pt x="2743664" y="4200961"/>
                  <a:pt x="2743664" y="4705017"/>
                </a:cubicBezTo>
                <a:cubicBezTo>
                  <a:pt x="1547962" y="4684977"/>
                  <a:pt x="979209" y="4849305"/>
                  <a:pt x="166130" y="4756464"/>
                </a:cubicBezTo>
                <a:lnTo>
                  <a:pt x="0" y="4737165"/>
                </a:lnTo>
                <a:lnTo>
                  <a:pt x="0" y="3563450"/>
                </a:lnTo>
                <a:lnTo>
                  <a:pt x="201627" y="3540381"/>
                </a:lnTo>
                <a:cubicBezTo>
                  <a:pt x="1173441" y="3431979"/>
                  <a:pt x="1626637" y="3628113"/>
                  <a:pt x="2743665" y="3599166"/>
                </a:cubicBezTo>
                <a:close/>
                <a:moveTo>
                  <a:pt x="4085845" y="1096407"/>
                </a:moveTo>
                <a:cubicBezTo>
                  <a:pt x="2319253" y="1191175"/>
                  <a:pt x="1672509" y="2022028"/>
                  <a:pt x="17901" y="2422969"/>
                </a:cubicBezTo>
                <a:lnTo>
                  <a:pt x="17901" y="2771163"/>
                </a:lnTo>
                <a:lnTo>
                  <a:pt x="268494" y="2718874"/>
                </a:lnTo>
                <a:cubicBezTo>
                  <a:pt x="1562593" y="2455611"/>
                  <a:pt x="2166082" y="2083020"/>
                  <a:pt x="3653550" y="2012720"/>
                </a:cubicBezTo>
                <a:cubicBezTo>
                  <a:pt x="3653550" y="3236857"/>
                  <a:pt x="3653549" y="5070462"/>
                  <a:pt x="3653549" y="6294598"/>
                </a:cubicBezTo>
                <a:cubicBezTo>
                  <a:pt x="2061315" y="6245930"/>
                  <a:pt x="1303946" y="5897689"/>
                  <a:pt x="221226" y="5672216"/>
                </a:cubicBezTo>
                <a:lnTo>
                  <a:pt x="17901" y="5629140"/>
                </a:lnTo>
                <a:lnTo>
                  <a:pt x="17901" y="6025395"/>
                </a:lnTo>
                <a:cubicBezTo>
                  <a:pt x="1361439" y="6353438"/>
                  <a:pt x="2207880" y="7144921"/>
                  <a:pt x="4098898" y="7210529"/>
                </a:cubicBezTo>
                <a:cubicBezTo>
                  <a:pt x="4098898" y="5663454"/>
                  <a:pt x="4085845" y="2643483"/>
                  <a:pt x="4085845" y="1096407"/>
                </a:cubicBezTo>
                <a:close/>
                <a:moveTo>
                  <a:pt x="4630150" y="0"/>
                </a:moveTo>
                <a:cubicBezTo>
                  <a:pt x="4630150" y="1990335"/>
                  <a:pt x="4643203" y="6215407"/>
                  <a:pt x="4643203" y="8205742"/>
                </a:cubicBezTo>
                <a:cubicBezTo>
                  <a:pt x="2505227" y="8121336"/>
                  <a:pt x="1536897" y="6936732"/>
                  <a:pt x="17900" y="6514701"/>
                </a:cubicBezTo>
                <a:lnTo>
                  <a:pt x="17900" y="5629140"/>
                </a:lnTo>
                <a:lnTo>
                  <a:pt x="0" y="5625347"/>
                </a:lnTo>
                <a:lnTo>
                  <a:pt x="0" y="5241850"/>
                </a:lnTo>
                <a:lnTo>
                  <a:pt x="193813" y="5276068"/>
                </a:lnTo>
                <a:cubicBezTo>
                  <a:pt x="1142374" y="5440686"/>
                  <a:pt x="1805898" y="5509532"/>
                  <a:pt x="3200840" y="5545065"/>
                </a:cubicBezTo>
                <a:cubicBezTo>
                  <a:pt x="3200840" y="4651321"/>
                  <a:pt x="3200841" y="3757577"/>
                  <a:pt x="3200841" y="2863833"/>
                </a:cubicBezTo>
                <a:cubicBezTo>
                  <a:pt x="1897684" y="2915159"/>
                  <a:pt x="1368971" y="2927620"/>
                  <a:pt x="235224" y="3119828"/>
                </a:cubicBezTo>
                <a:lnTo>
                  <a:pt x="0" y="3160731"/>
                </a:lnTo>
                <a:lnTo>
                  <a:pt x="0" y="2774898"/>
                </a:lnTo>
                <a:lnTo>
                  <a:pt x="17900" y="2771163"/>
                </a:lnTo>
                <a:lnTo>
                  <a:pt x="17900" y="1880128"/>
                </a:lnTo>
                <a:cubicBezTo>
                  <a:pt x="1888591" y="1364312"/>
                  <a:pt x="2632850" y="121920"/>
                  <a:pt x="4630150" y="0"/>
                </a:cubicBezTo>
                <a:close/>
              </a:path>
            </a:pathLst>
          </a:custGeom>
          <a:noFill/>
          <a:ln w="107950">
            <a:gradFill flip="none" rotWithShape="1">
              <a:gsLst>
                <a:gs pos="0">
                  <a:srgbClr val="C00000"/>
                </a:gs>
                <a:gs pos="50000">
                  <a:srgbClr val="FF99FF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 prstMaterial="powder">
            <a:bevelT w="323850" h="698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9"/>
          <p:cNvSpPr/>
          <p:nvPr/>
        </p:nvSpPr>
        <p:spPr>
          <a:xfrm flipH="1">
            <a:off x="4608019" y="2659188"/>
            <a:ext cx="4581124" cy="1512168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  <a:gd name="connsiteX0" fmla="*/ 2743665 w 4643203"/>
              <a:gd name="connsiteY0" fmla="*/ 2177057 h 6986795"/>
              <a:gd name="connsiteX1" fmla="*/ 2743664 w 4643203"/>
              <a:gd name="connsiteY1" fmla="*/ 3689226 h 6986795"/>
              <a:gd name="connsiteX2" fmla="*/ 166130 w 4643203"/>
              <a:gd name="connsiteY2" fmla="*/ 3537517 h 6986795"/>
              <a:gd name="connsiteX3" fmla="*/ 0 w 4643203"/>
              <a:gd name="connsiteY3" fmla="*/ 3518218 h 6986795"/>
              <a:gd name="connsiteX4" fmla="*/ 0 w 4643203"/>
              <a:gd name="connsiteY4" fmla="*/ 2344503 h 6986795"/>
              <a:gd name="connsiteX5" fmla="*/ 201627 w 4643203"/>
              <a:gd name="connsiteY5" fmla="*/ 2321434 h 6986795"/>
              <a:gd name="connsiteX6" fmla="*/ 2743665 w 4643203"/>
              <a:gd name="connsiteY6" fmla="*/ 2177057 h 6986795"/>
              <a:gd name="connsiteX7" fmla="*/ 4085845 w 4643203"/>
              <a:gd name="connsiteY7" fmla="*/ 690090 h 6986795"/>
              <a:gd name="connsiteX8" fmla="*/ 17901 w 4643203"/>
              <a:gd name="connsiteY8" fmla="*/ 1204022 h 6986795"/>
              <a:gd name="connsiteX9" fmla="*/ 17901 w 4643203"/>
              <a:gd name="connsiteY9" fmla="*/ 1552216 h 6986795"/>
              <a:gd name="connsiteX10" fmla="*/ 268494 w 4643203"/>
              <a:gd name="connsiteY10" fmla="*/ 1499927 h 6986795"/>
              <a:gd name="connsiteX11" fmla="*/ 3653550 w 4643203"/>
              <a:gd name="connsiteY11" fmla="*/ 1149298 h 6986795"/>
              <a:gd name="connsiteX12" fmla="*/ 3653549 w 4643203"/>
              <a:gd name="connsiteY12" fmla="*/ 4821706 h 6986795"/>
              <a:gd name="connsiteX13" fmla="*/ 221226 w 4643203"/>
              <a:gd name="connsiteY13" fmla="*/ 4453269 h 6986795"/>
              <a:gd name="connsiteX14" fmla="*/ 17901 w 4643203"/>
              <a:gd name="connsiteY14" fmla="*/ 4410193 h 6986795"/>
              <a:gd name="connsiteX15" fmla="*/ 17901 w 4643203"/>
              <a:gd name="connsiteY15" fmla="*/ 4806448 h 6986795"/>
              <a:gd name="connsiteX16" fmla="*/ 4085844 w 4643203"/>
              <a:gd name="connsiteY16" fmla="*/ 5331316 h 6986795"/>
              <a:gd name="connsiteX17" fmla="*/ 4085845 w 4643203"/>
              <a:gd name="connsiteY17" fmla="*/ 690090 h 6986795"/>
              <a:gd name="connsiteX18" fmla="*/ 4617097 w 4643203"/>
              <a:gd name="connsiteY18" fmla="*/ 0 h 6986795"/>
              <a:gd name="connsiteX19" fmla="*/ 4643203 w 4643203"/>
              <a:gd name="connsiteY19" fmla="*/ 6986795 h 6986795"/>
              <a:gd name="connsiteX20" fmla="*/ 17900 w 4643203"/>
              <a:gd name="connsiteY20" fmla="*/ 5295754 h 6986795"/>
              <a:gd name="connsiteX21" fmla="*/ 17900 w 4643203"/>
              <a:gd name="connsiteY21" fmla="*/ 4410193 h 6986795"/>
              <a:gd name="connsiteX22" fmla="*/ 0 w 4643203"/>
              <a:gd name="connsiteY22" fmla="*/ 4406400 h 6986795"/>
              <a:gd name="connsiteX23" fmla="*/ 0 w 4643203"/>
              <a:gd name="connsiteY23" fmla="*/ 4022903 h 6986795"/>
              <a:gd name="connsiteX24" fmla="*/ 193813 w 4643203"/>
              <a:gd name="connsiteY24" fmla="*/ 4057121 h 6986795"/>
              <a:gd name="connsiteX25" fmla="*/ 3200840 w 4643203"/>
              <a:gd name="connsiteY25" fmla="*/ 4326118 h 6986795"/>
              <a:gd name="connsiteX26" fmla="*/ 3200841 w 4643203"/>
              <a:gd name="connsiteY26" fmla="*/ 1644886 h 6986795"/>
              <a:gd name="connsiteX27" fmla="*/ 235224 w 4643203"/>
              <a:gd name="connsiteY27" fmla="*/ 1900881 h 6986795"/>
              <a:gd name="connsiteX28" fmla="*/ 0 w 4643203"/>
              <a:gd name="connsiteY28" fmla="*/ 1941784 h 6986795"/>
              <a:gd name="connsiteX29" fmla="*/ 0 w 4643203"/>
              <a:gd name="connsiteY29" fmla="*/ 1555951 h 6986795"/>
              <a:gd name="connsiteX30" fmla="*/ 17900 w 4643203"/>
              <a:gd name="connsiteY30" fmla="*/ 1552216 h 6986795"/>
              <a:gd name="connsiteX31" fmla="*/ 17900 w 4643203"/>
              <a:gd name="connsiteY31" fmla="*/ 661181 h 6986795"/>
              <a:gd name="connsiteX32" fmla="*/ 4617097 w 4643203"/>
              <a:gd name="connsiteY32" fmla="*/ 0 h 6986795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90903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90903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599166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599166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43203" h="8205742">
                <a:moveTo>
                  <a:pt x="2743665" y="3599166"/>
                </a:moveTo>
                <a:cubicBezTo>
                  <a:pt x="2743665" y="4103223"/>
                  <a:pt x="2743664" y="4200961"/>
                  <a:pt x="2743664" y="4705017"/>
                </a:cubicBezTo>
                <a:cubicBezTo>
                  <a:pt x="1547962" y="4684977"/>
                  <a:pt x="979209" y="4849305"/>
                  <a:pt x="166130" y="4756464"/>
                </a:cubicBezTo>
                <a:lnTo>
                  <a:pt x="0" y="4737165"/>
                </a:lnTo>
                <a:lnTo>
                  <a:pt x="0" y="3563450"/>
                </a:lnTo>
                <a:lnTo>
                  <a:pt x="201627" y="3540381"/>
                </a:lnTo>
                <a:cubicBezTo>
                  <a:pt x="1173441" y="3431979"/>
                  <a:pt x="1626637" y="3628113"/>
                  <a:pt x="2743665" y="3599166"/>
                </a:cubicBezTo>
                <a:close/>
                <a:moveTo>
                  <a:pt x="4085845" y="1096407"/>
                </a:moveTo>
                <a:cubicBezTo>
                  <a:pt x="2319253" y="1191175"/>
                  <a:pt x="1672509" y="2022028"/>
                  <a:pt x="17901" y="2422969"/>
                </a:cubicBezTo>
                <a:lnTo>
                  <a:pt x="17901" y="2771163"/>
                </a:lnTo>
                <a:lnTo>
                  <a:pt x="268494" y="2718874"/>
                </a:lnTo>
                <a:cubicBezTo>
                  <a:pt x="1562593" y="2455611"/>
                  <a:pt x="2166082" y="2083020"/>
                  <a:pt x="3653550" y="2012720"/>
                </a:cubicBezTo>
                <a:cubicBezTo>
                  <a:pt x="3653550" y="3236857"/>
                  <a:pt x="3653549" y="5070462"/>
                  <a:pt x="3653549" y="6294598"/>
                </a:cubicBezTo>
                <a:cubicBezTo>
                  <a:pt x="2061315" y="6245930"/>
                  <a:pt x="1303946" y="5897689"/>
                  <a:pt x="221226" y="5672216"/>
                </a:cubicBezTo>
                <a:lnTo>
                  <a:pt x="17901" y="5629140"/>
                </a:lnTo>
                <a:lnTo>
                  <a:pt x="17901" y="6025395"/>
                </a:lnTo>
                <a:cubicBezTo>
                  <a:pt x="1361439" y="6353438"/>
                  <a:pt x="2207880" y="7144921"/>
                  <a:pt x="4098898" y="7210529"/>
                </a:cubicBezTo>
                <a:cubicBezTo>
                  <a:pt x="4098898" y="5663454"/>
                  <a:pt x="4085845" y="2643483"/>
                  <a:pt x="4085845" y="1096407"/>
                </a:cubicBezTo>
                <a:close/>
                <a:moveTo>
                  <a:pt x="4630150" y="0"/>
                </a:moveTo>
                <a:cubicBezTo>
                  <a:pt x="4630150" y="1990335"/>
                  <a:pt x="4643203" y="6215407"/>
                  <a:pt x="4643203" y="8205742"/>
                </a:cubicBezTo>
                <a:cubicBezTo>
                  <a:pt x="2505227" y="8121336"/>
                  <a:pt x="1536897" y="6936732"/>
                  <a:pt x="17900" y="6514701"/>
                </a:cubicBezTo>
                <a:lnTo>
                  <a:pt x="17900" y="5629140"/>
                </a:lnTo>
                <a:lnTo>
                  <a:pt x="0" y="5625347"/>
                </a:lnTo>
                <a:lnTo>
                  <a:pt x="0" y="5241850"/>
                </a:lnTo>
                <a:lnTo>
                  <a:pt x="193813" y="5276068"/>
                </a:lnTo>
                <a:cubicBezTo>
                  <a:pt x="1142374" y="5440686"/>
                  <a:pt x="1805898" y="5509532"/>
                  <a:pt x="3200840" y="5545065"/>
                </a:cubicBezTo>
                <a:cubicBezTo>
                  <a:pt x="3200840" y="4651321"/>
                  <a:pt x="3200841" y="3757577"/>
                  <a:pt x="3200841" y="2863833"/>
                </a:cubicBezTo>
                <a:cubicBezTo>
                  <a:pt x="1897684" y="2915159"/>
                  <a:pt x="1368971" y="2927620"/>
                  <a:pt x="235224" y="3119828"/>
                </a:cubicBezTo>
                <a:lnTo>
                  <a:pt x="0" y="3160731"/>
                </a:lnTo>
                <a:lnTo>
                  <a:pt x="0" y="2774898"/>
                </a:lnTo>
                <a:lnTo>
                  <a:pt x="17900" y="2771163"/>
                </a:lnTo>
                <a:lnTo>
                  <a:pt x="17900" y="1880128"/>
                </a:lnTo>
                <a:cubicBezTo>
                  <a:pt x="1888591" y="1364312"/>
                  <a:pt x="2632850" y="121920"/>
                  <a:pt x="4630150" y="0"/>
                </a:cubicBezTo>
                <a:close/>
              </a:path>
            </a:pathLst>
          </a:custGeom>
          <a:noFill/>
          <a:ln w="107950">
            <a:gradFill flip="none" rotWithShape="1">
              <a:gsLst>
                <a:gs pos="0">
                  <a:srgbClr val="C00000"/>
                </a:gs>
                <a:gs pos="50000">
                  <a:srgbClr val="FF99FF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 prstMaterial="powder">
            <a:bevelT w="323850" h="698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631279" y="4581128"/>
            <a:ext cx="4557864" cy="1512168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  <a:gd name="connsiteX0" fmla="*/ 2743665 w 4643203"/>
              <a:gd name="connsiteY0" fmla="*/ 2177057 h 6986795"/>
              <a:gd name="connsiteX1" fmla="*/ 2743664 w 4643203"/>
              <a:gd name="connsiteY1" fmla="*/ 3689226 h 6986795"/>
              <a:gd name="connsiteX2" fmla="*/ 166130 w 4643203"/>
              <a:gd name="connsiteY2" fmla="*/ 3537517 h 6986795"/>
              <a:gd name="connsiteX3" fmla="*/ 0 w 4643203"/>
              <a:gd name="connsiteY3" fmla="*/ 3518218 h 6986795"/>
              <a:gd name="connsiteX4" fmla="*/ 0 w 4643203"/>
              <a:gd name="connsiteY4" fmla="*/ 2344503 h 6986795"/>
              <a:gd name="connsiteX5" fmla="*/ 201627 w 4643203"/>
              <a:gd name="connsiteY5" fmla="*/ 2321434 h 6986795"/>
              <a:gd name="connsiteX6" fmla="*/ 2743665 w 4643203"/>
              <a:gd name="connsiteY6" fmla="*/ 2177057 h 6986795"/>
              <a:gd name="connsiteX7" fmla="*/ 4085845 w 4643203"/>
              <a:gd name="connsiteY7" fmla="*/ 690090 h 6986795"/>
              <a:gd name="connsiteX8" fmla="*/ 17901 w 4643203"/>
              <a:gd name="connsiteY8" fmla="*/ 1204022 h 6986795"/>
              <a:gd name="connsiteX9" fmla="*/ 17901 w 4643203"/>
              <a:gd name="connsiteY9" fmla="*/ 1552216 h 6986795"/>
              <a:gd name="connsiteX10" fmla="*/ 268494 w 4643203"/>
              <a:gd name="connsiteY10" fmla="*/ 1499927 h 6986795"/>
              <a:gd name="connsiteX11" fmla="*/ 3653550 w 4643203"/>
              <a:gd name="connsiteY11" fmla="*/ 1149298 h 6986795"/>
              <a:gd name="connsiteX12" fmla="*/ 3653549 w 4643203"/>
              <a:gd name="connsiteY12" fmla="*/ 4821706 h 6986795"/>
              <a:gd name="connsiteX13" fmla="*/ 221226 w 4643203"/>
              <a:gd name="connsiteY13" fmla="*/ 4453269 h 6986795"/>
              <a:gd name="connsiteX14" fmla="*/ 17901 w 4643203"/>
              <a:gd name="connsiteY14" fmla="*/ 4410193 h 6986795"/>
              <a:gd name="connsiteX15" fmla="*/ 17901 w 4643203"/>
              <a:gd name="connsiteY15" fmla="*/ 4806448 h 6986795"/>
              <a:gd name="connsiteX16" fmla="*/ 4085844 w 4643203"/>
              <a:gd name="connsiteY16" fmla="*/ 5331316 h 6986795"/>
              <a:gd name="connsiteX17" fmla="*/ 4085845 w 4643203"/>
              <a:gd name="connsiteY17" fmla="*/ 690090 h 6986795"/>
              <a:gd name="connsiteX18" fmla="*/ 4617097 w 4643203"/>
              <a:gd name="connsiteY18" fmla="*/ 0 h 6986795"/>
              <a:gd name="connsiteX19" fmla="*/ 4643203 w 4643203"/>
              <a:gd name="connsiteY19" fmla="*/ 6986795 h 6986795"/>
              <a:gd name="connsiteX20" fmla="*/ 17900 w 4643203"/>
              <a:gd name="connsiteY20" fmla="*/ 5295754 h 6986795"/>
              <a:gd name="connsiteX21" fmla="*/ 17900 w 4643203"/>
              <a:gd name="connsiteY21" fmla="*/ 4410193 h 6986795"/>
              <a:gd name="connsiteX22" fmla="*/ 0 w 4643203"/>
              <a:gd name="connsiteY22" fmla="*/ 4406400 h 6986795"/>
              <a:gd name="connsiteX23" fmla="*/ 0 w 4643203"/>
              <a:gd name="connsiteY23" fmla="*/ 4022903 h 6986795"/>
              <a:gd name="connsiteX24" fmla="*/ 193813 w 4643203"/>
              <a:gd name="connsiteY24" fmla="*/ 4057121 h 6986795"/>
              <a:gd name="connsiteX25" fmla="*/ 3200840 w 4643203"/>
              <a:gd name="connsiteY25" fmla="*/ 4326118 h 6986795"/>
              <a:gd name="connsiteX26" fmla="*/ 3200841 w 4643203"/>
              <a:gd name="connsiteY26" fmla="*/ 1644886 h 6986795"/>
              <a:gd name="connsiteX27" fmla="*/ 235224 w 4643203"/>
              <a:gd name="connsiteY27" fmla="*/ 1900881 h 6986795"/>
              <a:gd name="connsiteX28" fmla="*/ 0 w 4643203"/>
              <a:gd name="connsiteY28" fmla="*/ 1941784 h 6986795"/>
              <a:gd name="connsiteX29" fmla="*/ 0 w 4643203"/>
              <a:gd name="connsiteY29" fmla="*/ 1555951 h 6986795"/>
              <a:gd name="connsiteX30" fmla="*/ 17900 w 4643203"/>
              <a:gd name="connsiteY30" fmla="*/ 1552216 h 6986795"/>
              <a:gd name="connsiteX31" fmla="*/ 17900 w 4643203"/>
              <a:gd name="connsiteY31" fmla="*/ 661181 h 6986795"/>
              <a:gd name="connsiteX32" fmla="*/ 4617097 w 4643203"/>
              <a:gd name="connsiteY32" fmla="*/ 0 h 6986795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90903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90903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85844 w 4643203"/>
              <a:gd name="connsiteY16" fmla="*/ 6550263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368245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040653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908173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396004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396004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  <a:gd name="connsiteX0" fmla="*/ 2743665 w 4643203"/>
              <a:gd name="connsiteY0" fmla="*/ 3599166 h 8205742"/>
              <a:gd name="connsiteX1" fmla="*/ 2743664 w 4643203"/>
              <a:gd name="connsiteY1" fmla="*/ 4705017 h 8205742"/>
              <a:gd name="connsiteX2" fmla="*/ 166130 w 4643203"/>
              <a:gd name="connsiteY2" fmla="*/ 4756464 h 8205742"/>
              <a:gd name="connsiteX3" fmla="*/ 0 w 4643203"/>
              <a:gd name="connsiteY3" fmla="*/ 4737165 h 8205742"/>
              <a:gd name="connsiteX4" fmla="*/ 0 w 4643203"/>
              <a:gd name="connsiteY4" fmla="*/ 3563450 h 8205742"/>
              <a:gd name="connsiteX5" fmla="*/ 201627 w 4643203"/>
              <a:gd name="connsiteY5" fmla="*/ 3540381 h 8205742"/>
              <a:gd name="connsiteX6" fmla="*/ 2743665 w 4643203"/>
              <a:gd name="connsiteY6" fmla="*/ 3599166 h 8205742"/>
              <a:gd name="connsiteX7" fmla="*/ 4085845 w 4643203"/>
              <a:gd name="connsiteY7" fmla="*/ 1096407 h 8205742"/>
              <a:gd name="connsiteX8" fmla="*/ 17901 w 4643203"/>
              <a:gd name="connsiteY8" fmla="*/ 2422969 h 8205742"/>
              <a:gd name="connsiteX9" fmla="*/ 17901 w 4643203"/>
              <a:gd name="connsiteY9" fmla="*/ 2771163 h 8205742"/>
              <a:gd name="connsiteX10" fmla="*/ 268494 w 4643203"/>
              <a:gd name="connsiteY10" fmla="*/ 2718874 h 8205742"/>
              <a:gd name="connsiteX11" fmla="*/ 3653550 w 4643203"/>
              <a:gd name="connsiteY11" fmla="*/ 2012720 h 8205742"/>
              <a:gd name="connsiteX12" fmla="*/ 3653549 w 4643203"/>
              <a:gd name="connsiteY12" fmla="*/ 6294598 h 8205742"/>
              <a:gd name="connsiteX13" fmla="*/ 221226 w 4643203"/>
              <a:gd name="connsiteY13" fmla="*/ 5672216 h 8205742"/>
              <a:gd name="connsiteX14" fmla="*/ 17901 w 4643203"/>
              <a:gd name="connsiteY14" fmla="*/ 5629140 h 8205742"/>
              <a:gd name="connsiteX15" fmla="*/ 17901 w 4643203"/>
              <a:gd name="connsiteY15" fmla="*/ 6025395 h 8205742"/>
              <a:gd name="connsiteX16" fmla="*/ 4098898 w 4643203"/>
              <a:gd name="connsiteY16" fmla="*/ 7210529 h 8205742"/>
              <a:gd name="connsiteX17" fmla="*/ 4085845 w 4643203"/>
              <a:gd name="connsiteY17" fmla="*/ 1096407 h 8205742"/>
              <a:gd name="connsiteX18" fmla="*/ 4630150 w 4643203"/>
              <a:gd name="connsiteY18" fmla="*/ 0 h 8205742"/>
              <a:gd name="connsiteX19" fmla="*/ 4643203 w 4643203"/>
              <a:gd name="connsiteY19" fmla="*/ 8205742 h 8205742"/>
              <a:gd name="connsiteX20" fmla="*/ 17900 w 4643203"/>
              <a:gd name="connsiteY20" fmla="*/ 6514701 h 8205742"/>
              <a:gd name="connsiteX21" fmla="*/ 17900 w 4643203"/>
              <a:gd name="connsiteY21" fmla="*/ 5629140 h 8205742"/>
              <a:gd name="connsiteX22" fmla="*/ 0 w 4643203"/>
              <a:gd name="connsiteY22" fmla="*/ 5625347 h 8205742"/>
              <a:gd name="connsiteX23" fmla="*/ 0 w 4643203"/>
              <a:gd name="connsiteY23" fmla="*/ 5241850 h 8205742"/>
              <a:gd name="connsiteX24" fmla="*/ 193813 w 4643203"/>
              <a:gd name="connsiteY24" fmla="*/ 5276068 h 8205742"/>
              <a:gd name="connsiteX25" fmla="*/ 3200840 w 4643203"/>
              <a:gd name="connsiteY25" fmla="*/ 5545065 h 8205742"/>
              <a:gd name="connsiteX26" fmla="*/ 3200841 w 4643203"/>
              <a:gd name="connsiteY26" fmla="*/ 2863833 h 8205742"/>
              <a:gd name="connsiteX27" fmla="*/ 235224 w 4643203"/>
              <a:gd name="connsiteY27" fmla="*/ 3119828 h 8205742"/>
              <a:gd name="connsiteX28" fmla="*/ 0 w 4643203"/>
              <a:gd name="connsiteY28" fmla="*/ 3160731 h 8205742"/>
              <a:gd name="connsiteX29" fmla="*/ 0 w 4643203"/>
              <a:gd name="connsiteY29" fmla="*/ 2774898 h 8205742"/>
              <a:gd name="connsiteX30" fmla="*/ 17900 w 4643203"/>
              <a:gd name="connsiteY30" fmla="*/ 2771163 h 8205742"/>
              <a:gd name="connsiteX31" fmla="*/ 17900 w 4643203"/>
              <a:gd name="connsiteY31" fmla="*/ 1880128 h 8205742"/>
              <a:gd name="connsiteX32" fmla="*/ 4630150 w 4643203"/>
              <a:gd name="connsiteY32" fmla="*/ 0 h 8205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43203" h="8205742">
                <a:moveTo>
                  <a:pt x="2743665" y="3599166"/>
                </a:moveTo>
                <a:cubicBezTo>
                  <a:pt x="2743665" y="4103223"/>
                  <a:pt x="2743664" y="4200961"/>
                  <a:pt x="2743664" y="4705017"/>
                </a:cubicBezTo>
                <a:cubicBezTo>
                  <a:pt x="1547962" y="4684977"/>
                  <a:pt x="979209" y="4849305"/>
                  <a:pt x="166130" y="4756464"/>
                </a:cubicBezTo>
                <a:lnTo>
                  <a:pt x="0" y="4737165"/>
                </a:lnTo>
                <a:lnTo>
                  <a:pt x="0" y="3563450"/>
                </a:lnTo>
                <a:lnTo>
                  <a:pt x="201627" y="3540381"/>
                </a:lnTo>
                <a:cubicBezTo>
                  <a:pt x="1173441" y="3431979"/>
                  <a:pt x="1626637" y="3628113"/>
                  <a:pt x="2743665" y="3599166"/>
                </a:cubicBezTo>
                <a:close/>
                <a:moveTo>
                  <a:pt x="4085845" y="1096407"/>
                </a:moveTo>
                <a:cubicBezTo>
                  <a:pt x="2319253" y="1191175"/>
                  <a:pt x="1672509" y="2022028"/>
                  <a:pt x="17901" y="2422969"/>
                </a:cubicBezTo>
                <a:lnTo>
                  <a:pt x="17901" y="2771163"/>
                </a:lnTo>
                <a:lnTo>
                  <a:pt x="268494" y="2718874"/>
                </a:lnTo>
                <a:cubicBezTo>
                  <a:pt x="1562593" y="2455611"/>
                  <a:pt x="2166082" y="2083020"/>
                  <a:pt x="3653550" y="2012720"/>
                </a:cubicBezTo>
                <a:cubicBezTo>
                  <a:pt x="3653550" y="3236857"/>
                  <a:pt x="3653549" y="5070462"/>
                  <a:pt x="3653549" y="6294598"/>
                </a:cubicBezTo>
                <a:cubicBezTo>
                  <a:pt x="2061315" y="6245930"/>
                  <a:pt x="1303946" y="5897689"/>
                  <a:pt x="221226" y="5672216"/>
                </a:cubicBezTo>
                <a:lnTo>
                  <a:pt x="17901" y="5629140"/>
                </a:lnTo>
                <a:lnTo>
                  <a:pt x="17901" y="6025395"/>
                </a:lnTo>
                <a:cubicBezTo>
                  <a:pt x="1361439" y="6353438"/>
                  <a:pt x="2207880" y="7144921"/>
                  <a:pt x="4098898" y="7210529"/>
                </a:cubicBezTo>
                <a:cubicBezTo>
                  <a:pt x="4098898" y="5663454"/>
                  <a:pt x="4085845" y="2643483"/>
                  <a:pt x="4085845" y="1096407"/>
                </a:cubicBezTo>
                <a:close/>
                <a:moveTo>
                  <a:pt x="4630150" y="0"/>
                </a:moveTo>
                <a:cubicBezTo>
                  <a:pt x="4630150" y="1990335"/>
                  <a:pt x="4643203" y="6215407"/>
                  <a:pt x="4643203" y="8205742"/>
                </a:cubicBezTo>
                <a:cubicBezTo>
                  <a:pt x="2505227" y="8121336"/>
                  <a:pt x="1536897" y="6936732"/>
                  <a:pt x="17900" y="6514701"/>
                </a:cubicBezTo>
                <a:lnTo>
                  <a:pt x="17900" y="5629140"/>
                </a:lnTo>
                <a:lnTo>
                  <a:pt x="0" y="5625347"/>
                </a:lnTo>
                <a:lnTo>
                  <a:pt x="0" y="5241850"/>
                </a:lnTo>
                <a:lnTo>
                  <a:pt x="193813" y="5276068"/>
                </a:lnTo>
                <a:cubicBezTo>
                  <a:pt x="1142374" y="5440686"/>
                  <a:pt x="1805898" y="5509532"/>
                  <a:pt x="3200840" y="5545065"/>
                </a:cubicBezTo>
                <a:cubicBezTo>
                  <a:pt x="3200840" y="4651321"/>
                  <a:pt x="3200841" y="3757577"/>
                  <a:pt x="3200841" y="2863833"/>
                </a:cubicBezTo>
                <a:cubicBezTo>
                  <a:pt x="1897684" y="2915159"/>
                  <a:pt x="1368971" y="2927620"/>
                  <a:pt x="235224" y="3119828"/>
                </a:cubicBezTo>
                <a:lnTo>
                  <a:pt x="0" y="3160731"/>
                </a:lnTo>
                <a:lnTo>
                  <a:pt x="0" y="2774898"/>
                </a:lnTo>
                <a:lnTo>
                  <a:pt x="17900" y="2771163"/>
                </a:lnTo>
                <a:lnTo>
                  <a:pt x="17900" y="1880128"/>
                </a:lnTo>
                <a:cubicBezTo>
                  <a:pt x="1888591" y="1364312"/>
                  <a:pt x="2632850" y="121920"/>
                  <a:pt x="4630150" y="0"/>
                </a:cubicBezTo>
                <a:close/>
              </a:path>
            </a:pathLst>
          </a:custGeom>
          <a:noFill/>
          <a:ln w="107950">
            <a:gradFill flip="none" rotWithShape="1">
              <a:gsLst>
                <a:gs pos="0">
                  <a:srgbClr val="C00000"/>
                </a:gs>
                <a:gs pos="50000">
                  <a:srgbClr val="FF99FF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</a:ln>
          <a:scene3d>
            <a:camera prst="orthographicFront"/>
            <a:lightRig rig="morning" dir="t"/>
          </a:scene3d>
          <a:sp3d prstMaterial="powder">
            <a:bevelT w="323850" h="698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120254" y="5661248"/>
            <a:ext cx="9287347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Forma libre"/>
          <p:cNvSpPr/>
          <p:nvPr/>
        </p:nvSpPr>
        <p:spPr>
          <a:xfrm>
            <a:off x="-70838" y="-46664"/>
            <a:ext cx="9237932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312412" y="-125573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5554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OPIEDADES DE LA MANZAN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9592" y="1052736"/>
            <a:ext cx="5544616" cy="415498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4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Son una fuente rica en vitaminas.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Las fresas son una fuente de vitaminas del grupo B, tales como vitamina B6, la niacina, la </a:t>
            </a:r>
            <a:r>
              <a:rPr lang="es-ES" sz="2400" dirty="0" err="1">
                <a:solidFill>
                  <a:schemeClr val="bg1"/>
                </a:solidFill>
                <a:latin typeface="Hobo Std" pitchFamily="34" charset="0"/>
              </a:rPr>
              <a:t>riboflavina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, el ácido pantoténico y el ácido fólico. También poseen una considerable cantidad de vitamina C.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B50B27">
                  <a:lumMod val="33000"/>
                </a:srgbClr>
              </a:gs>
              <a:gs pos="9000">
                <a:srgbClr val="B70922">
                  <a:lumMod val="88000"/>
                  <a:lumOff val="1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6"/>
          <p:cNvSpPr/>
          <p:nvPr/>
        </p:nvSpPr>
        <p:spPr>
          <a:xfrm>
            <a:off x="2339752" y="1411752"/>
            <a:ext cx="4392488" cy="4190934"/>
          </a:xfrm>
          <a:custGeom>
            <a:avLst/>
            <a:gdLst>
              <a:gd name="connsiteX0" fmla="*/ 3066782 w 6064473"/>
              <a:gd name="connsiteY0" fmla="*/ 3370149 h 5697137"/>
              <a:gd name="connsiteX1" fmla="*/ 3184090 w 6064473"/>
              <a:gd name="connsiteY1" fmla="*/ 4082986 h 5697137"/>
              <a:gd name="connsiteX2" fmla="*/ 3069122 w 6064473"/>
              <a:gd name="connsiteY2" fmla="*/ 4920040 h 5697137"/>
              <a:gd name="connsiteX3" fmla="*/ 2952699 w 6064473"/>
              <a:gd name="connsiteY3" fmla="*/ 4429856 h 5697137"/>
              <a:gd name="connsiteX4" fmla="*/ 2952218 w 6064473"/>
              <a:gd name="connsiteY4" fmla="*/ 4418066 h 5697137"/>
              <a:gd name="connsiteX5" fmla="*/ 2951540 w 6064473"/>
              <a:gd name="connsiteY5" fmla="*/ 4424608 h 5697137"/>
              <a:gd name="connsiteX6" fmla="*/ 2927713 w 6064473"/>
              <a:gd name="connsiteY6" fmla="*/ 4579454 h 5697137"/>
              <a:gd name="connsiteX7" fmla="*/ 2552946 w 6064473"/>
              <a:gd name="connsiteY7" fmla="*/ 5695881 h 5697137"/>
              <a:gd name="connsiteX8" fmla="*/ 2600087 w 6064473"/>
              <a:gd name="connsiteY8" fmla="*/ 4455726 h 5697137"/>
              <a:gd name="connsiteX9" fmla="*/ 2944033 w 6064473"/>
              <a:gd name="connsiteY9" fmla="*/ 3572441 h 5697137"/>
              <a:gd name="connsiteX10" fmla="*/ 2974749 w 6064473"/>
              <a:gd name="connsiteY10" fmla="*/ 3683423 h 5697137"/>
              <a:gd name="connsiteX11" fmla="*/ 2975280 w 6064473"/>
              <a:gd name="connsiteY11" fmla="*/ 3689885 h 5697137"/>
              <a:gd name="connsiteX12" fmla="*/ 2989807 w 6064473"/>
              <a:gd name="connsiteY12" fmla="*/ 3604744 h 5697137"/>
              <a:gd name="connsiteX13" fmla="*/ 3066782 w 6064473"/>
              <a:gd name="connsiteY13" fmla="*/ 3370149 h 5697137"/>
              <a:gd name="connsiteX14" fmla="*/ 3415892 w 6064473"/>
              <a:gd name="connsiteY14" fmla="*/ 3204840 h 5697137"/>
              <a:gd name="connsiteX15" fmla="*/ 4025601 w 6064473"/>
              <a:gd name="connsiteY15" fmla="*/ 3615728 h 5697137"/>
              <a:gd name="connsiteX16" fmla="*/ 4579272 w 6064473"/>
              <a:gd name="connsiteY16" fmla="*/ 4272280 h 5697137"/>
              <a:gd name="connsiteX17" fmla="*/ 4128451 w 6064473"/>
              <a:gd name="connsiteY17" fmla="*/ 4015486 h 5697137"/>
              <a:gd name="connsiteX18" fmla="*/ 4053463 w 6064473"/>
              <a:gd name="connsiteY18" fmla="*/ 3952316 h 5697137"/>
              <a:gd name="connsiteX19" fmla="*/ 4133852 w 6064473"/>
              <a:gd name="connsiteY19" fmla="*/ 4041780 h 5697137"/>
              <a:gd name="connsiteX20" fmla="*/ 4230706 w 6064473"/>
              <a:gd name="connsiteY20" fmla="*/ 4159451 h 5697137"/>
              <a:gd name="connsiteX21" fmla="*/ 4842718 w 6064473"/>
              <a:gd name="connsiteY21" fmla="*/ 5203442 h 5697137"/>
              <a:gd name="connsiteX22" fmla="*/ 3915214 w 6064473"/>
              <a:gd name="connsiteY22" fmla="*/ 4294688 h 5697137"/>
              <a:gd name="connsiteX23" fmla="*/ 3740113 w 6064473"/>
              <a:gd name="connsiteY23" fmla="*/ 4039520 h 5697137"/>
              <a:gd name="connsiteX24" fmla="*/ 3679355 w 6064473"/>
              <a:gd name="connsiteY24" fmla="*/ 3937101 h 5697137"/>
              <a:gd name="connsiteX25" fmla="*/ 3720856 w 6064473"/>
              <a:gd name="connsiteY25" fmla="*/ 4021763 h 5697137"/>
              <a:gd name="connsiteX26" fmla="*/ 3937000 w 6064473"/>
              <a:gd name="connsiteY26" fmla="*/ 4718815 h 5697137"/>
              <a:gd name="connsiteX27" fmla="*/ 3613528 w 6064473"/>
              <a:gd name="connsiteY27" fmla="*/ 4323125 h 5697137"/>
              <a:gd name="connsiteX28" fmla="*/ 3576327 w 6064473"/>
              <a:gd name="connsiteY28" fmla="*/ 4254607 h 5697137"/>
              <a:gd name="connsiteX29" fmla="*/ 3602796 w 6064473"/>
              <a:gd name="connsiteY29" fmla="*/ 4324431 h 5697137"/>
              <a:gd name="connsiteX30" fmla="*/ 3652001 w 6064473"/>
              <a:gd name="connsiteY30" fmla="*/ 4475648 h 5697137"/>
              <a:gd name="connsiteX31" fmla="*/ 3825348 w 6064473"/>
              <a:gd name="connsiteY31" fmla="*/ 5647145 h 5697137"/>
              <a:gd name="connsiteX32" fmla="*/ 3302843 w 6064473"/>
              <a:gd name="connsiteY32" fmla="*/ 4493545 h 5697137"/>
              <a:gd name="connsiteX33" fmla="*/ 3208098 w 6064473"/>
              <a:gd name="connsiteY33" fmla="*/ 3547707 h 5697137"/>
              <a:gd name="connsiteX34" fmla="*/ 3314028 w 6064473"/>
              <a:gd name="connsiteY34" fmla="*/ 3683580 h 5697137"/>
              <a:gd name="connsiteX35" fmla="*/ 3321503 w 6064473"/>
              <a:gd name="connsiteY35" fmla="*/ 3696999 h 5697137"/>
              <a:gd name="connsiteX36" fmla="*/ 3310919 w 6064473"/>
              <a:gd name="connsiteY36" fmla="*/ 3665866 h 5697137"/>
              <a:gd name="connsiteX37" fmla="*/ 3245029 w 6064473"/>
              <a:gd name="connsiteY37" fmla="*/ 3318070 h 5697137"/>
              <a:gd name="connsiteX38" fmla="*/ 3554138 w 6064473"/>
              <a:gd name="connsiteY38" fmla="*/ 3711084 h 5697137"/>
              <a:gd name="connsiteX39" fmla="*/ 3572344 w 6064473"/>
              <a:gd name="connsiteY39" fmla="*/ 3741863 h 5697137"/>
              <a:gd name="connsiteX40" fmla="*/ 3522225 w 6064473"/>
              <a:gd name="connsiteY40" fmla="*/ 3640268 h 5697137"/>
              <a:gd name="connsiteX41" fmla="*/ 3462836 w 6064473"/>
              <a:gd name="connsiteY41" fmla="*/ 3436466 h 5697137"/>
              <a:gd name="connsiteX42" fmla="*/ 3477334 w 6064473"/>
              <a:gd name="connsiteY42" fmla="*/ 3437287 h 5697137"/>
              <a:gd name="connsiteX43" fmla="*/ 3601607 w 6064473"/>
              <a:gd name="connsiteY43" fmla="*/ 3519214 h 5697137"/>
              <a:gd name="connsiteX44" fmla="*/ 3625594 w 6064473"/>
              <a:gd name="connsiteY44" fmla="*/ 3539462 h 5697137"/>
              <a:gd name="connsiteX45" fmla="*/ 3598431 w 6064473"/>
              <a:gd name="connsiteY45" fmla="*/ 3507588 h 5697137"/>
              <a:gd name="connsiteX46" fmla="*/ 3405828 w 6064473"/>
              <a:gd name="connsiteY46" fmla="*/ 3206161 h 5697137"/>
              <a:gd name="connsiteX47" fmla="*/ 3415892 w 6064473"/>
              <a:gd name="connsiteY47" fmla="*/ 3204840 h 5697137"/>
              <a:gd name="connsiteX48" fmla="*/ 4026525 w 6064473"/>
              <a:gd name="connsiteY48" fmla="*/ 2976618 h 5697137"/>
              <a:gd name="connsiteX49" fmla="*/ 4862867 w 6064473"/>
              <a:gd name="connsiteY49" fmla="*/ 3047025 h 5697137"/>
              <a:gd name="connsiteX50" fmla="*/ 6063397 w 6064473"/>
              <a:gd name="connsiteY50" fmla="*/ 3426233 h 5697137"/>
              <a:gd name="connsiteX51" fmla="*/ 4738996 w 6064473"/>
              <a:gd name="connsiteY51" fmla="*/ 3351195 h 5697137"/>
              <a:gd name="connsiteX52" fmla="*/ 4427509 w 6064473"/>
              <a:gd name="connsiteY52" fmla="*/ 3274995 h 5697137"/>
              <a:gd name="connsiteX53" fmla="*/ 4409285 w 6064473"/>
              <a:gd name="connsiteY53" fmla="*/ 3269335 h 5697137"/>
              <a:gd name="connsiteX54" fmla="*/ 4522195 w 6064473"/>
              <a:gd name="connsiteY54" fmla="*/ 3315279 h 5697137"/>
              <a:gd name="connsiteX55" fmla="*/ 5043292 w 6064473"/>
              <a:gd name="connsiteY55" fmla="*/ 3638529 h 5697137"/>
              <a:gd name="connsiteX56" fmla="*/ 4383927 w 6064473"/>
              <a:gd name="connsiteY56" fmla="*/ 3504990 h 5697137"/>
              <a:gd name="connsiteX57" fmla="*/ 4303260 w 6064473"/>
              <a:gd name="connsiteY57" fmla="*/ 3474915 h 5697137"/>
              <a:gd name="connsiteX58" fmla="*/ 4428669 w 6064473"/>
              <a:gd name="connsiteY58" fmla="*/ 3536287 h 5697137"/>
              <a:gd name="connsiteX59" fmla="*/ 4689602 w 6064473"/>
              <a:gd name="connsiteY59" fmla="*/ 3680873 h 5697137"/>
              <a:gd name="connsiteX60" fmla="*/ 5656906 w 6064473"/>
              <a:gd name="connsiteY60" fmla="*/ 4456718 h 5697137"/>
              <a:gd name="connsiteX61" fmla="*/ 4450284 w 6064473"/>
              <a:gd name="connsiteY61" fmla="*/ 3914993 h 5697137"/>
              <a:gd name="connsiteX62" fmla="*/ 3701961 w 6064473"/>
              <a:gd name="connsiteY62" fmla="*/ 3260030 h 5697137"/>
              <a:gd name="connsiteX63" fmla="*/ 3741074 w 6064473"/>
              <a:gd name="connsiteY63" fmla="*/ 3257837 h 5697137"/>
              <a:gd name="connsiteX64" fmla="*/ 3905742 w 6064473"/>
              <a:gd name="connsiteY64" fmla="*/ 3306235 h 5697137"/>
              <a:gd name="connsiteX65" fmla="*/ 3943274 w 6064473"/>
              <a:gd name="connsiteY65" fmla="*/ 3320621 h 5697137"/>
              <a:gd name="connsiteX66" fmla="*/ 3840679 w 6064473"/>
              <a:gd name="connsiteY66" fmla="*/ 3264757 h 5697137"/>
              <a:gd name="connsiteX67" fmla="*/ 3547582 w 6064473"/>
              <a:gd name="connsiteY67" fmla="*/ 3050290 h 5697137"/>
              <a:gd name="connsiteX68" fmla="*/ 3574170 w 6064473"/>
              <a:gd name="connsiteY68" fmla="*/ 3043613 h 5697137"/>
              <a:gd name="connsiteX69" fmla="*/ 3874698 w 6064473"/>
              <a:gd name="connsiteY69" fmla="*/ 3093867 h 5697137"/>
              <a:gd name="connsiteX70" fmla="*/ 4003050 w 6064473"/>
              <a:gd name="connsiteY70" fmla="*/ 3128596 h 5697137"/>
              <a:gd name="connsiteX71" fmla="*/ 3979830 w 6064473"/>
              <a:gd name="connsiteY71" fmla="*/ 3119532 h 5697137"/>
              <a:gd name="connsiteX72" fmla="*/ 3787993 w 6064473"/>
              <a:gd name="connsiteY72" fmla="*/ 3006686 h 5697137"/>
              <a:gd name="connsiteX73" fmla="*/ 4026525 w 6064473"/>
              <a:gd name="connsiteY73" fmla="*/ 2976618 h 5697137"/>
              <a:gd name="connsiteX74" fmla="*/ 4317901 w 6064473"/>
              <a:gd name="connsiteY74" fmla="*/ 2747750 h 5697137"/>
              <a:gd name="connsiteX75" fmla="*/ 5191022 w 6064473"/>
              <a:gd name="connsiteY75" fmla="*/ 2857969 h 5697137"/>
              <a:gd name="connsiteX76" fmla="*/ 4271625 w 6064473"/>
              <a:gd name="connsiteY76" fmla="*/ 2978659 h 5697137"/>
              <a:gd name="connsiteX77" fmla="*/ 3574349 w 6064473"/>
              <a:gd name="connsiteY77" fmla="*/ 2860212 h 5697137"/>
              <a:gd name="connsiteX78" fmla="*/ 4317901 w 6064473"/>
              <a:gd name="connsiteY78" fmla="*/ 2747750 h 5697137"/>
              <a:gd name="connsiteX79" fmla="*/ 247270 w 6064473"/>
              <a:gd name="connsiteY79" fmla="*/ 2265169 h 5697137"/>
              <a:gd name="connsiteX80" fmla="*/ 1325478 w 6064473"/>
              <a:gd name="connsiteY80" fmla="*/ 2403738 h 5697137"/>
              <a:gd name="connsiteX81" fmla="*/ 2276481 w 6064473"/>
              <a:gd name="connsiteY81" fmla="*/ 2748245 h 5697137"/>
              <a:gd name="connsiteX82" fmla="*/ 2102548 w 6064473"/>
              <a:gd name="connsiteY82" fmla="*/ 2777055 h 5697137"/>
              <a:gd name="connsiteX83" fmla="*/ 2086205 w 6064473"/>
              <a:gd name="connsiteY83" fmla="*/ 2777374 h 5697137"/>
              <a:gd name="connsiteX84" fmla="*/ 2146796 w 6064473"/>
              <a:gd name="connsiteY84" fmla="*/ 2784719 h 5697137"/>
              <a:gd name="connsiteX85" fmla="*/ 2503007 w 6064473"/>
              <a:gd name="connsiteY85" fmla="*/ 2875999 h 5697137"/>
              <a:gd name="connsiteX86" fmla="*/ 2123732 w 6064473"/>
              <a:gd name="connsiteY86" fmla="*/ 2963026 h 5697137"/>
              <a:gd name="connsiteX87" fmla="*/ 2095732 w 6064473"/>
              <a:gd name="connsiteY87" fmla="*/ 2966039 h 5697137"/>
              <a:gd name="connsiteX88" fmla="*/ 2133189 w 6064473"/>
              <a:gd name="connsiteY88" fmla="*/ 2966423 h 5697137"/>
              <a:gd name="connsiteX89" fmla="*/ 2309500 w 6064473"/>
              <a:gd name="connsiteY89" fmla="*/ 2979876 h 5697137"/>
              <a:gd name="connsiteX90" fmla="*/ 2371075 w 6064473"/>
              <a:gd name="connsiteY90" fmla="*/ 3004840 h 5697137"/>
              <a:gd name="connsiteX91" fmla="*/ 2273631 w 6064473"/>
              <a:gd name="connsiteY91" fmla="*/ 3070739 h 5697137"/>
              <a:gd name="connsiteX92" fmla="*/ 2227309 w 6064473"/>
              <a:gd name="connsiteY92" fmla="*/ 3091327 h 5697137"/>
              <a:gd name="connsiteX93" fmla="*/ 2263094 w 6064473"/>
              <a:gd name="connsiteY93" fmla="*/ 3082100 h 5697137"/>
              <a:gd name="connsiteX94" fmla="*/ 2555252 w 6064473"/>
              <a:gd name="connsiteY94" fmla="*/ 3035143 h 5697137"/>
              <a:gd name="connsiteX95" fmla="*/ 2600737 w 6064473"/>
              <a:gd name="connsiteY95" fmla="*/ 3044688 h 5697137"/>
              <a:gd name="connsiteX96" fmla="*/ 2174414 w 6064473"/>
              <a:gd name="connsiteY96" fmla="*/ 3318972 h 5697137"/>
              <a:gd name="connsiteX97" fmla="*/ 2115051 w 6064473"/>
              <a:gd name="connsiteY97" fmla="*/ 3347227 h 5697137"/>
              <a:gd name="connsiteX98" fmla="*/ 2122943 w 6064473"/>
              <a:gd name="connsiteY98" fmla="*/ 3343791 h 5697137"/>
              <a:gd name="connsiteX99" fmla="*/ 2497131 w 6064473"/>
              <a:gd name="connsiteY99" fmla="*/ 3228143 h 5697137"/>
              <a:gd name="connsiteX100" fmla="*/ 2507890 w 6064473"/>
              <a:gd name="connsiteY100" fmla="*/ 3234424 h 5697137"/>
              <a:gd name="connsiteX101" fmla="*/ 2445956 w 6064473"/>
              <a:gd name="connsiteY101" fmla="*/ 3331053 h 5697137"/>
              <a:gd name="connsiteX102" fmla="*/ 2432246 w 6064473"/>
              <a:gd name="connsiteY102" fmla="*/ 3345106 h 5697137"/>
              <a:gd name="connsiteX103" fmla="*/ 2473538 w 6064473"/>
              <a:gd name="connsiteY103" fmla="*/ 3316436 h 5697137"/>
              <a:gd name="connsiteX104" fmla="*/ 2715833 w 6064473"/>
              <a:gd name="connsiteY104" fmla="*/ 3185756 h 5697137"/>
              <a:gd name="connsiteX105" fmla="*/ 2724026 w 6064473"/>
              <a:gd name="connsiteY105" fmla="*/ 3188778 h 5697137"/>
              <a:gd name="connsiteX106" fmla="*/ 2518568 w 6064473"/>
              <a:gd name="connsiteY106" fmla="*/ 3506562 h 5697137"/>
              <a:gd name="connsiteX107" fmla="*/ 2454522 w 6064473"/>
              <a:gd name="connsiteY107" fmla="*/ 3582799 h 5697137"/>
              <a:gd name="connsiteX108" fmla="*/ 2519370 w 6064473"/>
              <a:gd name="connsiteY108" fmla="*/ 3530412 h 5697137"/>
              <a:gd name="connsiteX109" fmla="*/ 2635777 w 6064473"/>
              <a:gd name="connsiteY109" fmla="*/ 3461174 h 5697137"/>
              <a:gd name="connsiteX110" fmla="*/ 2648092 w 6064473"/>
              <a:gd name="connsiteY110" fmla="*/ 3463661 h 5697137"/>
              <a:gd name="connsiteX111" fmla="*/ 2625872 w 6064473"/>
              <a:gd name="connsiteY111" fmla="*/ 3575186 h 5697137"/>
              <a:gd name="connsiteX112" fmla="*/ 2617058 w 6064473"/>
              <a:gd name="connsiteY112" fmla="*/ 3595732 h 5697137"/>
              <a:gd name="connsiteX113" fmla="*/ 2660091 w 6064473"/>
              <a:gd name="connsiteY113" fmla="*/ 3534559 h 5697137"/>
              <a:gd name="connsiteX114" fmla="*/ 2840819 w 6064473"/>
              <a:gd name="connsiteY114" fmla="*/ 3332039 h 5697137"/>
              <a:gd name="connsiteX115" fmla="*/ 2849597 w 6064473"/>
              <a:gd name="connsiteY115" fmla="*/ 3332179 h 5697137"/>
              <a:gd name="connsiteX116" fmla="*/ 2639640 w 6064473"/>
              <a:gd name="connsiteY116" fmla="*/ 4025194 h 5697137"/>
              <a:gd name="connsiteX117" fmla="*/ 2164356 w 6064473"/>
              <a:gd name="connsiteY117" fmla="*/ 4735962 h 5697137"/>
              <a:gd name="connsiteX118" fmla="*/ 2276371 w 6064473"/>
              <a:gd name="connsiteY118" fmla="*/ 4244834 h 5697137"/>
              <a:gd name="connsiteX119" fmla="*/ 2316133 w 6064473"/>
              <a:gd name="connsiteY119" fmla="*/ 4154694 h 5697137"/>
              <a:gd name="connsiteX120" fmla="*/ 2268382 w 6064473"/>
              <a:gd name="connsiteY120" fmla="*/ 4228955 h 5697137"/>
              <a:gd name="connsiteX121" fmla="*/ 2176318 w 6064473"/>
              <a:gd name="connsiteY121" fmla="*/ 4357971 h 5697137"/>
              <a:gd name="connsiteX122" fmla="*/ 1326682 w 6064473"/>
              <a:gd name="connsiteY122" fmla="*/ 5207238 h 5697137"/>
              <a:gd name="connsiteX123" fmla="*/ 1932445 w 6064473"/>
              <a:gd name="connsiteY123" fmla="*/ 4116660 h 5697137"/>
              <a:gd name="connsiteX124" fmla="*/ 2016236 w 6064473"/>
              <a:gd name="connsiteY124" fmla="*/ 4013549 h 5697137"/>
              <a:gd name="connsiteX125" fmla="*/ 1984285 w 6064473"/>
              <a:gd name="connsiteY125" fmla="*/ 4042225 h 5697137"/>
              <a:gd name="connsiteX126" fmla="*/ 1577500 w 6064473"/>
              <a:gd name="connsiteY126" fmla="*/ 4281483 h 5697137"/>
              <a:gd name="connsiteX127" fmla="*/ 1858672 w 6064473"/>
              <a:gd name="connsiteY127" fmla="*/ 3857128 h 5697137"/>
              <a:gd name="connsiteX128" fmla="*/ 1950371 w 6064473"/>
              <a:gd name="connsiteY128" fmla="*/ 3762899 h 5697137"/>
              <a:gd name="connsiteX129" fmla="*/ 1867551 w 6064473"/>
              <a:gd name="connsiteY129" fmla="*/ 3824297 h 5697137"/>
              <a:gd name="connsiteX130" fmla="*/ 1733017 w 6064473"/>
              <a:gd name="connsiteY130" fmla="*/ 3914704 h 5697137"/>
              <a:gd name="connsiteX131" fmla="*/ 616558 w 6064473"/>
              <a:gd name="connsiteY131" fmla="*/ 4431342 h 5697137"/>
              <a:gd name="connsiteX132" fmla="*/ 1590345 w 6064473"/>
              <a:gd name="connsiteY132" fmla="*/ 3611576 h 5697137"/>
              <a:gd name="connsiteX133" fmla="*/ 1844848 w 6064473"/>
              <a:gd name="connsiteY133" fmla="*/ 3470540 h 5697137"/>
              <a:gd name="connsiteX134" fmla="*/ 1965177 w 6064473"/>
              <a:gd name="connsiteY134" fmla="*/ 3413279 h 5697137"/>
              <a:gd name="connsiteX135" fmla="*/ 1956000 w 6064473"/>
              <a:gd name="connsiteY135" fmla="*/ 3417153 h 5697137"/>
              <a:gd name="connsiteX136" fmla="*/ 1103802 w 6064473"/>
              <a:gd name="connsiteY136" fmla="*/ 3630057 h 5697137"/>
              <a:gd name="connsiteX137" fmla="*/ 1671757 w 6064473"/>
              <a:gd name="connsiteY137" fmla="*/ 3282285 h 5697137"/>
              <a:gd name="connsiteX138" fmla="*/ 1709943 w 6064473"/>
              <a:gd name="connsiteY138" fmla="*/ 3266561 h 5697137"/>
              <a:gd name="connsiteX139" fmla="*/ 1701398 w 6064473"/>
              <a:gd name="connsiteY139" fmla="*/ 3269069 h 5697137"/>
              <a:gd name="connsiteX140" fmla="*/ 1369082 w 6064473"/>
              <a:gd name="connsiteY140" fmla="*/ 3346449 h 5697137"/>
              <a:gd name="connsiteX141" fmla="*/ 115773 w 6064473"/>
              <a:gd name="connsiteY141" fmla="*/ 3415278 h 5697137"/>
              <a:gd name="connsiteX142" fmla="*/ 1360547 w 6064473"/>
              <a:gd name="connsiteY142" fmla="*/ 3018077 h 5697137"/>
              <a:gd name="connsiteX143" fmla="*/ 1482106 w 6064473"/>
              <a:gd name="connsiteY143" fmla="*/ 2999349 h 5697137"/>
              <a:gd name="connsiteX144" fmla="*/ 1586944 w 6064473"/>
              <a:gd name="connsiteY144" fmla="*/ 2987778 h 5697137"/>
              <a:gd name="connsiteX145" fmla="*/ 1496576 w 6064473"/>
              <a:gd name="connsiteY145" fmla="*/ 2986854 h 5697137"/>
              <a:gd name="connsiteX146" fmla="*/ 886334 w 6064473"/>
              <a:gd name="connsiteY146" fmla="*/ 2878243 h 5697137"/>
              <a:gd name="connsiteX147" fmla="*/ 1549054 w 6064473"/>
              <a:gd name="connsiteY147" fmla="*/ 2760956 h 5697137"/>
              <a:gd name="connsiteX148" fmla="*/ 1613023 w 6064473"/>
              <a:gd name="connsiteY148" fmla="*/ 2759739 h 5697137"/>
              <a:gd name="connsiteX149" fmla="*/ 1543672 w 6064473"/>
              <a:gd name="connsiteY149" fmla="*/ 2754226 h 5697137"/>
              <a:gd name="connsiteX150" fmla="*/ 1201607 w 6064473"/>
              <a:gd name="connsiteY150" fmla="*/ 2707908 h 5697137"/>
              <a:gd name="connsiteX151" fmla="*/ 1076 w 6064473"/>
              <a:gd name="connsiteY151" fmla="*/ 2328698 h 5697137"/>
              <a:gd name="connsiteX152" fmla="*/ 247270 w 6064473"/>
              <a:gd name="connsiteY152" fmla="*/ 2265169 h 5697137"/>
              <a:gd name="connsiteX153" fmla="*/ 481677 w 6064473"/>
              <a:gd name="connsiteY153" fmla="*/ 1280623 h 5697137"/>
              <a:gd name="connsiteX154" fmla="*/ 556296 w 6064473"/>
              <a:gd name="connsiteY154" fmla="*/ 1286281 h 5697137"/>
              <a:gd name="connsiteX155" fmla="*/ 1652529 w 6064473"/>
              <a:gd name="connsiteY155" fmla="*/ 1827509 h 5697137"/>
              <a:gd name="connsiteX156" fmla="*/ 2410370 w 6064473"/>
              <a:gd name="connsiteY156" fmla="*/ 2472740 h 5697137"/>
              <a:gd name="connsiteX157" fmla="*/ 2289667 w 6064473"/>
              <a:gd name="connsiteY157" fmla="*/ 2456142 h 5697137"/>
              <a:gd name="connsiteX158" fmla="*/ 2237742 w 6064473"/>
              <a:gd name="connsiteY158" fmla="*/ 2439902 h 5697137"/>
              <a:gd name="connsiteX159" fmla="*/ 2263600 w 6064473"/>
              <a:gd name="connsiteY159" fmla="*/ 2453523 h 5697137"/>
              <a:gd name="connsiteX160" fmla="*/ 2559823 w 6064473"/>
              <a:gd name="connsiteY160" fmla="*/ 2664007 h 5697137"/>
              <a:gd name="connsiteX161" fmla="*/ 1825245 w 6064473"/>
              <a:gd name="connsiteY161" fmla="*/ 2506408 h 5697137"/>
              <a:gd name="connsiteX162" fmla="*/ 1055608 w 6064473"/>
              <a:gd name="connsiteY162" fmla="*/ 2096046 h 5697137"/>
              <a:gd name="connsiteX163" fmla="*/ 1134713 w 6064473"/>
              <a:gd name="connsiteY163" fmla="*/ 2069761 h 5697137"/>
              <a:gd name="connsiteX164" fmla="*/ 1655139 w 6064473"/>
              <a:gd name="connsiteY164" fmla="*/ 2199452 h 5697137"/>
              <a:gd name="connsiteX165" fmla="*/ 1697135 w 6064473"/>
              <a:gd name="connsiteY165" fmla="*/ 2214040 h 5697137"/>
              <a:gd name="connsiteX166" fmla="*/ 1562266 w 6064473"/>
              <a:gd name="connsiteY166" fmla="*/ 2146163 h 5697137"/>
              <a:gd name="connsiteX167" fmla="*/ 1416841 w 6064473"/>
              <a:gd name="connsiteY167" fmla="*/ 2064853 h 5697137"/>
              <a:gd name="connsiteX168" fmla="*/ 438299 w 6064473"/>
              <a:gd name="connsiteY168" fmla="*/ 1301603 h 5697137"/>
              <a:gd name="connsiteX169" fmla="*/ 481677 w 6064473"/>
              <a:gd name="connsiteY169" fmla="*/ 1280623 h 5697137"/>
              <a:gd name="connsiteX170" fmla="*/ 1219547 w 6064473"/>
              <a:gd name="connsiteY170" fmla="*/ 524210 h 5697137"/>
              <a:gd name="connsiteX171" fmla="*/ 2142884 w 6064473"/>
              <a:gd name="connsiteY171" fmla="*/ 1416728 h 5697137"/>
              <a:gd name="connsiteX172" fmla="*/ 2620283 w 6064473"/>
              <a:gd name="connsiteY172" fmla="*/ 2263394 h 5697137"/>
              <a:gd name="connsiteX173" fmla="*/ 2512246 w 6064473"/>
              <a:gd name="connsiteY173" fmla="*/ 2208580 h 5697137"/>
              <a:gd name="connsiteX174" fmla="*/ 2441239 w 6064473"/>
              <a:gd name="connsiteY174" fmla="*/ 2154003 h 5697137"/>
              <a:gd name="connsiteX175" fmla="*/ 2476022 w 6064473"/>
              <a:gd name="connsiteY175" fmla="*/ 2192573 h 5697137"/>
              <a:gd name="connsiteX176" fmla="*/ 2677308 w 6064473"/>
              <a:gd name="connsiteY176" fmla="*/ 2488739 h 5697137"/>
              <a:gd name="connsiteX177" fmla="*/ 2045875 w 6064473"/>
              <a:gd name="connsiteY177" fmla="*/ 2095884 h 5697137"/>
              <a:gd name="connsiteX178" fmla="*/ 1473340 w 6064473"/>
              <a:gd name="connsiteY178" fmla="*/ 1454373 h 5697137"/>
              <a:gd name="connsiteX179" fmla="*/ 1493085 w 6064473"/>
              <a:gd name="connsiteY179" fmla="*/ 1444969 h 5697137"/>
              <a:gd name="connsiteX180" fmla="*/ 1953739 w 6064473"/>
              <a:gd name="connsiteY180" fmla="*/ 1716428 h 5697137"/>
              <a:gd name="connsiteX181" fmla="*/ 2027330 w 6064473"/>
              <a:gd name="connsiteY181" fmla="*/ 1775444 h 5697137"/>
              <a:gd name="connsiteX182" fmla="*/ 1939147 w 6064473"/>
              <a:gd name="connsiteY182" fmla="*/ 1683239 h 5697137"/>
              <a:gd name="connsiteX183" fmla="*/ 1831753 w 6064473"/>
              <a:gd name="connsiteY183" fmla="*/ 1560250 h 5697137"/>
              <a:gd name="connsiteX184" fmla="*/ 1189371 w 6064473"/>
              <a:gd name="connsiteY184" fmla="*/ 531929 h 5697137"/>
              <a:gd name="connsiteX185" fmla="*/ 1219547 w 6064473"/>
              <a:gd name="connsiteY185" fmla="*/ 524210 h 5697137"/>
              <a:gd name="connsiteX186" fmla="*/ 4595007 w 6064473"/>
              <a:gd name="connsiteY186" fmla="*/ 380466 h 5697137"/>
              <a:gd name="connsiteX187" fmla="*/ 4624331 w 6064473"/>
              <a:gd name="connsiteY187" fmla="*/ 388084 h 5697137"/>
              <a:gd name="connsiteX188" fmla="*/ 4124273 w 6064473"/>
              <a:gd name="connsiteY188" fmla="*/ 1526659 h 5697137"/>
              <a:gd name="connsiteX189" fmla="*/ 4097974 w 6064473"/>
              <a:gd name="connsiteY189" fmla="*/ 1565715 h 5697137"/>
              <a:gd name="connsiteX190" fmla="*/ 4154052 w 6064473"/>
              <a:gd name="connsiteY190" fmla="*/ 1511473 h 5697137"/>
              <a:gd name="connsiteX191" fmla="*/ 4450631 w 6064473"/>
              <a:gd name="connsiteY191" fmla="*/ 1313535 h 5697137"/>
              <a:gd name="connsiteX192" fmla="*/ 4469654 w 6064473"/>
              <a:gd name="connsiteY192" fmla="*/ 1322456 h 5697137"/>
              <a:gd name="connsiteX193" fmla="*/ 4027056 w 6064473"/>
              <a:gd name="connsiteY193" fmla="*/ 1975580 h 5697137"/>
              <a:gd name="connsiteX194" fmla="*/ 3968255 w 6064473"/>
              <a:gd name="connsiteY194" fmla="*/ 2039318 h 5697137"/>
              <a:gd name="connsiteX195" fmla="*/ 3973911 w 6064473"/>
              <a:gd name="connsiteY195" fmla="*/ 2033837 h 5697137"/>
              <a:gd name="connsiteX196" fmla="*/ 4358717 w 6064473"/>
              <a:gd name="connsiteY196" fmla="*/ 1712787 h 5697137"/>
              <a:gd name="connsiteX197" fmla="*/ 5414579 w 6064473"/>
              <a:gd name="connsiteY197" fmla="*/ 1117333 h 5697137"/>
              <a:gd name="connsiteX198" fmla="*/ 5439076 w 6064473"/>
              <a:gd name="connsiteY198" fmla="*/ 1134525 h 5697137"/>
              <a:gd name="connsiteX199" fmla="*/ 4520011 w 6064473"/>
              <a:gd name="connsiteY199" fmla="*/ 2007938 h 5697137"/>
              <a:gd name="connsiteX200" fmla="*/ 4257333 w 6064473"/>
              <a:gd name="connsiteY200" fmla="*/ 2173193 h 5697137"/>
              <a:gd name="connsiteX201" fmla="*/ 4176798 w 6064473"/>
              <a:gd name="connsiteY201" fmla="*/ 2216825 h 5697137"/>
              <a:gd name="connsiteX202" fmla="*/ 4228768 w 6064473"/>
              <a:gd name="connsiteY202" fmla="*/ 2194011 h 5697137"/>
              <a:gd name="connsiteX203" fmla="*/ 4909716 w 6064473"/>
              <a:gd name="connsiteY203" fmla="*/ 1958919 h 5697137"/>
              <a:gd name="connsiteX204" fmla="*/ 4980529 w 6064473"/>
              <a:gd name="connsiteY204" fmla="*/ 1984310 h 5697137"/>
              <a:gd name="connsiteX205" fmla="*/ 4197506 w 6064473"/>
              <a:gd name="connsiteY205" fmla="*/ 2461749 h 5697137"/>
              <a:gd name="connsiteX206" fmla="*/ 4156052 w 6064473"/>
              <a:gd name="connsiteY206" fmla="*/ 2478431 h 5697137"/>
              <a:gd name="connsiteX207" fmla="*/ 4248901 w 6064473"/>
              <a:gd name="connsiteY207" fmla="*/ 2443362 h 5697137"/>
              <a:gd name="connsiteX208" fmla="*/ 4742112 w 6064473"/>
              <a:gd name="connsiteY208" fmla="*/ 2295775 h 5697137"/>
              <a:gd name="connsiteX209" fmla="*/ 5896339 w 6064473"/>
              <a:gd name="connsiteY209" fmla="*/ 2121302 h 5697137"/>
              <a:gd name="connsiteX210" fmla="*/ 5989519 w 6064473"/>
              <a:gd name="connsiteY210" fmla="*/ 2174591 h 5697137"/>
              <a:gd name="connsiteX211" fmla="*/ 4766233 w 6064473"/>
              <a:gd name="connsiteY211" fmla="*/ 2623828 h 5697137"/>
              <a:gd name="connsiteX212" fmla="*/ 3758458 w 6064473"/>
              <a:gd name="connsiteY212" fmla="*/ 2679274 h 5697137"/>
              <a:gd name="connsiteX213" fmla="*/ 3959376 w 6064473"/>
              <a:gd name="connsiteY213" fmla="*/ 2558302 h 5697137"/>
              <a:gd name="connsiteX214" fmla="*/ 4076928 w 6064473"/>
              <a:gd name="connsiteY214" fmla="*/ 2509039 h 5697137"/>
              <a:gd name="connsiteX215" fmla="*/ 3988572 w 6064473"/>
              <a:gd name="connsiteY215" fmla="*/ 2539474 h 5697137"/>
              <a:gd name="connsiteX216" fmla="*/ 3512274 w 6064473"/>
              <a:gd name="connsiteY216" fmla="*/ 2633014 h 5697137"/>
              <a:gd name="connsiteX217" fmla="*/ 3819084 w 6064473"/>
              <a:gd name="connsiteY217" fmla="*/ 2402215 h 5697137"/>
              <a:gd name="connsiteX218" fmla="*/ 3913651 w 6064473"/>
              <a:gd name="connsiteY218" fmla="*/ 2347603 h 5697137"/>
              <a:gd name="connsiteX219" fmla="*/ 3843298 w 6064473"/>
              <a:gd name="connsiteY219" fmla="*/ 2379185 h 5697137"/>
              <a:gd name="connsiteX220" fmla="*/ 3629149 w 6064473"/>
              <a:gd name="connsiteY220" fmla="*/ 2435746 h 5697137"/>
              <a:gd name="connsiteX221" fmla="*/ 3760048 w 6064473"/>
              <a:gd name="connsiteY221" fmla="*/ 2248543 h 5697137"/>
              <a:gd name="connsiteX222" fmla="*/ 3834916 w 6064473"/>
              <a:gd name="connsiteY222" fmla="*/ 2170312 h 5697137"/>
              <a:gd name="connsiteX223" fmla="*/ 3790396 w 6064473"/>
              <a:gd name="connsiteY223" fmla="*/ 2210438 h 5697137"/>
              <a:gd name="connsiteX224" fmla="*/ 3392362 w 6064473"/>
              <a:gd name="connsiteY224" fmla="*/ 2478099 h 5697137"/>
              <a:gd name="connsiteX225" fmla="*/ 3512907 w 6064473"/>
              <a:gd name="connsiteY225" fmla="*/ 2243292 h 5697137"/>
              <a:gd name="connsiteX226" fmla="*/ 3535303 w 6064473"/>
              <a:gd name="connsiteY226" fmla="*/ 2210889 h 5697137"/>
              <a:gd name="connsiteX227" fmla="*/ 3534027 w 6064473"/>
              <a:gd name="connsiteY227" fmla="*/ 2211912 h 5697137"/>
              <a:gd name="connsiteX228" fmla="*/ 3474050 w 6064473"/>
              <a:gd name="connsiteY228" fmla="*/ 2237424 h 5697137"/>
              <a:gd name="connsiteX229" fmla="*/ 3859292 w 6064473"/>
              <a:gd name="connsiteY229" fmla="*/ 1305809 h 5697137"/>
              <a:gd name="connsiteX230" fmla="*/ 4595007 w 6064473"/>
              <a:gd name="connsiteY230" fmla="*/ 380466 h 5697137"/>
              <a:gd name="connsiteX231" fmla="*/ 2303213 w 6064473"/>
              <a:gd name="connsiteY231" fmla="*/ 27742 h 5697137"/>
              <a:gd name="connsiteX232" fmla="*/ 2334441 w 6064473"/>
              <a:gd name="connsiteY232" fmla="*/ 32239 h 5697137"/>
              <a:gd name="connsiteX233" fmla="*/ 2801576 w 6064473"/>
              <a:gd name="connsiteY233" fmla="*/ 1190224 h 5697137"/>
              <a:gd name="connsiteX234" fmla="*/ 2876429 w 6064473"/>
              <a:gd name="connsiteY234" fmla="*/ 2137167 h 5697137"/>
              <a:gd name="connsiteX235" fmla="*/ 2773330 w 6064473"/>
              <a:gd name="connsiteY235" fmla="*/ 1999426 h 5697137"/>
              <a:gd name="connsiteX236" fmla="*/ 2772113 w 6064473"/>
              <a:gd name="connsiteY236" fmla="*/ 1997134 h 5697137"/>
              <a:gd name="connsiteX237" fmla="*/ 2778447 w 6064473"/>
              <a:gd name="connsiteY237" fmla="*/ 2017094 h 5697137"/>
              <a:gd name="connsiteX238" fmla="*/ 2837163 w 6064473"/>
              <a:gd name="connsiteY238" fmla="*/ 2366070 h 5697137"/>
              <a:gd name="connsiteX239" fmla="*/ 2426155 w 6064473"/>
              <a:gd name="connsiteY239" fmla="*/ 1761483 h 5697137"/>
              <a:gd name="connsiteX240" fmla="*/ 2174166 w 6064473"/>
              <a:gd name="connsiteY240" fmla="*/ 952503 h 5697137"/>
              <a:gd name="connsiteX241" fmla="*/ 2196193 w 6064473"/>
              <a:gd name="connsiteY241" fmla="*/ 951582 h 5697137"/>
              <a:gd name="connsiteX242" fmla="*/ 2502443 w 6064473"/>
              <a:gd name="connsiteY242" fmla="*/ 1378808 h 5697137"/>
              <a:gd name="connsiteX243" fmla="*/ 2517097 w 6064473"/>
              <a:gd name="connsiteY243" fmla="*/ 1407404 h 5697137"/>
              <a:gd name="connsiteX244" fmla="*/ 2497973 w 6064473"/>
              <a:gd name="connsiteY244" fmla="*/ 1353669 h 5697137"/>
              <a:gd name="connsiteX245" fmla="*/ 2451939 w 6064473"/>
              <a:gd name="connsiteY245" fmla="*/ 1201644 h 5697137"/>
              <a:gd name="connsiteX246" fmla="*/ 2303213 w 6064473"/>
              <a:gd name="connsiteY246" fmla="*/ 27742 h 5697137"/>
              <a:gd name="connsiteX247" fmla="*/ 3586630 w 6064473"/>
              <a:gd name="connsiteY247" fmla="*/ 1256 h 5697137"/>
              <a:gd name="connsiteX248" fmla="*/ 3539487 w 6064473"/>
              <a:gd name="connsiteY248" fmla="*/ 1241411 h 5697137"/>
              <a:gd name="connsiteX249" fmla="*/ 3508234 w 6064473"/>
              <a:gd name="connsiteY249" fmla="*/ 1381821 h 5697137"/>
              <a:gd name="connsiteX250" fmla="*/ 3500283 w 6064473"/>
              <a:gd name="connsiteY250" fmla="*/ 1409975 h 5697137"/>
              <a:gd name="connsiteX251" fmla="*/ 3541952 w 6064473"/>
              <a:gd name="connsiteY251" fmla="*/ 1308905 h 5697137"/>
              <a:gd name="connsiteX252" fmla="*/ 3793569 w 6064473"/>
              <a:gd name="connsiteY252" fmla="*/ 900950 h 5697137"/>
              <a:gd name="connsiteX253" fmla="*/ 3814686 w 6064473"/>
              <a:gd name="connsiteY253" fmla="*/ 902481 h 5697137"/>
              <a:gd name="connsiteX254" fmla="*/ 3616474 w 6064473"/>
              <a:gd name="connsiteY254" fmla="*/ 1771594 h 5697137"/>
              <a:gd name="connsiteX255" fmla="*/ 3260503 w 6064473"/>
              <a:gd name="connsiteY255" fmla="*/ 2358469 h 5697137"/>
              <a:gd name="connsiteX256" fmla="*/ 3305801 w 6064473"/>
              <a:gd name="connsiteY256" fmla="*/ 1987122 h 5697137"/>
              <a:gd name="connsiteX257" fmla="*/ 3323020 w 6064473"/>
              <a:gd name="connsiteY257" fmla="*/ 1919537 h 5697137"/>
              <a:gd name="connsiteX258" fmla="*/ 3311178 w 6064473"/>
              <a:gd name="connsiteY258" fmla="*/ 1947596 h 5697137"/>
              <a:gd name="connsiteX259" fmla="*/ 3195542 w 6064473"/>
              <a:gd name="connsiteY259" fmla="*/ 2124696 h 5697137"/>
              <a:gd name="connsiteX260" fmla="*/ 3160479 w 6064473"/>
              <a:gd name="connsiteY260" fmla="*/ 1960866 h 5697137"/>
              <a:gd name="connsiteX261" fmla="*/ 3158120 w 6064473"/>
              <a:gd name="connsiteY261" fmla="*/ 1912405 h 5697137"/>
              <a:gd name="connsiteX262" fmla="*/ 3150005 w 6064473"/>
              <a:gd name="connsiteY262" fmla="*/ 1973931 h 5697137"/>
              <a:gd name="connsiteX263" fmla="*/ 3054791 w 6064473"/>
              <a:gd name="connsiteY263" fmla="*/ 2315428 h 5697137"/>
              <a:gd name="connsiteX264" fmla="*/ 2937482 w 6064473"/>
              <a:gd name="connsiteY264" fmla="*/ 1602591 h 5697137"/>
              <a:gd name="connsiteX265" fmla="*/ 3052451 w 6064473"/>
              <a:gd name="connsiteY265" fmla="*/ 765536 h 5697137"/>
              <a:gd name="connsiteX266" fmla="*/ 3168874 w 6064473"/>
              <a:gd name="connsiteY266" fmla="*/ 1255721 h 5697137"/>
              <a:gd name="connsiteX267" fmla="*/ 3174773 w 6064473"/>
              <a:gd name="connsiteY267" fmla="*/ 1400403 h 5697137"/>
              <a:gd name="connsiteX268" fmla="*/ 3188035 w 6064473"/>
              <a:gd name="connsiteY268" fmla="*/ 1272529 h 5697137"/>
              <a:gd name="connsiteX269" fmla="*/ 3211862 w 6064473"/>
              <a:gd name="connsiteY269" fmla="*/ 1117684 h 5697137"/>
              <a:gd name="connsiteX270" fmla="*/ 3586630 w 6064473"/>
              <a:gd name="connsiteY270" fmla="*/ 1256 h 569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</a:cxnLst>
            <a:rect l="l" t="t" r="r" b="b"/>
            <a:pathLst>
              <a:path w="6064473" h="5697137">
                <a:moveTo>
                  <a:pt x="3066782" y="3370149"/>
                </a:moveTo>
                <a:cubicBezTo>
                  <a:pt x="3106924" y="3377543"/>
                  <a:pt x="3184090" y="3797103"/>
                  <a:pt x="3184090" y="4082986"/>
                </a:cubicBezTo>
                <a:cubicBezTo>
                  <a:pt x="3184090" y="4368868"/>
                  <a:pt x="3184936" y="4924477"/>
                  <a:pt x="3069122" y="4920040"/>
                </a:cubicBezTo>
                <a:cubicBezTo>
                  <a:pt x="2996739" y="4917267"/>
                  <a:pt x="2965811" y="4674561"/>
                  <a:pt x="2952699" y="4429856"/>
                </a:cubicBezTo>
                <a:lnTo>
                  <a:pt x="2952218" y="4418066"/>
                </a:lnTo>
                <a:lnTo>
                  <a:pt x="2951540" y="4424608"/>
                </a:lnTo>
                <a:cubicBezTo>
                  <a:pt x="2944734" y="4478387"/>
                  <a:pt x="2936806" y="4530508"/>
                  <a:pt x="2927713" y="4579454"/>
                </a:cubicBezTo>
                <a:cubicBezTo>
                  <a:pt x="2854968" y="4971016"/>
                  <a:pt x="2714779" y="5732233"/>
                  <a:pt x="2552946" y="5695881"/>
                </a:cubicBezTo>
                <a:cubicBezTo>
                  <a:pt x="2391112" y="5659529"/>
                  <a:pt x="2534907" y="4809633"/>
                  <a:pt x="2600087" y="4455726"/>
                </a:cubicBezTo>
                <a:cubicBezTo>
                  <a:pt x="2665269" y="4101820"/>
                  <a:pt x="2889429" y="3551820"/>
                  <a:pt x="2944033" y="3572441"/>
                </a:cubicBezTo>
                <a:cubicBezTo>
                  <a:pt x="2957684" y="3577597"/>
                  <a:pt x="2968036" y="3618640"/>
                  <a:pt x="2974749" y="3683423"/>
                </a:cubicBezTo>
                <a:lnTo>
                  <a:pt x="2975280" y="3689885"/>
                </a:lnTo>
                <a:lnTo>
                  <a:pt x="2989807" y="3604744"/>
                </a:lnTo>
                <a:cubicBezTo>
                  <a:pt x="3015725" y="3468991"/>
                  <a:pt x="3046710" y="3366452"/>
                  <a:pt x="3066782" y="3370149"/>
                </a:cubicBezTo>
                <a:close/>
                <a:moveTo>
                  <a:pt x="3415892" y="3204840"/>
                </a:moveTo>
                <a:cubicBezTo>
                  <a:pt x="3484768" y="3212637"/>
                  <a:pt x="3822962" y="3431088"/>
                  <a:pt x="4025601" y="3615728"/>
                </a:cubicBezTo>
                <a:cubicBezTo>
                  <a:pt x="4241749" y="3812677"/>
                  <a:pt x="4662413" y="4194857"/>
                  <a:pt x="4579272" y="4272280"/>
                </a:cubicBezTo>
                <a:cubicBezTo>
                  <a:pt x="4527310" y="4320669"/>
                  <a:pt x="4322500" y="4174956"/>
                  <a:pt x="4128451" y="4015486"/>
                </a:cubicBezTo>
                <a:lnTo>
                  <a:pt x="4053463" y="3952316"/>
                </a:lnTo>
                <a:lnTo>
                  <a:pt x="4133852" y="4041780"/>
                </a:lnTo>
                <a:cubicBezTo>
                  <a:pt x="4168322" y="4081707"/>
                  <a:pt x="4200937" y="4121217"/>
                  <a:pt x="4230706" y="4159451"/>
                </a:cubicBezTo>
                <a:cubicBezTo>
                  <a:pt x="4484736" y="4485708"/>
                  <a:pt x="4979406" y="5119132"/>
                  <a:pt x="4842718" y="5203442"/>
                </a:cubicBezTo>
                <a:cubicBezTo>
                  <a:pt x="4706030" y="5287750"/>
                  <a:pt x="4145194" y="4589184"/>
                  <a:pt x="3915214" y="4294688"/>
                </a:cubicBezTo>
                <a:cubicBezTo>
                  <a:pt x="3857719" y="4221064"/>
                  <a:pt x="3797411" y="4132022"/>
                  <a:pt x="3740113" y="4039520"/>
                </a:cubicBezTo>
                <a:lnTo>
                  <a:pt x="3679355" y="3937101"/>
                </a:lnTo>
                <a:lnTo>
                  <a:pt x="3720856" y="4021763"/>
                </a:lnTo>
                <a:cubicBezTo>
                  <a:pt x="3852123" y="4291676"/>
                  <a:pt x="4030376" y="4680870"/>
                  <a:pt x="3937000" y="4718815"/>
                </a:cubicBezTo>
                <a:cubicBezTo>
                  <a:pt x="3870303" y="4745918"/>
                  <a:pt x="3734305" y="4539070"/>
                  <a:pt x="3613528" y="4323125"/>
                </a:cubicBezTo>
                <a:lnTo>
                  <a:pt x="3576327" y="4254607"/>
                </a:lnTo>
                <a:lnTo>
                  <a:pt x="3602796" y="4324431"/>
                </a:lnTo>
                <a:cubicBezTo>
                  <a:pt x="3621199" y="4376361"/>
                  <a:pt x="3637844" y="4427225"/>
                  <a:pt x="3652001" y="4475648"/>
                </a:cubicBezTo>
                <a:cubicBezTo>
                  <a:pt x="3765261" y="4863036"/>
                  <a:pt x="3986541" y="5615646"/>
                  <a:pt x="3825348" y="5647145"/>
                </a:cubicBezTo>
                <a:cubicBezTo>
                  <a:pt x="3664153" y="5678644"/>
                  <a:pt x="3405718" y="4843451"/>
                  <a:pt x="3302843" y="4493545"/>
                </a:cubicBezTo>
                <a:cubicBezTo>
                  <a:pt x="3199969" y="4143638"/>
                  <a:pt x="3149905" y="3550689"/>
                  <a:pt x="3208098" y="3547707"/>
                </a:cubicBezTo>
                <a:cubicBezTo>
                  <a:pt x="3226284" y="3546775"/>
                  <a:pt x="3265393" y="3599214"/>
                  <a:pt x="3314028" y="3683580"/>
                </a:cubicBezTo>
                <a:lnTo>
                  <a:pt x="3321503" y="3696999"/>
                </a:lnTo>
                <a:lnTo>
                  <a:pt x="3310919" y="3665866"/>
                </a:lnTo>
                <a:cubicBezTo>
                  <a:pt x="3253996" y="3487337"/>
                  <a:pt x="3220282" y="3324154"/>
                  <a:pt x="3245029" y="3318070"/>
                </a:cubicBezTo>
                <a:cubicBezTo>
                  <a:pt x="3274726" y="3310769"/>
                  <a:pt x="3426450" y="3504624"/>
                  <a:pt x="3554138" y="3711084"/>
                </a:cubicBezTo>
                <a:lnTo>
                  <a:pt x="3572344" y="3741863"/>
                </a:lnTo>
                <a:lnTo>
                  <a:pt x="3522225" y="3640268"/>
                </a:lnTo>
                <a:cubicBezTo>
                  <a:pt x="3469463" y="3526305"/>
                  <a:pt x="3443118" y="3444918"/>
                  <a:pt x="3462836" y="3436466"/>
                </a:cubicBezTo>
                <a:cubicBezTo>
                  <a:pt x="3466122" y="3435058"/>
                  <a:pt x="3471005" y="3435374"/>
                  <a:pt x="3477334" y="3437287"/>
                </a:cubicBezTo>
                <a:cubicBezTo>
                  <a:pt x="3501067" y="3444458"/>
                  <a:pt x="3545135" y="3474062"/>
                  <a:pt x="3601607" y="3519214"/>
                </a:cubicBezTo>
                <a:lnTo>
                  <a:pt x="3625594" y="3539462"/>
                </a:lnTo>
                <a:lnTo>
                  <a:pt x="3598431" y="3507588"/>
                </a:lnTo>
                <a:cubicBezTo>
                  <a:pt x="3478028" y="3360869"/>
                  <a:pt x="3385050" y="3220412"/>
                  <a:pt x="3405828" y="3206161"/>
                </a:cubicBezTo>
                <a:cubicBezTo>
                  <a:pt x="3407906" y="3204737"/>
                  <a:pt x="3411301" y="3204320"/>
                  <a:pt x="3415892" y="3204840"/>
                </a:cubicBezTo>
                <a:close/>
                <a:moveTo>
                  <a:pt x="4026525" y="2976618"/>
                </a:moveTo>
                <a:cubicBezTo>
                  <a:pt x="4254371" y="2974925"/>
                  <a:pt x="4600616" y="2998304"/>
                  <a:pt x="4862867" y="3047025"/>
                </a:cubicBezTo>
                <a:cubicBezTo>
                  <a:pt x="5282467" y="3124979"/>
                  <a:pt x="6098161" y="3275371"/>
                  <a:pt x="6063397" y="3426233"/>
                </a:cubicBezTo>
                <a:cubicBezTo>
                  <a:pt x="6028633" y="3577097"/>
                  <a:pt x="5118230" y="3421119"/>
                  <a:pt x="4738996" y="3351195"/>
                </a:cubicBezTo>
                <a:cubicBezTo>
                  <a:pt x="4644187" y="3333714"/>
                  <a:pt x="4536055" y="3306610"/>
                  <a:pt x="4427509" y="3274995"/>
                </a:cubicBezTo>
                <a:lnTo>
                  <a:pt x="4409285" y="3269335"/>
                </a:lnTo>
                <a:lnTo>
                  <a:pt x="4522195" y="3315279"/>
                </a:lnTo>
                <a:cubicBezTo>
                  <a:pt x="4787051" y="3425255"/>
                  <a:pt x="5079584" y="3562800"/>
                  <a:pt x="5043292" y="3638529"/>
                </a:cubicBezTo>
                <a:cubicBezTo>
                  <a:pt x="5007000" y="3714257"/>
                  <a:pt x="4660217" y="3605475"/>
                  <a:pt x="4383927" y="3504990"/>
                </a:cubicBezTo>
                <a:lnTo>
                  <a:pt x="4303260" y="3474915"/>
                </a:lnTo>
                <a:lnTo>
                  <a:pt x="4428669" y="3536287"/>
                </a:lnTo>
                <a:cubicBezTo>
                  <a:pt x="4521113" y="3583257"/>
                  <a:pt x="4610794" y="3632482"/>
                  <a:pt x="4689602" y="3680873"/>
                </a:cubicBezTo>
                <a:cubicBezTo>
                  <a:pt x="5049870" y="3902086"/>
                  <a:pt x="5750688" y="4331072"/>
                  <a:pt x="5656906" y="4456718"/>
                </a:cubicBezTo>
                <a:cubicBezTo>
                  <a:pt x="5563124" y="4582366"/>
                  <a:pt x="4776108" y="4114440"/>
                  <a:pt x="4450284" y="3914993"/>
                </a:cubicBezTo>
                <a:cubicBezTo>
                  <a:pt x="4124460" y="3715544"/>
                  <a:pt x="3662075" y="3299050"/>
                  <a:pt x="3701961" y="3260030"/>
                </a:cubicBezTo>
                <a:cubicBezTo>
                  <a:pt x="3706947" y="3255152"/>
                  <a:pt x="3720489" y="3254614"/>
                  <a:pt x="3741074" y="3257837"/>
                </a:cubicBezTo>
                <a:cubicBezTo>
                  <a:pt x="3777098" y="3263477"/>
                  <a:pt x="3834690" y="3280640"/>
                  <a:pt x="3905742" y="3306235"/>
                </a:cubicBezTo>
                <a:lnTo>
                  <a:pt x="3943274" y="3320621"/>
                </a:lnTo>
                <a:lnTo>
                  <a:pt x="3840679" y="3264757"/>
                </a:lnTo>
                <a:cubicBezTo>
                  <a:pt x="3673157" y="3169588"/>
                  <a:pt x="3533569" y="3070769"/>
                  <a:pt x="3547582" y="3050290"/>
                </a:cubicBezTo>
                <a:cubicBezTo>
                  <a:pt x="3550384" y="3046193"/>
                  <a:pt x="3559618" y="3044037"/>
                  <a:pt x="3574170" y="3043613"/>
                </a:cubicBezTo>
                <a:cubicBezTo>
                  <a:pt x="3625105" y="3042129"/>
                  <a:pt x="3741190" y="3061858"/>
                  <a:pt x="3874698" y="3093867"/>
                </a:cubicBezTo>
                <a:lnTo>
                  <a:pt x="4003050" y="3128596"/>
                </a:lnTo>
                <a:lnTo>
                  <a:pt x="3979830" y="3119532"/>
                </a:lnTo>
                <a:cubicBezTo>
                  <a:pt x="3858720" y="3069063"/>
                  <a:pt x="3780251" y="3025697"/>
                  <a:pt x="3787993" y="3006686"/>
                </a:cubicBezTo>
                <a:cubicBezTo>
                  <a:pt x="3795735" y="2987676"/>
                  <a:pt x="3889818" y="2977634"/>
                  <a:pt x="4026525" y="2976618"/>
                </a:cubicBezTo>
                <a:close/>
                <a:moveTo>
                  <a:pt x="4317901" y="2747750"/>
                </a:moveTo>
                <a:cubicBezTo>
                  <a:pt x="4616101" y="2747750"/>
                  <a:pt x="5195650" y="2746940"/>
                  <a:pt x="5191022" y="2857969"/>
                </a:cubicBezTo>
                <a:cubicBezTo>
                  <a:pt x="5186395" y="2968998"/>
                  <a:pt x="4541071" y="2978284"/>
                  <a:pt x="4271625" y="2978659"/>
                </a:cubicBezTo>
                <a:cubicBezTo>
                  <a:pt x="4002180" y="2979032"/>
                  <a:pt x="3566637" y="2898697"/>
                  <a:pt x="3574349" y="2860212"/>
                </a:cubicBezTo>
                <a:cubicBezTo>
                  <a:pt x="3582062" y="2821728"/>
                  <a:pt x="4019700" y="2747750"/>
                  <a:pt x="4317901" y="2747750"/>
                </a:cubicBezTo>
                <a:close/>
                <a:moveTo>
                  <a:pt x="247270" y="2265169"/>
                </a:moveTo>
                <a:cubicBezTo>
                  <a:pt x="552970" y="2266918"/>
                  <a:pt x="1064754" y="2355665"/>
                  <a:pt x="1325478" y="2403738"/>
                </a:cubicBezTo>
                <a:cubicBezTo>
                  <a:pt x="1704712" y="2473663"/>
                  <a:pt x="2297126" y="2697550"/>
                  <a:pt x="2276481" y="2748245"/>
                </a:cubicBezTo>
                <a:cubicBezTo>
                  <a:pt x="2270030" y="2764088"/>
                  <a:pt x="2203619" y="2773702"/>
                  <a:pt x="2102548" y="2777055"/>
                </a:cubicBezTo>
                <a:lnTo>
                  <a:pt x="2086205" y="2777374"/>
                </a:lnTo>
                <a:lnTo>
                  <a:pt x="2146796" y="2784719"/>
                </a:lnTo>
                <a:cubicBezTo>
                  <a:pt x="2339501" y="2811546"/>
                  <a:pt x="2507828" y="2851946"/>
                  <a:pt x="2503007" y="2875999"/>
                </a:cubicBezTo>
                <a:cubicBezTo>
                  <a:pt x="2498187" y="2900052"/>
                  <a:pt x="2325426" y="2937970"/>
                  <a:pt x="2123732" y="2963026"/>
                </a:cubicBezTo>
                <a:lnTo>
                  <a:pt x="2095732" y="2966039"/>
                </a:lnTo>
                <a:lnTo>
                  <a:pt x="2133189" y="2966423"/>
                </a:lnTo>
                <a:cubicBezTo>
                  <a:pt x="2206181" y="2968474"/>
                  <a:pt x="2267435" y="2972999"/>
                  <a:pt x="2309500" y="2979876"/>
                </a:cubicBezTo>
                <a:cubicBezTo>
                  <a:pt x="2348329" y="2986225"/>
                  <a:pt x="2370808" y="2994578"/>
                  <a:pt x="2371075" y="3004840"/>
                </a:cubicBezTo>
                <a:cubicBezTo>
                  <a:pt x="2371430" y="3018522"/>
                  <a:pt x="2334991" y="3042018"/>
                  <a:pt x="2273631" y="3070739"/>
                </a:cubicBezTo>
                <a:lnTo>
                  <a:pt x="2227309" y="3091327"/>
                </a:lnTo>
                <a:lnTo>
                  <a:pt x="2263094" y="3082100"/>
                </a:lnTo>
                <a:cubicBezTo>
                  <a:pt x="2384623" y="3054494"/>
                  <a:pt x="2495702" y="3036466"/>
                  <a:pt x="2555252" y="3035143"/>
                </a:cubicBezTo>
                <a:cubicBezTo>
                  <a:pt x="2582736" y="3034533"/>
                  <a:pt x="2599245" y="3037480"/>
                  <a:pt x="2600737" y="3044688"/>
                </a:cubicBezTo>
                <a:cubicBezTo>
                  <a:pt x="2606709" y="3073517"/>
                  <a:pt x="2396464" y="3208095"/>
                  <a:pt x="2174414" y="3318972"/>
                </a:cubicBezTo>
                <a:lnTo>
                  <a:pt x="2115051" y="3347227"/>
                </a:lnTo>
                <a:lnTo>
                  <a:pt x="2122943" y="3343791"/>
                </a:lnTo>
                <a:cubicBezTo>
                  <a:pt x="2302160" y="3269332"/>
                  <a:pt x="2454976" y="3220228"/>
                  <a:pt x="2497131" y="3228143"/>
                </a:cubicBezTo>
                <a:cubicBezTo>
                  <a:pt x="2502751" y="3229198"/>
                  <a:pt x="2506404" y="3231267"/>
                  <a:pt x="2507890" y="3234424"/>
                </a:cubicBezTo>
                <a:cubicBezTo>
                  <a:pt x="2513835" y="3247054"/>
                  <a:pt x="2490204" y="3282119"/>
                  <a:pt x="2445956" y="3331053"/>
                </a:cubicBezTo>
                <a:lnTo>
                  <a:pt x="2432246" y="3345106"/>
                </a:lnTo>
                <a:lnTo>
                  <a:pt x="2473538" y="3316436"/>
                </a:lnTo>
                <a:cubicBezTo>
                  <a:pt x="2587152" y="3240388"/>
                  <a:pt x="2685864" y="3185697"/>
                  <a:pt x="2715833" y="3185756"/>
                </a:cubicBezTo>
                <a:cubicBezTo>
                  <a:pt x="2719829" y="3185763"/>
                  <a:pt x="2722602" y="3186745"/>
                  <a:pt x="2724026" y="3188778"/>
                </a:cubicBezTo>
                <a:cubicBezTo>
                  <a:pt x="2738266" y="3209114"/>
                  <a:pt x="2643414" y="3352641"/>
                  <a:pt x="2518568" y="3506562"/>
                </a:cubicBezTo>
                <a:lnTo>
                  <a:pt x="2454522" y="3582799"/>
                </a:lnTo>
                <a:lnTo>
                  <a:pt x="2519370" y="3530412"/>
                </a:lnTo>
                <a:cubicBezTo>
                  <a:pt x="2573126" y="3489674"/>
                  <a:pt x="2614712" y="3464213"/>
                  <a:pt x="2635777" y="3461174"/>
                </a:cubicBezTo>
                <a:cubicBezTo>
                  <a:pt x="2641394" y="3460363"/>
                  <a:pt x="2645553" y="3461147"/>
                  <a:pt x="2648092" y="3463661"/>
                </a:cubicBezTo>
                <a:cubicBezTo>
                  <a:pt x="2658254" y="3473716"/>
                  <a:pt x="2649114" y="3514558"/>
                  <a:pt x="2625872" y="3575186"/>
                </a:cubicBezTo>
                <a:lnTo>
                  <a:pt x="2617058" y="3595732"/>
                </a:lnTo>
                <a:lnTo>
                  <a:pt x="2660091" y="3534559"/>
                </a:lnTo>
                <a:cubicBezTo>
                  <a:pt x="2739543" y="3425724"/>
                  <a:pt x="2812653" y="3341853"/>
                  <a:pt x="2840819" y="3332039"/>
                </a:cubicBezTo>
                <a:cubicBezTo>
                  <a:pt x="2844574" y="3330730"/>
                  <a:pt x="2847531" y="3330738"/>
                  <a:pt x="2849597" y="3332179"/>
                </a:cubicBezTo>
                <a:cubicBezTo>
                  <a:pt x="2882652" y="3355234"/>
                  <a:pt x="2766426" y="3766437"/>
                  <a:pt x="2639640" y="4025194"/>
                </a:cubicBezTo>
                <a:cubicBezTo>
                  <a:pt x="2512854" y="4283950"/>
                  <a:pt x="2267214" y="4787184"/>
                  <a:pt x="2164356" y="4735962"/>
                </a:cubicBezTo>
                <a:cubicBezTo>
                  <a:pt x="2100071" y="4703949"/>
                  <a:pt x="2179715" y="4471665"/>
                  <a:pt x="2276371" y="4244834"/>
                </a:cubicBezTo>
                <a:lnTo>
                  <a:pt x="2316133" y="4154694"/>
                </a:lnTo>
                <a:lnTo>
                  <a:pt x="2268382" y="4228955"/>
                </a:lnTo>
                <a:cubicBezTo>
                  <a:pt x="2237753" y="4274349"/>
                  <a:pt x="2206849" y="4317813"/>
                  <a:pt x="2176318" y="4357971"/>
                </a:cubicBezTo>
                <a:cubicBezTo>
                  <a:pt x="1932075" y="4679236"/>
                  <a:pt x="1458381" y="5304283"/>
                  <a:pt x="1326682" y="5207238"/>
                </a:cubicBezTo>
                <a:cubicBezTo>
                  <a:pt x="1194986" y="5110193"/>
                  <a:pt x="1712211" y="4407256"/>
                  <a:pt x="1932445" y="4116660"/>
                </a:cubicBezTo>
                <a:lnTo>
                  <a:pt x="2016236" y="4013549"/>
                </a:lnTo>
                <a:lnTo>
                  <a:pt x="1984285" y="4042225"/>
                </a:lnTo>
                <a:cubicBezTo>
                  <a:pt x="1805291" y="4198917"/>
                  <a:pt x="1626403" y="4332719"/>
                  <a:pt x="1577500" y="4281483"/>
                </a:cubicBezTo>
                <a:cubicBezTo>
                  <a:pt x="1528597" y="4230247"/>
                  <a:pt x="1686623" y="4038326"/>
                  <a:pt x="1858672" y="3857128"/>
                </a:cubicBezTo>
                <a:lnTo>
                  <a:pt x="1950371" y="3762899"/>
                </a:lnTo>
                <a:lnTo>
                  <a:pt x="1867551" y="3824297"/>
                </a:lnTo>
                <a:cubicBezTo>
                  <a:pt x="1821887" y="3856675"/>
                  <a:pt x="1776669" y="3887167"/>
                  <a:pt x="1733017" y="3914704"/>
                </a:cubicBezTo>
                <a:cubicBezTo>
                  <a:pt x="1383801" y="4134997"/>
                  <a:pt x="705797" y="4564078"/>
                  <a:pt x="616558" y="4431342"/>
                </a:cubicBezTo>
                <a:cubicBezTo>
                  <a:pt x="527318" y="4298607"/>
                  <a:pt x="1275123" y="3811063"/>
                  <a:pt x="1590345" y="3611576"/>
                </a:cubicBezTo>
                <a:cubicBezTo>
                  <a:pt x="1664226" y="3564821"/>
                  <a:pt x="1752571" y="3516490"/>
                  <a:pt x="1844848" y="3470540"/>
                </a:cubicBezTo>
                <a:lnTo>
                  <a:pt x="1965177" y="3413279"/>
                </a:lnTo>
                <a:lnTo>
                  <a:pt x="1956000" y="3417153"/>
                </a:lnTo>
                <a:cubicBezTo>
                  <a:pt x="1679723" y="3524743"/>
                  <a:pt x="1143100" y="3734593"/>
                  <a:pt x="1103802" y="3630057"/>
                </a:cubicBezTo>
                <a:cubicBezTo>
                  <a:pt x="1074328" y="3551655"/>
                  <a:pt x="1401217" y="3396247"/>
                  <a:pt x="1671757" y="3282285"/>
                </a:cubicBezTo>
                <a:lnTo>
                  <a:pt x="1709943" y="3266561"/>
                </a:lnTo>
                <a:lnTo>
                  <a:pt x="1701398" y="3269069"/>
                </a:lnTo>
                <a:cubicBezTo>
                  <a:pt x="1587844" y="3300341"/>
                  <a:pt x="1473114" y="3327664"/>
                  <a:pt x="1369082" y="3346449"/>
                </a:cubicBezTo>
                <a:cubicBezTo>
                  <a:pt x="952954" y="3421588"/>
                  <a:pt x="144470" y="3568731"/>
                  <a:pt x="115773" y="3415278"/>
                </a:cubicBezTo>
                <a:cubicBezTo>
                  <a:pt x="87076" y="3261825"/>
                  <a:pt x="984663" y="3086483"/>
                  <a:pt x="1360547" y="3018077"/>
                </a:cubicBezTo>
                <a:cubicBezTo>
                  <a:pt x="1398723" y="3011129"/>
                  <a:pt x="1439553" y="3004892"/>
                  <a:pt x="1482106" y="2999349"/>
                </a:cubicBezTo>
                <a:lnTo>
                  <a:pt x="1586944" y="2987778"/>
                </a:lnTo>
                <a:lnTo>
                  <a:pt x="1496576" y="2986854"/>
                </a:lnTo>
                <a:cubicBezTo>
                  <a:pt x="1207992" y="2981878"/>
                  <a:pt x="882863" y="2961515"/>
                  <a:pt x="886334" y="2878243"/>
                </a:cubicBezTo>
                <a:cubicBezTo>
                  <a:pt x="889805" y="2794971"/>
                  <a:pt x="1253667" y="2768930"/>
                  <a:pt x="1549054" y="2760956"/>
                </a:cubicBezTo>
                <a:lnTo>
                  <a:pt x="1613023" y="2759739"/>
                </a:lnTo>
                <a:lnTo>
                  <a:pt x="1543672" y="2754226"/>
                </a:lnTo>
                <a:cubicBezTo>
                  <a:pt x="1424846" y="2742830"/>
                  <a:pt x="1306507" y="2727396"/>
                  <a:pt x="1201607" y="2707908"/>
                </a:cubicBezTo>
                <a:cubicBezTo>
                  <a:pt x="782006" y="2629954"/>
                  <a:pt x="-33688" y="2479562"/>
                  <a:pt x="1076" y="2328698"/>
                </a:cubicBezTo>
                <a:cubicBezTo>
                  <a:pt x="11940" y="2281554"/>
                  <a:pt x="108316" y="2264374"/>
                  <a:pt x="247270" y="2265169"/>
                </a:cubicBezTo>
                <a:close/>
                <a:moveTo>
                  <a:pt x="481677" y="1280623"/>
                </a:moveTo>
                <a:cubicBezTo>
                  <a:pt x="501663" y="1278302"/>
                  <a:pt x="526857" y="1280420"/>
                  <a:pt x="556296" y="1286281"/>
                </a:cubicBezTo>
                <a:cubicBezTo>
                  <a:pt x="811439" y="1337072"/>
                  <a:pt x="1385478" y="1668918"/>
                  <a:pt x="1652529" y="1827509"/>
                </a:cubicBezTo>
                <a:cubicBezTo>
                  <a:pt x="1981208" y="2022699"/>
                  <a:pt x="2449651" y="2433183"/>
                  <a:pt x="2410370" y="2472740"/>
                </a:cubicBezTo>
                <a:cubicBezTo>
                  <a:pt x="2400550" y="2482629"/>
                  <a:pt x="2356259" y="2475613"/>
                  <a:pt x="2289667" y="2456142"/>
                </a:cubicBezTo>
                <a:lnTo>
                  <a:pt x="2237742" y="2439902"/>
                </a:lnTo>
                <a:lnTo>
                  <a:pt x="2263600" y="2453523"/>
                </a:lnTo>
                <a:cubicBezTo>
                  <a:pt x="2432505" y="2546418"/>
                  <a:pt x="2573533" y="2643340"/>
                  <a:pt x="2559823" y="2664007"/>
                </a:cubicBezTo>
                <a:cubicBezTo>
                  <a:pt x="2537887" y="2697075"/>
                  <a:pt x="2102543" y="2611554"/>
                  <a:pt x="1825245" y="2506408"/>
                </a:cubicBezTo>
                <a:cubicBezTo>
                  <a:pt x="1547946" y="2401260"/>
                  <a:pt x="1008710" y="2197662"/>
                  <a:pt x="1055608" y="2096046"/>
                </a:cubicBezTo>
                <a:cubicBezTo>
                  <a:pt x="1064403" y="2076993"/>
                  <a:pt x="1092769" y="2069209"/>
                  <a:pt x="1134713" y="2069761"/>
                </a:cubicBezTo>
                <a:cubicBezTo>
                  <a:pt x="1248311" y="2071256"/>
                  <a:pt x="1461495" y="2133901"/>
                  <a:pt x="1655139" y="2199452"/>
                </a:cubicBezTo>
                <a:lnTo>
                  <a:pt x="1697135" y="2214040"/>
                </a:lnTo>
                <a:lnTo>
                  <a:pt x="1562266" y="2146163"/>
                </a:lnTo>
                <a:cubicBezTo>
                  <a:pt x="1511252" y="2119205"/>
                  <a:pt x="1462270" y="2091917"/>
                  <a:pt x="1416841" y="2064853"/>
                </a:cubicBezTo>
                <a:cubicBezTo>
                  <a:pt x="1053408" y="1848347"/>
                  <a:pt x="346451" y="1428523"/>
                  <a:pt x="438299" y="1301603"/>
                </a:cubicBezTo>
                <a:cubicBezTo>
                  <a:pt x="446911" y="1289705"/>
                  <a:pt x="461690" y="1282944"/>
                  <a:pt x="481677" y="1280623"/>
                </a:cubicBezTo>
                <a:close/>
                <a:moveTo>
                  <a:pt x="1219547" y="524210"/>
                </a:moveTo>
                <a:cubicBezTo>
                  <a:pt x="1394693" y="527995"/>
                  <a:pt x="1919305" y="1146188"/>
                  <a:pt x="2142884" y="1416728"/>
                </a:cubicBezTo>
                <a:cubicBezTo>
                  <a:pt x="2381370" y="1705306"/>
                  <a:pt x="2672138" y="2239474"/>
                  <a:pt x="2620283" y="2263394"/>
                </a:cubicBezTo>
                <a:cubicBezTo>
                  <a:pt x="2607319" y="2269374"/>
                  <a:pt x="2568020" y="2248400"/>
                  <a:pt x="2512246" y="2208580"/>
                </a:cubicBezTo>
                <a:lnTo>
                  <a:pt x="2441239" y="2154003"/>
                </a:lnTo>
                <a:lnTo>
                  <a:pt x="2476022" y="2192573"/>
                </a:lnTo>
                <a:cubicBezTo>
                  <a:pt x="2600641" y="2336019"/>
                  <a:pt x="2697665" y="2473939"/>
                  <a:pt x="2677308" y="2488739"/>
                </a:cubicBezTo>
                <a:cubicBezTo>
                  <a:pt x="2644738" y="2512420"/>
                  <a:pt x="2267662" y="2286983"/>
                  <a:pt x="2045875" y="2095884"/>
                </a:cubicBezTo>
                <a:cubicBezTo>
                  <a:pt x="1824088" y="1904784"/>
                  <a:pt x="1392482" y="1533986"/>
                  <a:pt x="1473340" y="1454373"/>
                </a:cubicBezTo>
                <a:cubicBezTo>
                  <a:pt x="1478394" y="1449398"/>
                  <a:pt x="1485032" y="1446321"/>
                  <a:pt x="1493085" y="1444969"/>
                </a:cubicBezTo>
                <a:cubicBezTo>
                  <a:pt x="1568586" y="1432286"/>
                  <a:pt x="1768497" y="1571086"/>
                  <a:pt x="1953739" y="1716428"/>
                </a:cubicBezTo>
                <a:lnTo>
                  <a:pt x="2027330" y="1775444"/>
                </a:lnTo>
                <a:lnTo>
                  <a:pt x="1939147" y="1683239"/>
                </a:lnTo>
                <a:cubicBezTo>
                  <a:pt x="1900893" y="1641549"/>
                  <a:pt x="1864684" y="1600215"/>
                  <a:pt x="1831753" y="1560250"/>
                </a:cubicBezTo>
                <a:cubicBezTo>
                  <a:pt x="1568301" y="1240530"/>
                  <a:pt x="1055337" y="619835"/>
                  <a:pt x="1189371" y="531929"/>
                </a:cubicBezTo>
                <a:cubicBezTo>
                  <a:pt x="1197748" y="526435"/>
                  <a:pt x="1207871" y="523957"/>
                  <a:pt x="1219547" y="524210"/>
                </a:cubicBezTo>
                <a:close/>
                <a:moveTo>
                  <a:pt x="4595007" y="380466"/>
                </a:moveTo>
                <a:cubicBezTo>
                  <a:pt x="4605769" y="380253"/>
                  <a:pt x="4615582" y="382705"/>
                  <a:pt x="4624331" y="388084"/>
                </a:cubicBezTo>
                <a:cubicBezTo>
                  <a:pt x="4764315" y="474135"/>
                  <a:pt x="4315987" y="1218435"/>
                  <a:pt x="4124273" y="1526659"/>
                </a:cubicBezTo>
                <a:lnTo>
                  <a:pt x="4097974" y="1565715"/>
                </a:lnTo>
                <a:lnTo>
                  <a:pt x="4154052" y="1511473"/>
                </a:lnTo>
                <a:cubicBezTo>
                  <a:pt x="4279106" y="1394565"/>
                  <a:pt x="4394795" y="1304790"/>
                  <a:pt x="4450631" y="1313535"/>
                </a:cubicBezTo>
                <a:cubicBezTo>
                  <a:pt x="4458076" y="1314701"/>
                  <a:pt x="4464457" y="1317618"/>
                  <a:pt x="4469654" y="1322456"/>
                </a:cubicBezTo>
                <a:cubicBezTo>
                  <a:pt x="4542413" y="1390190"/>
                  <a:pt x="4227264" y="1756124"/>
                  <a:pt x="4027056" y="1975580"/>
                </a:cubicBezTo>
                <a:lnTo>
                  <a:pt x="3968255" y="2039318"/>
                </a:lnTo>
                <a:lnTo>
                  <a:pt x="3973911" y="2033837"/>
                </a:lnTo>
                <a:cubicBezTo>
                  <a:pt x="4095671" y="1919826"/>
                  <a:pt x="4233381" y="1802619"/>
                  <a:pt x="4358717" y="1712787"/>
                </a:cubicBezTo>
                <a:cubicBezTo>
                  <a:pt x="4672056" y="1488207"/>
                  <a:pt x="5261894" y="1064185"/>
                  <a:pt x="5414579" y="1117333"/>
                </a:cubicBezTo>
                <a:cubicBezTo>
                  <a:pt x="5424758" y="1120876"/>
                  <a:pt x="5432994" y="1126540"/>
                  <a:pt x="5439076" y="1134525"/>
                </a:cubicBezTo>
                <a:cubicBezTo>
                  <a:pt x="5536384" y="1262288"/>
                  <a:pt x="4821665" y="1791068"/>
                  <a:pt x="4520011" y="2007938"/>
                </a:cubicBezTo>
                <a:cubicBezTo>
                  <a:pt x="4444597" y="2062155"/>
                  <a:pt x="4352891" y="2119077"/>
                  <a:pt x="4257333" y="2173193"/>
                </a:cubicBezTo>
                <a:lnTo>
                  <a:pt x="4176798" y="2216825"/>
                </a:lnTo>
                <a:lnTo>
                  <a:pt x="4228768" y="2194011"/>
                </a:lnTo>
                <a:cubicBezTo>
                  <a:pt x="4452900" y="2096142"/>
                  <a:pt x="4768225" y="1964048"/>
                  <a:pt x="4909716" y="1958919"/>
                </a:cubicBezTo>
                <a:cubicBezTo>
                  <a:pt x="4947032" y="1957566"/>
                  <a:pt x="4972258" y="1965044"/>
                  <a:pt x="4980529" y="1984310"/>
                </a:cubicBezTo>
                <a:cubicBezTo>
                  <a:pt x="5024645" y="2087065"/>
                  <a:pt x="4442215" y="2353632"/>
                  <a:pt x="4197506" y="2461749"/>
                </a:cubicBezTo>
                <a:lnTo>
                  <a:pt x="4156052" y="2478431"/>
                </a:lnTo>
                <a:lnTo>
                  <a:pt x="4248901" y="2443362"/>
                </a:lnTo>
                <a:cubicBezTo>
                  <a:pt x="4410243" y="2385388"/>
                  <a:pt x="4587730" y="2330473"/>
                  <a:pt x="4742112" y="2295775"/>
                </a:cubicBezTo>
                <a:cubicBezTo>
                  <a:pt x="5076605" y="2220595"/>
                  <a:pt x="5667312" y="2087059"/>
                  <a:pt x="5896339" y="2121302"/>
                </a:cubicBezTo>
                <a:cubicBezTo>
                  <a:pt x="5949191" y="2129203"/>
                  <a:pt x="5982782" y="2146040"/>
                  <a:pt x="5989519" y="2174591"/>
                </a:cubicBezTo>
                <a:cubicBezTo>
                  <a:pt x="6025447" y="2326863"/>
                  <a:pt x="5138077" y="2539715"/>
                  <a:pt x="4766233" y="2623828"/>
                </a:cubicBezTo>
                <a:cubicBezTo>
                  <a:pt x="4394390" y="2707942"/>
                  <a:pt x="3762477" y="2733949"/>
                  <a:pt x="3758458" y="2679274"/>
                </a:cubicBezTo>
                <a:cubicBezTo>
                  <a:pt x="3756950" y="2658771"/>
                  <a:pt x="3837006" y="2612727"/>
                  <a:pt x="3959376" y="2558302"/>
                </a:cubicBezTo>
                <a:lnTo>
                  <a:pt x="4076928" y="2509039"/>
                </a:lnTo>
                <a:lnTo>
                  <a:pt x="3988572" y="2539474"/>
                </a:lnTo>
                <a:cubicBezTo>
                  <a:pt x="3763721" y="2611766"/>
                  <a:pt x="3519578" y="2661559"/>
                  <a:pt x="3512274" y="2633014"/>
                </a:cubicBezTo>
                <a:cubicBezTo>
                  <a:pt x="3506186" y="2609227"/>
                  <a:pt x="3646688" y="2505664"/>
                  <a:pt x="3819084" y="2402215"/>
                </a:cubicBezTo>
                <a:lnTo>
                  <a:pt x="3913651" y="2347603"/>
                </a:lnTo>
                <a:lnTo>
                  <a:pt x="3843298" y="2379185"/>
                </a:lnTo>
                <a:cubicBezTo>
                  <a:pt x="3724607" y="2429142"/>
                  <a:pt x="3639229" y="2454193"/>
                  <a:pt x="3629149" y="2435746"/>
                </a:cubicBezTo>
                <a:cubicBezTo>
                  <a:pt x="3619068" y="2417299"/>
                  <a:pt x="3672142" y="2344709"/>
                  <a:pt x="3760048" y="2248543"/>
                </a:cubicBezTo>
                <a:lnTo>
                  <a:pt x="3834916" y="2170312"/>
                </a:lnTo>
                <a:lnTo>
                  <a:pt x="3790396" y="2210438"/>
                </a:lnTo>
                <a:cubicBezTo>
                  <a:pt x="3614179" y="2362602"/>
                  <a:pt x="3410921" y="2501494"/>
                  <a:pt x="3392362" y="2478099"/>
                </a:cubicBezTo>
                <a:cubicBezTo>
                  <a:pt x="3379989" y="2462503"/>
                  <a:pt x="3432462" y="2364254"/>
                  <a:pt x="3512907" y="2243292"/>
                </a:cubicBezTo>
                <a:lnTo>
                  <a:pt x="3535303" y="2210889"/>
                </a:lnTo>
                <a:lnTo>
                  <a:pt x="3534027" y="2211912"/>
                </a:lnTo>
                <a:cubicBezTo>
                  <a:pt x="3503625" y="2234487"/>
                  <a:pt x="3482330" y="2244325"/>
                  <a:pt x="3474050" y="2237424"/>
                </a:cubicBezTo>
                <a:cubicBezTo>
                  <a:pt x="3429886" y="2200615"/>
                  <a:pt x="3646585" y="1646625"/>
                  <a:pt x="3859292" y="1305809"/>
                </a:cubicBezTo>
                <a:cubicBezTo>
                  <a:pt x="4058705" y="986294"/>
                  <a:pt x="4433584" y="383645"/>
                  <a:pt x="4595007" y="380466"/>
                </a:cubicBezTo>
                <a:close/>
                <a:moveTo>
                  <a:pt x="2303213" y="27742"/>
                </a:moveTo>
                <a:cubicBezTo>
                  <a:pt x="2313332" y="25961"/>
                  <a:pt x="2323760" y="27571"/>
                  <a:pt x="2334441" y="32239"/>
                </a:cubicBezTo>
                <a:cubicBezTo>
                  <a:pt x="2494666" y="102268"/>
                  <a:pt x="2712011" y="860626"/>
                  <a:pt x="2801576" y="1190224"/>
                </a:cubicBezTo>
                <a:cubicBezTo>
                  <a:pt x="2897112" y="1541794"/>
                  <a:pt x="2934702" y="2135263"/>
                  <a:pt x="2876429" y="2137167"/>
                </a:cubicBezTo>
                <a:cubicBezTo>
                  <a:pt x="2858219" y="2137762"/>
                  <a:pt x="2820203" y="2084635"/>
                  <a:pt x="2773330" y="1999426"/>
                </a:cubicBezTo>
                <a:lnTo>
                  <a:pt x="2772113" y="1997134"/>
                </a:lnTo>
                <a:lnTo>
                  <a:pt x="2778447" y="2017094"/>
                </a:lnTo>
                <a:cubicBezTo>
                  <a:pt x="2831682" y="2196665"/>
                  <a:pt x="2862031" y="2360455"/>
                  <a:pt x="2837163" y="2366070"/>
                </a:cubicBezTo>
                <a:cubicBezTo>
                  <a:pt x="2797374" y="2375053"/>
                  <a:pt x="2548053" y="2022389"/>
                  <a:pt x="2426155" y="1761483"/>
                </a:cubicBezTo>
                <a:cubicBezTo>
                  <a:pt x="2304257" y="1500577"/>
                  <a:pt x="2066578" y="993841"/>
                  <a:pt x="2174166" y="952503"/>
                </a:cubicBezTo>
                <a:cubicBezTo>
                  <a:pt x="2180890" y="949919"/>
                  <a:pt x="2188259" y="949688"/>
                  <a:pt x="2196193" y="951582"/>
                </a:cubicBezTo>
                <a:cubicBezTo>
                  <a:pt x="2270572" y="969342"/>
                  <a:pt x="2394595" y="1173936"/>
                  <a:pt x="2502443" y="1378808"/>
                </a:cubicBezTo>
                <a:lnTo>
                  <a:pt x="2517097" y="1407404"/>
                </a:lnTo>
                <a:lnTo>
                  <a:pt x="2497973" y="1353669"/>
                </a:lnTo>
                <a:cubicBezTo>
                  <a:pt x="2480659" y="1301433"/>
                  <a:pt x="2465080" y="1250297"/>
                  <a:pt x="2451939" y="1201644"/>
                </a:cubicBezTo>
                <a:cubicBezTo>
                  <a:pt x="2346804" y="812426"/>
                  <a:pt x="2141307" y="56236"/>
                  <a:pt x="2303213" y="27742"/>
                </a:cubicBezTo>
                <a:close/>
                <a:moveTo>
                  <a:pt x="3586630" y="1256"/>
                </a:moveTo>
                <a:cubicBezTo>
                  <a:pt x="3748463" y="37608"/>
                  <a:pt x="3604669" y="887505"/>
                  <a:pt x="3539487" y="1241411"/>
                </a:cubicBezTo>
                <a:cubicBezTo>
                  <a:pt x="3531340" y="1285650"/>
                  <a:pt x="3520708" y="1332952"/>
                  <a:pt x="3508234" y="1381821"/>
                </a:cubicBezTo>
                <a:lnTo>
                  <a:pt x="3500283" y="1409975"/>
                </a:lnTo>
                <a:lnTo>
                  <a:pt x="3541952" y="1308905"/>
                </a:lnTo>
                <a:cubicBezTo>
                  <a:pt x="3628067" y="1106407"/>
                  <a:pt x="3724516" y="915580"/>
                  <a:pt x="3793569" y="900950"/>
                </a:cubicBezTo>
                <a:cubicBezTo>
                  <a:pt x="3800935" y="899389"/>
                  <a:pt x="3807990" y="899833"/>
                  <a:pt x="3814686" y="902481"/>
                </a:cubicBezTo>
                <a:cubicBezTo>
                  <a:pt x="3921833" y="944858"/>
                  <a:pt x="3708838" y="1528929"/>
                  <a:pt x="3616474" y="1771594"/>
                </a:cubicBezTo>
                <a:cubicBezTo>
                  <a:pt x="3524111" y="2014259"/>
                  <a:pt x="3295540" y="2378657"/>
                  <a:pt x="3260503" y="2358469"/>
                </a:cubicBezTo>
                <a:cubicBezTo>
                  <a:pt x="3238606" y="2345852"/>
                  <a:pt x="3260926" y="2177296"/>
                  <a:pt x="3305801" y="1987122"/>
                </a:cubicBezTo>
                <a:lnTo>
                  <a:pt x="3323020" y="1919537"/>
                </a:lnTo>
                <a:lnTo>
                  <a:pt x="3311178" y="1947596"/>
                </a:lnTo>
                <a:cubicBezTo>
                  <a:pt x="3260339" y="2059918"/>
                  <a:pt x="3216019" y="2132429"/>
                  <a:pt x="3195542" y="2124696"/>
                </a:cubicBezTo>
                <a:cubicBezTo>
                  <a:pt x="3178478" y="2118252"/>
                  <a:pt x="3166569" y="2055733"/>
                  <a:pt x="3160479" y="1960866"/>
                </a:cubicBezTo>
                <a:lnTo>
                  <a:pt x="3158120" y="1912405"/>
                </a:lnTo>
                <a:lnTo>
                  <a:pt x="3150005" y="1973931"/>
                </a:lnTo>
                <a:cubicBezTo>
                  <a:pt x="3122022" y="2158676"/>
                  <a:pt x="3079881" y="2320049"/>
                  <a:pt x="3054791" y="2315428"/>
                </a:cubicBezTo>
                <a:cubicBezTo>
                  <a:pt x="3014648" y="2308034"/>
                  <a:pt x="2937482" y="1888474"/>
                  <a:pt x="2937482" y="1602591"/>
                </a:cubicBezTo>
                <a:cubicBezTo>
                  <a:pt x="2937482" y="1316709"/>
                  <a:pt x="2936636" y="761099"/>
                  <a:pt x="3052451" y="765536"/>
                </a:cubicBezTo>
                <a:cubicBezTo>
                  <a:pt x="3124834" y="768309"/>
                  <a:pt x="3155762" y="1011015"/>
                  <a:pt x="3168874" y="1255721"/>
                </a:cubicBezTo>
                <a:lnTo>
                  <a:pt x="3174773" y="1400403"/>
                </a:lnTo>
                <a:lnTo>
                  <a:pt x="3188035" y="1272529"/>
                </a:lnTo>
                <a:cubicBezTo>
                  <a:pt x="3194841" y="1218750"/>
                  <a:pt x="3202769" y="1166629"/>
                  <a:pt x="3211862" y="1117684"/>
                </a:cubicBezTo>
                <a:cubicBezTo>
                  <a:pt x="3284606" y="726122"/>
                  <a:pt x="3424795" y="-35096"/>
                  <a:pt x="3586630" y="1256"/>
                </a:cubicBezTo>
                <a:close/>
              </a:path>
            </a:pathLst>
          </a:custGeom>
          <a:noFill/>
          <a:ln w="38100">
            <a:solidFill>
              <a:srgbClr val="C000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6"/>
          <p:cNvSpPr/>
          <p:nvPr/>
        </p:nvSpPr>
        <p:spPr>
          <a:xfrm>
            <a:off x="2318942" y="1351083"/>
            <a:ext cx="4392488" cy="4190934"/>
          </a:xfrm>
          <a:custGeom>
            <a:avLst/>
            <a:gdLst>
              <a:gd name="connsiteX0" fmla="*/ 3066782 w 6064473"/>
              <a:gd name="connsiteY0" fmla="*/ 3370149 h 5697137"/>
              <a:gd name="connsiteX1" fmla="*/ 3184090 w 6064473"/>
              <a:gd name="connsiteY1" fmla="*/ 4082986 h 5697137"/>
              <a:gd name="connsiteX2" fmla="*/ 3069122 w 6064473"/>
              <a:gd name="connsiteY2" fmla="*/ 4920040 h 5697137"/>
              <a:gd name="connsiteX3" fmla="*/ 2952699 w 6064473"/>
              <a:gd name="connsiteY3" fmla="*/ 4429856 h 5697137"/>
              <a:gd name="connsiteX4" fmla="*/ 2952218 w 6064473"/>
              <a:gd name="connsiteY4" fmla="*/ 4418066 h 5697137"/>
              <a:gd name="connsiteX5" fmla="*/ 2951540 w 6064473"/>
              <a:gd name="connsiteY5" fmla="*/ 4424608 h 5697137"/>
              <a:gd name="connsiteX6" fmla="*/ 2927713 w 6064473"/>
              <a:gd name="connsiteY6" fmla="*/ 4579454 h 5697137"/>
              <a:gd name="connsiteX7" fmla="*/ 2552946 w 6064473"/>
              <a:gd name="connsiteY7" fmla="*/ 5695881 h 5697137"/>
              <a:gd name="connsiteX8" fmla="*/ 2600087 w 6064473"/>
              <a:gd name="connsiteY8" fmla="*/ 4455726 h 5697137"/>
              <a:gd name="connsiteX9" fmla="*/ 2944033 w 6064473"/>
              <a:gd name="connsiteY9" fmla="*/ 3572441 h 5697137"/>
              <a:gd name="connsiteX10" fmla="*/ 2974749 w 6064473"/>
              <a:gd name="connsiteY10" fmla="*/ 3683423 h 5697137"/>
              <a:gd name="connsiteX11" fmla="*/ 2975280 w 6064473"/>
              <a:gd name="connsiteY11" fmla="*/ 3689885 h 5697137"/>
              <a:gd name="connsiteX12" fmla="*/ 2989807 w 6064473"/>
              <a:gd name="connsiteY12" fmla="*/ 3604744 h 5697137"/>
              <a:gd name="connsiteX13" fmla="*/ 3066782 w 6064473"/>
              <a:gd name="connsiteY13" fmla="*/ 3370149 h 5697137"/>
              <a:gd name="connsiteX14" fmla="*/ 3415892 w 6064473"/>
              <a:gd name="connsiteY14" fmla="*/ 3204840 h 5697137"/>
              <a:gd name="connsiteX15" fmla="*/ 4025601 w 6064473"/>
              <a:gd name="connsiteY15" fmla="*/ 3615728 h 5697137"/>
              <a:gd name="connsiteX16" fmla="*/ 4579272 w 6064473"/>
              <a:gd name="connsiteY16" fmla="*/ 4272280 h 5697137"/>
              <a:gd name="connsiteX17" fmla="*/ 4128451 w 6064473"/>
              <a:gd name="connsiteY17" fmla="*/ 4015486 h 5697137"/>
              <a:gd name="connsiteX18" fmla="*/ 4053463 w 6064473"/>
              <a:gd name="connsiteY18" fmla="*/ 3952316 h 5697137"/>
              <a:gd name="connsiteX19" fmla="*/ 4133852 w 6064473"/>
              <a:gd name="connsiteY19" fmla="*/ 4041780 h 5697137"/>
              <a:gd name="connsiteX20" fmla="*/ 4230706 w 6064473"/>
              <a:gd name="connsiteY20" fmla="*/ 4159451 h 5697137"/>
              <a:gd name="connsiteX21" fmla="*/ 4842718 w 6064473"/>
              <a:gd name="connsiteY21" fmla="*/ 5203442 h 5697137"/>
              <a:gd name="connsiteX22" fmla="*/ 3915214 w 6064473"/>
              <a:gd name="connsiteY22" fmla="*/ 4294688 h 5697137"/>
              <a:gd name="connsiteX23" fmla="*/ 3740113 w 6064473"/>
              <a:gd name="connsiteY23" fmla="*/ 4039520 h 5697137"/>
              <a:gd name="connsiteX24" fmla="*/ 3679355 w 6064473"/>
              <a:gd name="connsiteY24" fmla="*/ 3937101 h 5697137"/>
              <a:gd name="connsiteX25" fmla="*/ 3720856 w 6064473"/>
              <a:gd name="connsiteY25" fmla="*/ 4021763 h 5697137"/>
              <a:gd name="connsiteX26" fmla="*/ 3937000 w 6064473"/>
              <a:gd name="connsiteY26" fmla="*/ 4718815 h 5697137"/>
              <a:gd name="connsiteX27" fmla="*/ 3613528 w 6064473"/>
              <a:gd name="connsiteY27" fmla="*/ 4323125 h 5697137"/>
              <a:gd name="connsiteX28" fmla="*/ 3576327 w 6064473"/>
              <a:gd name="connsiteY28" fmla="*/ 4254607 h 5697137"/>
              <a:gd name="connsiteX29" fmla="*/ 3602796 w 6064473"/>
              <a:gd name="connsiteY29" fmla="*/ 4324431 h 5697137"/>
              <a:gd name="connsiteX30" fmla="*/ 3652001 w 6064473"/>
              <a:gd name="connsiteY30" fmla="*/ 4475648 h 5697137"/>
              <a:gd name="connsiteX31" fmla="*/ 3825348 w 6064473"/>
              <a:gd name="connsiteY31" fmla="*/ 5647145 h 5697137"/>
              <a:gd name="connsiteX32" fmla="*/ 3302843 w 6064473"/>
              <a:gd name="connsiteY32" fmla="*/ 4493545 h 5697137"/>
              <a:gd name="connsiteX33" fmla="*/ 3208098 w 6064473"/>
              <a:gd name="connsiteY33" fmla="*/ 3547707 h 5697137"/>
              <a:gd name="connsiteX34" fmla="*/ 3314028 w 6064473"/>
              <a:gd name="connsiteY34" fmla="*/ 3683580 h 5697137"/>
              <a:gd name="connsiteX35" fmla="*/ 3321503 w 6064473"/>
              <a:gd name="connsiteY35" fmla="*/ 3696999 h 5697137"/>
              <a:gd name="connsiteX36" fmla="*/ 3310919 w 6064473"/>
              <a:gd name="connsiteY36" fmla="*/ 3665866 h 5697137"/>
              <a:gd name="connsiteX37" fmla="*/ 3245029 w 6064473"/>
              <a:gd name="connsiteY37" fmla="*/ 3318070 h 5697137"/>
              <a:gd name="connsiteX38" fmla="*/ 3554138 w 6064473"/>
              <a:gd name="connsiteY38" fmla="*/ 3711084 h 5697137"/>
              <a:gd name="connsiteX39" fmla="*/ 3572344 w 6064473"/>
              <a:gd name="connsiteY39" fmla="*/ 3741863 h 5697137"/>
              <a:gd name="connsiteX40" fmla="*/ 3522225 w 6064473"/>
              <a:gd name="connsiteY40" fmla="*/ 3640268 h 5697137"/>
              <a:gd name="connsiteX41" fmla="*/ 3462836 w 6064473"/>
              <a:gd name="connsiteY41" fmla="*/ 3436466 h 5697137"/>
              <a:gd name="connsiteX42" fmla="*/ 3477334 w 6064473"/>
              <a:gd name="connsiteY42" fmla="*/ 3437287 h 5697137"/>
              <a:gd name="connsiteX43" fmla="*/ 3601607 w 6064473"/>
              <a:gd name="connsiteY43" fmla="*/ 3519214 h 5697137"/>
              <a:gd name="connsiteX44" fmla="*/ 3625594 w 6064473"/>
              <a:gd name="connsiteY44" fmla="*/ 3539462 h 5697137"/>
              <a:gd name="connsiteX45" fmla="*/ 3598431 w 6064473"/>
              <a:gd name="connsiteY45" fmla="*/ 3507588 h 5697137"/>
              <a:gd name="connsiteX46" fmla="*/ 3405828 w 6064473"/>
              <a:gd name="connsiteY46" fmla="*/ 3206161 h 5697137"/>
              <a:gd name="connsiteX47" fmla="*/ 3415892 w 6064473"/>
              <a:gd name="connsiteY47" fmla="*/ 3204840 h 5697137"/>
              <a:gd name="connsiteX48" fmla="*/ 4026525 w 6064473"/>
              <a:gd name="connsiteY48" fmla="*/ 2976618 h 5697137"/>
              <a:gd name="connsiteX49" fmla="*/ 4862867 w 6064473"/>
              <a:gd name="connsiteY49" fmla="*/ 3047025 h 5697137"/>
              <a:gd name="connsiteX50" fmla="*/ 6063397 w 6064473"/>
              <a:gd name="connsiteY50" fmla="*/ 3426233 h 5697137"/>
              <a:gd name="connsiteX51" fmla="*/ 4738996 w 6064473"/>
              <a:gd name="connsiteY51" fmla="*/ 3351195 h 5697137"/>
              <a:gd name="connsiteX52" fmla="*/ 4427509 w 6064473"/>
              <a:gd name="connsiteY52" fmla="*/ 3274995 h 5697137"/>
              <a:gd name="connsiteX53" fmla="*/ 4409285 w 6064473"/>
              <a:gd name="connsiteY53" fmla="*/ 3269335 h 5697137"/>
              <a:gd name="connsiteX54" fmla="*/ 4522195 w 6064473"/>
              <a:gd name="connsiteY54" fmla="*/ 3315279 h 5697137"/>
              <a:gd name="connsiteX55" fmla="*/ 5043292 w 6064473"/>
              <a:gd name="connsiteY55" fmla="*/ 3638529 h 5697137"/>
              <a:gd name="connsiteX56" fmla="*/ 4383927 w 6064473"/>
              <a:gd name="connsiteY56" fmla="*/ 3504990 h 5697137"/>
              <a:gd name="connsiteX57" fmla="*/ 4303260 w 6064473"/>
              <a:gd name="connsiteY57" fmla="*/ 3474915 h 5697137"/>
              <a:gd name="connsiteX58" fmla="*/ 4428669 w 6064473"/>
              <a:gd name="connsiteY58" fmla="*/ 3536287 h 5697137"/>
              <a:gd name="connsiteX59" fmla="*/ 4689602 w 6064473"/>
              <a:gd name="connsiteY59" fmla="*/ 3680873 h 5697137"/>
              <a:gd name="connsiteX60" fmla="*/ 5656906 w 6064473"/>
              <a:gd name="connsiteY60" fmla="*/ 4456718 h 5697137"/>
              <a:gd name="connsiteX61" fmla="*/ 4450284 w 6064473"/>
              <a:gd name="connsiteY61" fmla="*/ 3914993 h 5697137"/>
              <a:gd name="connsiteX62" fmla="*/ 3701961 w 6064473"/>
              <a:gd name="connsiteY62" fmla="*/ 3260030 h 5697137"/>
              <a:gd name="connsiteX63" fmla="*/ 3741074 w 6064473"/>
              <a:gd name="connsiteY63" fmla="*/ 3257837 h 5697137"/>
              <a:gd name="connsiteX64" fmla="*/ 3905742 w 6064473"/>
              <a:gd name="connsiteY64" fmla="*/ 3306235 h 5697137"/>
              <a:gd name="connsiteX65" fmla="*/ 3943274 w 6064473"/>
              <a:gd name="connsiteY65" fmla="*/ 3320621 h 5697137"/>
              <a:gd name="connsiteX66" fmla="*/ 3840679 w 6064473"/>
              <a:gd name="connsiteY66" fmla="*/ 3264757 h 5697137"/>
              <a:gd name="connsiteX67" fmla="*/ 3547582 w 6064473"/>
              <a:gd name="connsiteY67" fmla="*/ 3050290 h 5697137"/>
              <a:gd name="connsiteX68" fmla="*/ 3574170 w 6064473"/>
              <a:gd name="connsiteY68" fmla="*/ 3043613 h 5697137"/>
              <a:gd name="connsiteX69" fmla="*/ 3874698 w 6064473"/>
              <a:gd name="connsiteY69" fmla="*/ 3093867 h 5697137"/>
              <a:gd name="connsiteX70" fmla="*/ 4003050 w 6064473"/>
              <a:gd name="connsiteY70" fmla="*/ 3128596 h 5697137"/>
              <a:gd name="connsiteX71" fmla="*/ 3979830 w 6064473"/>
              <a:gd name="connsiteY71" fmla="*/ 3119532 h 5697137"/>
              <a:gd name="connsiteX72" fmla="*/ 3787993 w 6064473"/>
              <a:gd name="connsiteY72" fmla="*/ 3006686 h 5697137"/>
              <a:gd name="connsiteX73" fmla="*/ 4026525 w 6064473"/>
              <a:gd name="connsiteY73" fmla="*/ 2976618 h 5697137"/>
              <a:gd name="connsiteX74" fmla="*/ 4317901 w 6064473"/>
              <a:gd name="connsiteY74" fmla="*/ 2747750 h 5697137"/>
              <a:gd name="connsiteX75" fmla="*/ 5191022 w 6064473"/>
              <a:gd name="connsiteY75" fmla="*/ 2857969 h 5697137"/>
              <a:gd name="connsiteX76" fmla="*/ 4271625 w 6064473"/>
              <a:gd name="connsiteY76" fmla="*/ 2978659 h 5697137"/>
              <a:gd name="connsiteX77" fmla="*/ 3574349 w 6064473"/>
              <a:gd name="connsiteY77" fmla="*/ 2860212 h 5697137"/>
              <a:gd name="connsiteX78" fmla="*/ 4317901 w 6064473"/>
              <a:gd name="connsiteY78" fmla="*/ 2747750 h 5697137"/>
              <a:gd name="connsiteX79" fmla="*/ 247270 w 6064473"/>
              <a:gd name="connsiteY79" fmla="*/ 2265169 h 5697137"/>
              <a:gd name="connsiteX80" fmla="*/ 1325478 w 6064473"/>
              <a:gd name="connsiteY80" fmla="*/ 2403738 h 5697137"/>
              <a:gd name="connsiteX81" fmla="*/ 2276481 w 6064473"/>
              <a:gd name="connsiteY81" fmla="*/ 2748245 h 5697137"/>
              <a:gd name="connsiteX82" fmla="*/ 2102548 w 6064473"/>
              <a:gd name="connsiteY82" fmla="*/ 2777055 h 5697137"/>
              <a:gd name="connsiteX83" fmla="*/ 2086205 w 6064473"/>
              <a:gd name="connsiteY83" fmla="*/ 2777374 h 5697137"/>
              <a:gd name="connsiteX84" fmla="*/ 2146796 w 6064473"/>
              <a:gd name="connsiteY84" fmla="*/ 2784719 h 5697137"/>
              <a:gd name="connsiteX85" fmla="*/ 2503007 w 6064473"/>
              <a:gd name="connsiteY85" fmla="*/ 2875999 h 5697137"/>
              <a:gd name="connsiteX86" fmla="*/ 2123732 w 6064473"/>
              <a:gd name="connsiteY86" fmla="*/ 2963026 h 5697137"/>
              <a:gd name="connsiteX87" fmla="*/ 2095732 w 6064473"/>
              <a:gd name="connsiteY87" fmla="*/ 2966039 h 5697137"/>
              <a:gd name="connsiteX88" fmla="*/ 2133189 w 6064473"/>
              <a:gd name="connsiteY88" fmla="*/ 2966423 h 5697137"/>
              <a:gd name="connsiteX89" fmla="*/ 2309500 w 6064473"/>
              <a:gd name="connsiteY89" fmla="*/ 2979876 h 5697137"/>
              <a:gd name="connsiteX90" fmla="*/ 2371075 w 6064473"/>
              <a:gd name="connsiteY90" fmla="*/ 3004840 h 5697137"/>
              <a:gd name="connsiteX91" fmla="*/ 2273631 w 6064473"/>
              <a:gd name="connsiteY91" fmla="*/ 3070739 h 5697137"/>
              <a:gd name="connsiteX92" fmla="*/ 2227309 w 6064473"/>
              <a:gd name="connsiteY92" fmla="*/ 3091327 h 5697137"/>
              <a:gd name="connsiteX93" fmla="*/ 2263094 w 6064473"/>
              <a:gd name="connsiteY93" fmla="*/ 3082100 h 5697137"/>
              <a:gd name="connsiteX94" fmla="*/ 2555252 w 6064473"/>
              <a:gd name="connsiteY94" fmla="*/ 3035143 h 5697137"/>
              <a:gd name="connsiteX95" fmla="*/ 2600737 w 6064473"/>
              <a:gd name="connsiteY95" fmla="*/ 3044688 h 5697137"/>
              <a:gd name="connsiteX96" fmla="*/ 2174414 w 6064473"/>
              <a:gd name="connsiteY96" fmla="*/ 3318972 h 5697137"/>
              <a:gd name="connsiteX97" fmla="*/ 2115051 w 6064473"/>
              <a:gd name="connsiteY97" fmla="*/ 3347227 h 5697137"/>
              <a:gd name="connsiteX98" fmla="*/ 2122943 w 6064473"/>
              <a:gd name="connsiteY98" fmla="*/ 3343791 h 5697137"/>
              <a:gd name="connsiteX99" fmla="*/ 2497131 w 6064473"/>
              <a:gd name="connsiteY99" fmla="*/ 3228143 h 5697137"/>
              <a:gd name="connsiteX100" fmla="*/ 2507890 w 6064473"/>
              <a:gd name="connsiteY100" fmla="*/ 3234424 h 5697137"/>
              <a:gd name="connsiteX101" fmla="*/ 2445956 w 6064473"/>
              <a:gd name="connsiteY101" fmla="*/ 3331053 h 5697137"/>
              <a:gd name="connsiteX102" fmla="*/ 2432246 w 6064473"/>
              <a:gd name="connsiteY102" fmla="*/ 3345106 h 5697137"/>
              <a:gd name="connsiteX103" fmla="*/ 2473538 w 6064473"/>
              <a:gd name="connsiteY103" fmla="*/ 3316436 h 5697137"/>
              <a:gd name="connsiteX104" fmla="*/ 2715833 w 6064473"/>
              <a:gd name="connsiteY104" fmla="*/ 3185756 h 5697137"/>
              <a:gd name="connsiteX105" fmla="*/ 2724026 w 6064473"/>
              <a:gd name="connsiteY105" fmla="*/ 3188778 h 5697137"/>
              <a:gd name="connsiteX106" fmla="*/ 2518568 w 6064473"/>
              <a:gd name="connsiteY106" fmla="*/ 3506562 h 5697137"/>
              <a:gd name="connsiteX107" fmla="*/ 2454522 w 6064473"/>
              <a:gd name="connsiteY107" fmla="*/ 3582799 h 5697137"/>
              <a:gd name="connsiteX108" fmla="*/ 2519370 w 6064473"/>
              <a:gd name="connsiteY108" fmla="*/ 3530412 h 5697137"/>
              <a:gd name="connsiteX109" fmla="*/ 2635777 w 6064473"/>
              <a:gd name="connsiteY109" fmla="*/ 3461174 h 5697137"/>
              <a:gd name="connsiteX110" fmla="*/ 2648092 w 6064473"/>
              <a:gd name="connsiteY110" fmla="*/ 3463661 h 5697137"/>
              <a:gd name="connsiteX111" fmla="*/ 2625872 w 6064473"/>
              <a:gd name="connsiteY111" fmla="*/ 3575186 h 5697137"/>
              <a:gd name="connsiteX112" fmla="*/ 2617058 w 6064473"/>
              <a:gd name="connsiteY112" fmla="*/ 3595732 h 5697137"/>
              <a:gd name="connsiteX113" fmla="*/ 2660091 w 6064473"/>
              <a:gd name="connsiteY113" fmla="*/ 3534559 h 5697137"/>
              <a:gd name="connsiteX114" fmla="*/ 2840819 w 6064473"/>
              <a:gd name="connsiteY114" fmla="*/ 3332039 h 5697137"/>
              <a:gd name="connsiteX115" fmla="*/ 2849597 w 6064473"/>
              <a:gd name="connsiteY115" fmla="*/ 3332179 h 5697137"/>
              <a:gd name="connsiteX116" fmla="*/ 2639640 w 6064473"/>
              <a:gd name="connsiteY116" fmla="*/ 4025194 h 5697137"/>
              <a:gd name="connsiteX117" fmla="*/ 2164356 w 6064473"/>
              <a:gd name="connsiteY117" fmla="*/ 4735962 h 5697137"/>
              <a:gd name="connsiteX118" fmla="*/ 2276371 w 6064473"/>
              <a:gd name="connsiteY118" fmla="*/ 4244834 h 5697137"/>
              <a:gd name="connsiteX119" fmla="*/ 2316133 w 6064473"/>
              <a:gd name="connsiteY119" fmla="*/ 4154694 h 5697137"/>
              <a:gd name="connsiteX120" fmla="*/ 2268382 w 6064473"/>
              <a:gd name="connsiteY120" fmla="*/ 4228955 h 5697137"/>
              <a:gd name="connsiteX121" fmla="*/ 2176318 w 6064473"/>
              <a:gd name="connsiteY121" fmla="*/ 4357971 h 5697137"/>
              <a:gd name="connsiteX122" fmla="*/ 1326682 w 6064473"/>
              <a:gd name="connsiteY122" fmla="*/ 5207238 h 5697137"/>
              <a:gd name="connsiteX123" fmla="*/ 1932445 w 6064473"/>
              <a:gd name="connsiteY123" fmla="*/ 4116660 h 5697137"/>
              <a:gd name="connsiteX124" fmla="*/ 2016236 w 6064473"/>
              <a:gd name="connsiteY124" fmla="*/ 4013549 h 5697137"/>
              <a:gd name="connsiteX125" fmla="*/ 1984285 w 6064473"/>
              <a:gd name="connsiteY125" fmla="*/ 4042225 h 5697137"/>
              <a:gd name="connsiteX126" fmla="*/ 1577500 w 6064473"/>
              <a:gd name="connsiteY126" fmla="*/ 4281483 h 5697137"/>
              <a:gd name="connsiteX127" fmla="*/ 1858672 w 6064473"/>
              <a:gd name="connsiteY127" fmla="*/ 3857128 h 5697137"/>
              <a:gd name="connsiteX128" fmla="*/ 1950371 w 6064473"/>
              <a:gd name="connsiteY128" fmla="*/ 3762899 h 5697137"/>
              <a:gd name="connsiteX129" fmla="*/ 1867551 w 6064473"/>
              <a:gd name="connsiteY129" fmla="*/ 3824297 h 5697137"/>
              <a:gd name="connsiteX130" fmla="*/ 1733017 w 6064473"/>
              <a:gd name="connsiteY130" fmla="*/ 3914704 h 5697137"/>
              <a:gd name="connsiteX131" fmla="*/ 616558 w 6064473"/>
              <a:gd name="connsiteY131" fmla="*/ 4431342 h 5697137"/>
              <a:gd name="connsiteX132" fmla="*/ 1590345 w 6064473"/>
              <a:gd name="connsiteY132" fmla="*/ 3611576 h 5697137"/>
              <a:gd name="connsiteX133" fmla="*/ 1844848 w 6064473"/>
              <a:gd name="connsiteY133" fmla="*/ 3470540 h 5697137"/>
              <a:gd name="connsiteX134" fmla="*/ 1965177 w 6064473"/>
              <a:gd name="connsiteY134" fmla="*/ 3413279 h 5697137"/>
              <a:gd name="connsiteX135" fmla="*/ 1956000 w 6064473"/>
              <a:gd name="connsiteY135" fmla="*/ 3417153 h 5697137"/>
              <a:gd name="connsiteX136" fmla="*/ 1103802 w 6064473"/>
              <a:gd name="connsiteY136" fmla="*/ 3630057 h 5697137"/>
              <a:gd name="connsiteX137" fmla="*/ 1671757 w 6064473"/>
              <a:gd name="connsiteY137" fmla="*/ 3282285 h 5697137"/>
              <a:gd name="connsiteX138" fmla="*/ 1709943 w 6064473"/>
              <a:gd name="connsiteY138" fmla="*/ 3266561 h 5697137"/>
              <a:gd name="connsiteX139" fmla="*/ 1701398 w 6064473"/>
              <a:gd name="connsiteY139" fmla="*/ 3269069 h 5697137"/>
              <a:gd name="connsiteX140" fmla="*/ 1369082 w 6064473"/>
              <a:gd name="connsiteY140" fmla="*/ 3346449 h 5697137"/>
              <a:gd name="connsiteX141" fmla="*/ 115773 w 6064473"/>
              <a:gd name="connsiteY141" fmla="*/ 3415278 h 5697137"/>
              <a:gd name="connsiteX142" fmla="*/ 1360547 w 6064473"/>
              <a:gd name="connsiteY142" fmla="*/ 3018077 h 5697137"/>
              <a:gd name="connsiteX143" fmla="*/ 1482106 w 6064473"/>
              <a:gd name="connsiteY143" fmla="*/ 2999349 h 5697137"/>
              <a:gd name="connsiteX144" fmla="*/ 1586944 w 6064473"/>
              <a:gd name="connsiteY144" fmla="*/ 2987778 h 5697137"/>
              <a:gd name="connsiteX145" fmla="*/ 1496576 w 6064473"/>
              <a:gd name="connsiteY145" fmla="*/ 2986854 h 5697137"/>
              <a:gd name="connsiteX146" fmla="*/ 886334 w 6064473"/>
              <a:gd name="connsiteY146" fmla="*/ 2878243 h 5697137"/>
              <a:gd name="connsiteX147" fmla="*/ 1549054 w 6064473"/>
              <a:gd name="connsiteY147" fmla="*/ 2760956 h 5697137"/>
              <a:gd name="connsiteX148" fmla="*/ 1613023 w 6064473"/>
              <a:gd name="connsiteY148" fmla="*/ 2759739 h 5697137"/>
              <a:gd name="connsiteX149" fmla="*/ 1543672 w 6064473"/>
              <a:gd name="connsiteY149" fmla="*/ 2754226 h 5697137"/>
              <a:gd name="connsiteX150" fmla="*/ 1201607 w 6064473"/>
              <a:gd name="connsiteY150" fmla="*/ 2707908 h 5697137"/>
              <a:gd name="connsiteX151" fmla="*/ 1076 w 6064473"/>
              <a:gd name="connsiteY151" fmla="*/ 2328698 h 5697137"/>
              <a:gd name="connsiteX152" fmla="*/ 247270 w 6064473"/>
              <a:gd name="connsiteY152" fmla="*/ 2265169 h 5697137"/>
              <a:gd name="connsiteX153" fmla="*/ 481677 w 6064473"/>
              <a:gd name="connsiteY153" fmla="*/ 1280623 h 5697137"/>
              <a:gd name="connsiteX154" fmla="*/ 556296 w 6064473"/>
              <a:gd name="connsiteY154" fmla="*/ 1286281 h 5697137"/>
              <a:gd name="connsiteX155" fmla="*/ 1652529 w 6064473"/>
              <a:gd name="connsiteY155" fmla="*/ 1827509 h 5697137"/>
              <a:gd name="connsiteX156" fmla="*/ 2410370 w 6064473"/>
              <a:gd name="connsiteY156" fmla="*/ 2472740 h 5697137"/>
              <a:gd name="connsiteX157" fmla="*/ 2289667 w 6064473"/>
              <a:gd name="connsiteY157" fmla="*/ 2456142 h 5697137"/>
              <a:gd name="connsiteX158" fmla="*/ 2237742 w 6064473"/>
              <a:gd name="connsiteY158" fmla="*/ 2439902 h 5697137"/>
              <a:gd name="connsiteX159" fmla="*/ 2263600 w 6064473"/>
              <a:gd name="connsiteY159" fmla="*/ 2453523 h 5697137"/>
              <a:gd name="connsiteX160" fmla="*/ 2559823 w 6064473"/>
              <a:gd name="connsiteY160" fmla="*/ 2664007 h 5697137"/>
              <a:gd name="connsiteX161" fmla="*/ 1825245 w 6064473"/>
              <a:gd name="connsiteY161" fmla="*/ 2506408 h 5697137"/>
              <a:gd name="connsiteX162" fmla="*/ 1055608 w 6064473"/>
              <a:gd name="connsiteY162" fmla="*/ 2096046 h 5697137"/>
              <a:gd name="connsiteX163" fmla="*/ 1134713 w 6064473"/>
              <a:gd name="connsiteY163" fmla="*/ 2069761 h 5697137"/>
              <a:gd name="connsiteX164" fmla="*/ 1655139 w 6064473"/>
              <a:gd name="connsiteY164" fmla="*/ 2199452 h 5697137"/>
              <a:gd name="connsiteX165" fmla="*/ 1697135 w 6064473"/>
              <a:gd name="connsiteY165" fmla="*/ 2214040 h 5697137"/>
              <a:gd name="connsiteX166" fmla="*/ 1562266 w 6064473"/>
              <a:gd name="connsiteY166" fmla="*/ 2146163 h 5697137"/>
              <a:gd name="connsiteX167" fmla="*/ 1416841 w 6064473"/>
              <a:gd name="connsiteY167" fmla="*/ 2064853 h 5697137"/>
              <a:gd name="connsiteX168" fmla="*/ 438299 w 6064473"/>
              <a:gd name="connsiteY168" fmla="*/ 1301603 h 5697137"/>
              <a:gd name="connsiteX169" fmla="*/ 481677 w 6064473"/>
              <a:gd name="connsiteY169" fmla="*/ 1280623 h 5697137"/>
              <a:gd name="connsiteX170" fmla="*/ 1219547 w 6064473"/>
              <a:gd name="connsiteY170" fmla="*/ 524210 h 5697137"/>
              <a:gd name="connsiteX171" fmla="*/ 2142884 w 6064473"/>
              <a:gd name="connsiteY171" fmla="*/ 1416728 h 5697137"/>
              <a:gd name="connsiteX172" fmla="*/ 2620283 w 6064473"/>
              <a:gd name="connsiteY172" fmla="*/ 2263394 h 5697137"/>
              <a:gd name="connsiteX173" fmla="*/ 2512246 w 6064473"/>
              <a:gd name="connsiteY173" fmla="*/ 2208580 h 5697137"/>
              <a:gd name="connsiteX174" fmla="*/ 2441239 w 6064473"/>
              <a:gd name="connsiteY174" fmla="*/ 2154003 h 5697137"/>
              <a:gd name="connsiteX175" fmla="*/ 2476022 w 6064473"/>
              <a:gd name="connsiteY175" fmla="*/ 2192573 h 5697137"/>
              <a:gd name="connsiteX176" fmla="*/ 2677308 w 6064473"/>
              <a:gd name="connsiteY176" fmla="*/ 2488739 h 5697137"/>
              <a:gd name="connsiteX177" fmla="*/ 2045875 w 6064473"/>
              <a:gd name="connsiteY177" fmla="*/ 2095884 h 5697137"/>
              <a:gd name="connsiteX178" fmla="*/ 1473340 w 6064473"/>
              <a:gd name="connsiteY178" fmla="*/ 1454373 h 5697137"/>
              <a:gd name="connsiteX179" fmla="*/ 1493085 w 6064473"/>
              <a:gd name="connsiteY179" fmla="*/ 1444969 h 5697137"/>
              <a:gd name="connsiteX180" fmla="*/ 1953739 w 6064473"/>
              <a:gd name="connsiteY180" fmla="*/ 1716428 h 5697137"/>
              <a:gd name="connsiteX181" fmla="*/ 2027330 w 6064473"/>
              <a:gd name="connsiteY181" fmla="*/ 1775444 h 5697137"/>
              <a:gd name="connsiteX182" fmla="*/ 1939147 w 6064473"/>
              <a:gd name="connsiteY182" fmla="*/ 1683239 h 5697137"/>
              <a:gd name="connsiteX183" fmla="*/ 1831753 w 6064473"/>
              <a:gd name="connsiteY183" fmla="*/ 1560250 h 5697137"/>
              <a:gd name="connsiteX184" fmla="*/ 1189371 w 6064473"/>
              <a:gd name="connsiteY184" fmla="*/ 531929 h 5697137"/>
              <a:gd name="connsiteX185" fmla="*/ 1219547 w 6064473"/>
              <a:gd name="connsiteY185" fmla="*/ 524210 h 5697137"/>
              <a:gd name="connsiteX186" fmla="*/ 4595007 w 6064473"/>
              <a:gd name="connsiteY186" fmla="*/ 380466 h 5697137"/>
              <a:gd name="connsiteX187" fmla="*/ 4624331 w 6064473"/>
              <a:gd name="connsiteY187" fmla="*/ 388084 h 5697137"/>
              <a:gd name="connsiteX188" fmla="*/ 4124273 w 6064473"/>
              <a:gd name="connsiteY188" fmla="*/ 1526659 h 5697137"/>
              <a:gd name="connsiteX189" fmla="*/ 4097974 w 6064473"/>
              <a:gd name="connsiteY189" fmla="*/ 1565715 h 5697137"/>
              <a:gd name="connsiteX190" fmla="*/ 4154052 w 6064473"/>
              <a:gd name="connsiteY190" fmla="*/ 1511473 h 5697137"/>
              <a:gd name="connsiteX191" fmla="*/ 4450631 w 6064473"/>
              <a:gd name="connsiteY191" fmla="*/ 1313535 h 5697137"/>
              <a:gd name="connsiteX192" fmla="*/ 4469654 w 6064473"/>
              <a:gd name="connsiteY192" fmla="*/ 1322456 h 5697137"/>
              <a:gd name="connsiteX193" fmla="*/ 4027056 w 6064473"/>
              <a:gd name="connsiteY193" fmla="*/ 1975580 h 5697137"/>
              <a:gd name="connsiteX194" fmla="*/ 3968255 w 6064473"/>
              <a:gd name="connsiteY194" fmla="*/ 2039318 h 5697137"/>
              <a:gd name="connsiteX195" fmla="*/ 3973911 w 6064473"/>
              <a:gd name="connsiteY195" fmla="*/ 2033837 h 5697137"/>
              <a:gd name="connsiteX196" fmla="*/ 4358717 w 6064473"/>
              <a:gd name="connsiteY196" fmla="*/ 1712787 h 5697137"/>
              <a:gd name="connsiteX197" fmla="*/ 5414579 w 6064473"/>
              <a:gd name="connsiteY197" fmla="*/ 1117333 h 5697137"/>
              <a:gd name="connsiteX198" fmla="*/ 5439076 w 6064473"/>
              <a:gd name="connsiteY198" fmla="*/ 1134525 h 5697137"/>
              <a:gd name="connsiteX199" fmla="*/ 4520011 w 6064473"/>
              <a:gd name="connsiteY199" fmla="*/ 2007938 h 5697137"/>
              <a:gd name="connsiteX200" fmla="*/ 4257333 w 6064473"/>
              <a:gd name="connsiteY200" fmla="*/ 2173193 h 5697137"/>
              <a:gd name="connsiteX201" fmla="*/ 4176798 w 6064473"/>
              <a:gd name="connsiteY201" fmla="*/ 2216825 h 5697137"/>
              <a:gd name="connsiteX202" fmla="*/ 4228768 w 6064473"/>
              <a:gd name="connsiteY202" fmla="*/ 2194011 h 5697137"/>
              <a:gd name="connsiteX203" fmla="*/ 4909716 w 6064473"/>
              <a:gd name="connsiteY203" fmla="*/ 1958919 h 5697137"/>
              <a:gd name="connsiteX204" fmla="*/ 4980529 w 6064473"/>
              <a:gd name="connsiteY204" fmla="*/ 1984310 h 5697137"/>
              <a:gd name="connsiteX205" fmla="*/ 4197506 w 6064473"/>
              <a:gd name="connsiteY205" fmla="*/ 2461749 h 5697137"/>
              <a:gd name="connsiteX206" fmla="*/ 4156052 w 6064473"/>
              <a:gd name="connsiteY206" fmla="*/ 2478431 h 5697137"/>
              <a:gd name="connsiteX207" fmla="*/ 4248901 w 6064473"/>
              <a:gd name="connsiteY207" fmla="*/ 2443362 h 5697137"/>
              <a:gd name="connsiteX208" fmla="*/ 4742112 w 6064473"/>
              <a:gd name="connsiteY208" fmla="*/ 2295775 h 5697137"/>
              <a:gd name="connsiteX209" fmla="*/ 5896339 w 6064473"/>
              <a:gd name="connsiteY209" fmla="*/ 2121302 h 5697137"/>
              <a:gd name="connsiteX210" fmla="*/ 5989519 w 6064473"/>
              <a:gd name="connsiteY210" fmla="*/ 2174591 h 5697137"/>
              <a:gd name="connsiteX211" fmla="*/ 4766233 w 6064473"/>
              <a:gd name="connsiteY211" fmla="*/ 2623828 h 5697137"/>
              <a:gd name="connsiteX212" fmla="*/ 3758458 w 6064473"/>
              <a:gd name="connsiteY212" fmla="*/ 2679274 h 5697137"/>
              <a:gd name="connsiteX213" fmla="*/ 3959376 w 6064473"/>
              <a:gd name="connsiteY213" fmla="*/ 2558302 h 5697137"/>
              <a:gd name="connsiteX214" fmla="*/ 4076928 w 6064473"/>
              <a:gd name="connsiteY214" fmla="*/ 2509039 h 5697137"/>
              <a:gd name="connsiteX215" fmla="*/ 3988572 w 6064473"/>
              <a:gd name="connsiteY215" fmla="*/ 2539474 h 5697137"/>
              <a:gd name="connsiteX216" fmla="*/ 3512274 w 6064473"/>
              <a:gd name="connsiteY216" fmla="*/ 2633014 h 5697137"/>
              <a:gd name="connsiteX217" fmla="*/ 3819084 w 6064473"/>
              <a:gd name="connsiteY217" fmla="*/ 2402215 h 5697137"/>
              <a:gd name="connsiteX218" fmla="*/ 3913651 w 6064473"/>
              <a:gd name="connsiteY218" fmla="*/ 2347603 h 5697137"/>
              <a:gd name="connsiteX219" fmla="*/ 3843298 w 6064473"/>
              <a:gd name="connsiteY219" fmla="*/ 2379185 h 5697137"/>
              <a:gd name="connsiteX220" fmla="*/ 3629149 w 6064473"/>
              <a:gd name="connsiteY220" fmla="*/ 2435746 h 5697137"/>
              <a:gd name="connsiteX221" fmla="*/ 3760048 w 6064473"/>
              <a:gd name="connsiteY221" fmla="*/ 2248543 h 5697137"/>
              <a:gd name="connsiteX222" fmla="*/ 3834916 w 6064473"/>
              <a:gd name="connsiteY222" fmla="*/ 2170312 h 5697137"/>
              <a:gd name="connsiteX223" fmla="*/ 3790396 w 6064473"/>
              <a:gd name="connsiteY223" fmla="*/ 2210438 h 5697137"/>
              <a:gd name="connsiteX224" fmla="*/ 3392362 w 6064473"/>
              <a:gd name="connsiteY224" fmla="*/ 2478099 h 5697137"/>
              <a:gd name="connsiteX225" fmla="*/ 3512907 w 6064473"/>
              <a:gd name="connsiteY225" fmla="*/ 2243292 h 5697137"/>
              <a:gd name="connsiteX226" fmla="*/ 3535303 w 6064473"/>
              <a:gd name="connsiteY226" fmla="*/ 2210889 h 5697137"/>
              <a:gd name="connsiteX227" fmla="*/ 3534027 w 6064473"/>
              <a:gd name="connsiteY227" fmla="*/ 2211912 h 5697137"/>
              <a:gd name="connsiteX228" fmla="*/ 3474050 w 6064473"/>
              <a:gd name="connsiteY228" fmla="*/ 2237424 h 5697137"/>
              <a:gd name="connsiteX229" fmla="*/ 3859292 w 6064473"/>
              <a:gd name="connsiteY229" fmla="*/ 1305809 h 5697137"/>
              <a:gd name="connsiteX230" fmla="*/ 4595007 w 6064473"/>
              <a:gd name="connsiteY230" fmla="*/ 380466 h 5697137"/>
              <a:gd name="connsiteX231" fmla="*/ 2303213 w 6064473"/>
              <a:gd name="connsiteY231" fmla="*/ 27742 h 5697137"/>
              <a:gd name="connsiteX232" fmla="*/ 2334441 w 6064473"/>
              <a:gd name="connsiteY232" fmla="*/ 32239 h 5697137"/>
              <a:gd name="connsiteX233" fmla="*/ 2801576 w 6064473"/>
              <a:gd name="connsiteY233" fmla="*/ 1190224 h 5697137"/>
              <a:gd name="connsiteX234" fmla="*/ 2876429 w 6064473"/>
              <a:gd name="connsiteY234" fmla="*/ 2137167 h 5697137"/>
              <a:gd name="connsiteX235" fmla="*/ 2773330 w 6064473"/>
              <a:gd name="connsiteY235" fmla="*/ 1999426 h 5697137"/>
              <a:gd name="connsiteX236" fmla="*/ 2772113 w 6064473"/>
              <a:gd name="connsiteY236" fmla="*/ 1997134 h 5697137"/>
              <a:gd name="connsiteX237" fmla="*/ 2778447 w 6064473"/>
              <a:gd name="connsiteY237" fmla="*/ 2017094 h 5697137"/>
              <a:gd name="connsiteX238" fmla="*/ 2837163 w 6064473"/>
              <a:gd name="connsiteY238" fmla="*/ 2366070 h 5697137"/>
              <a:gd name="connsiteX239" fmla="*/ 2426155 w 6064473"/>
              <a:gd name="connsiteY239" fmla="*/ 1761483 h 5697137"/>
              <a:gd name="connsiteX240" fmla="*/ 2174166 w 6064473"/>
              <a:gd name="connsiteY240" fmla="*/ 952503 h 5697137"/>
              <a:gd name="connsiteX241" fmla="*/ 2196193 w 6064473"/>
              <a:gd name="connsiteY241" fmla="*/ 951582 h 5697137"/>
              <a:gd name="connsiteX242" fmla="*/ 2502443 w 6064473"/>
              <a:gd name="connsiteY242" fmla="*/ 1378808 h 5697137"/>
              <a:gd name="connsiteX243" fmla="*/ 2517097 w 6064473"/>
              <a:gd name="connsiteY243" fmla="*/ 1407404 h 5697137"/>
              <a:gd name="connsiteX244" fmla="*/ 2497973 w 6064473"/>
              <a:gd name="connsiteY244" fmla="*/ 1353669 h 5697137"/>
              <a:gd name="connsiteX245" fmla="*/ 2451939 w 6064473"/>
              <a:gd name="connsiteY245" fmla="*/ 1201644 h 5697137"/>
              <a:gd name="connsiteX246" fmla="*/ 2303213 w 6064473"/>
              <a:gd name="connsiteY246" fmla="*/ 27742 h 5697137"/>
              <a:gd name="connsiteX247" fmla="*/ 3586630 w 6064473"/>
              <a:gd name="connsiteY247" fmla="*/ 1256 h 5697137"/>
              <a:gd name="connsiteX248" fmla="*/ 3539487 w 6064473"/>
              <a:gd name="connsiteY248" fmla="*/ 1241411 h 5697137"/>
              <a:gd name="connsiteX249" fmla="*/ 3508234 w 6064473"/>
              <a:gd name="connsiteY249" fmla="*/ 1381821 h 5697137"/>
              <a:gd name="connsiteX250" fmla="*/ 3500283 w 6064473"/>
              <a:gd name="connsiteY250" fmla="*/ 1409975 h 5697137"/>
              <a:gd name="connsiteX251" fmla="*/ 3541952 w 6064473"/>
              <a:gd name="connsiteY251" fmla="*/ 1308905 h 5697137"/>
              <a:gd name="connsiteX252" fmla="*/ 3793569 w 6064473"/>
              <a:gd name="connsiteY252" fmla="*/ 900950 h 5697137"/>
              <a:gd name="connsiteX253" fmla="*/ 3814686 w 6064473"/>
              <a:gd name="connsiteY253" fmla="*/ 902481 h 5697137"/>
              <a:gd name="connsiteX254" fmla="*/ 3616474 w 6064473"/>
              <a:gd name="connsiteY254" fmla="*/ 1771594 h 5697137"/>
              <a:gd name="connsiteX255" fmla="*/ 3260503 w 6064473"/>
              <a:gd name="connsiteY255" fmla="*/ 2358469 h 5697137"/>
              <a:gd name="connsiteX256" fmla="*/ 3305801 w 6064473"/>
              <a:gd name="connsiteY256" fmla="*/ 1987122 h 5697137"/>
              <a:gd name="connsiteX257" fmla="*/ 3323020 w 6064473"/>
              <a:gd name="connsiteY257" fmla="*/ 1919537 h 5697137"/>
              <a:gd name="connsiteX258" fmla="*/ 3311178 w 6064473"/>
              <a:gd name="connsiteY258" fmla="*/ 1947596 h 5697137"/>
              <a:gd name="connsiteX259" fmla="*/ 3195542 w 6064473"/>
              <a:gd name="connsiteY259" fmla="*/ 2124696 h 5697137"/>
              <a:gd name="connsiteX260" fmla="*/ 3160479 w 6064473"/>
              <a:gd name="connsiteY260" fmla="*/ 1960866 h 5697137"/>
              <a:gd name="connsiteX261" fmla="*/ 3158120 w 6064473"/>
              <a:gd name="connsiteY261" fmla="*/ 1912405 h 5697137"/>
              <a:gd name="connsiteX262" fmla="*/ 3150005 w 6064473"/>
              <a:gd name="connsiteY262" fmla="*/ 1973931 h 5697137"/>
              <a:gd name="connsiteX263" fmla="*/ 3054791 w 6064473"/>
              <a:gd name="connsiteY263" fmla="*/ 2315428 h 5697137"/>
              <a:gd name="connsiteX264" fmla="*/ 2937482 w 6064473"/>
              <a:gd name="connsiteY264" fmla="*/ 1602591 h 5697137"/>
              <a:gd name="connsiteX265" fmla="*/ 3052451 w 6064473"/>
              <a:gd name="connsiteY265" fmla="*/ 765536 h 5697137"/>
              <a:gd name="connsiteX266" fmla="*/ 3168874 w 6064473"/>
              <a:gd name="connsiteY266" fmla="*/ 1255721 h 5697137"/>
              <a:gd name="connsiteX267" fmla="*/ 3174773 w 6064473"/>
              <a:gd name="connsiteY267" fmla="*/ 1400403 h 5697137"/>
              <a:gd name="connsiteX268" fmla="*/ 3188035 w 6064473"/>
              <a:gd name="connsiteY268" fmla="*/ 1272529 h 5697137"/>
              <a:gd name="connsiteX269" fmla="*/ 3211862 w 6064473"/>
              <a:gd name="connsiteY269" fmla="*/ 1117684 h 5697137"/>
              <a:gd name="connsiteX270" fmla="*/ 3586630 w 6064473"/>
              <a:gd name="connsiteY270" fmla="*/ 1256 h 569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</a:cxnLst>
            <a:rect l="l" t="t" r="r" b="b"/>
            <a:pathLst>
              <a:path w="6064473" h="5697137">
                <a:moveTo>
                  <a:pt x="3066782" y="3370149"/>
                </a:moveTo>
                <a:cubicBezTo>
                  <a:pt x="3106924" y="3377543"/>
                  <a:pt x="3184090" y="3797103"/>
                  <a:pt x="3184090" y="4082986"/>
                </a:cubicBezTo>
                <a:cubicBezTo>
                  <a:pt x="3184090" y="4368868"/>
                  <a:pt x="3184936" y="4924477"/>
                  <a:pt x="3069122" y="4920040"/>
                </a:cubicBezTo>
                <a:cubicBezTo>
                  <a:pt x="2996739" y="4917267"/>
                  <a:pt x="2965811" y="4674561"/>
                  <a:pt x="2952699" y="4429856"/>
                </a:cubicBezTo>
                <a:lnTo>
                  <a:pt x="2952218" y="4418066"/>
                </a:lnTo>
                <a:lnTo>
                  <a:pt x="2951540" y="4424608"/>
                </a:lnTo>
                <a:cubicBezTo>
                  <a:pt x="2944734" y="4478387"/>
                  <a:pt x="2936806" y="4530508"/>
                  <a:pt x="2927713" y="4579454"/>
                </a:cubicBezTo>
                <a:cubicBezTo>
                  <a:pt x="2854968" y="4971016"/>
                  <a:pt x="2714779" y="5732233"/>
                  <a:pt x="2552946" y="5695881"/>
                </a:cubicBezTo>
                <a:cubicBezTo>
                  <a:pt x="2391112" y="5659529"/>
                  <a:pt x="2534907" y="4809633"/>
                  <a:pt x="2600087" y="4455726"/>
                </a:cubicBezTo>
                <a:cubicBezTo>
                  <a:pt x="2665269" y="4101820"/>
                  <a:pt x="2889429" y="3551820"/>
                  <a:pt x="2944033" y="3572441"/>
                </a:cubicBezTo>
                <a:cubicBezTo>
                  <a:pt x="2957684" y="3577597"/>
                  <a:pt x="2968036" y="3618640"/>
                  <a:pt x="2974749" y="3683423"/>
                </a:cubicBezTo>
                <a:lnTo>
                  <a:pt x="2975280" y="3689885"/>
                </a:lnTo>
                <a:lnTo>
                  <a:pt x="2989807" y="3604744"/>
                </a:lnTo>
                <a:cubicBezTo>
                  <a:pt x="3015725" y="3468991"/>
                  <a:pt x="3046710" y="3366452"/>
                  <a:pt x="3066782" y="3370149"/>
                </a:cubicBezTo>
                <a:close/>
                <a:moveTo>
                  <a:pt x="3415892" y="3204840"/>
                </a:moveTo>
                <a:cubicBezTo>
                  <a:pt x="3484768" y="3212637"/>
                  <a:pt x="3822962" y="3431088"/>
                  <a:pt x="4025601" y="3615728"/>
                </a:cubicBezTo>
                <a:cubicBezTo>
                  <a:pt x="4241749" y="3812677"/>
                  <a:pt x="4662413" y="4194857"/>
                  <a:pt x="4579272" y="4272280"/>
                </a:cubicBezTo>
                <a:cubicBezTo>
                  <a:pt x="4527310" y="4320669"/>
                  <a:pt x="4322500" y="4174956"/>
                  <a:pt x="4128451" y="4015486"/>
                </a:cubicBezTo>
                <a:lnTo>
                  <a:pt x="4053463" y="3952316"/>
                </a:lnTo>
                <a:lnTo>
                  <a:pt x="4133852" y="4041780"/>
                </a:lnTo>
                <a:cubicBezTo>
                  <a:pt x="4168322" y="4081707"/>
                  <a:pt x="4200937" y="4121217"/>
                  <a:pt x="4230706" y="4159451"/>
                </a:cubicBezTo>
                <a:cubicBezTo>
                  <a:pt x="4484736" y="4485708"/>
                  <a:pt x="4979406" y="5119132"/>
                  <a:pt x="4842718" y="5203442"/>
                </a:cubicBezTo>
                <a:cubicBezTo>
                  <a:pt x="4706030" y="5287750"/>
                  <a:pt x="4145194" y="4589184"/>
                  <a:pt x="3915214" y="4294688"/>
                </a:cubicBezTo>
                <a:cubicBezTo>
                  <a:pt x="3857719" y="4221064"/>
                  <a:pt x="3797411" y="4132022"/>
                  <a:pt x="3740113" y="4039520"/>
                </a:cubicBezTo>
                <a:lnTo>
                  <a:pt x="3679355" y="3937101"/>
                </a:lnTo>
                <a:lnTo>
                  <a:pt x="3720856" y="4021763"/>
                </a:lnTo>
                <a:cubicBezTo>
                  <a:pt x="3852123" y="4291676"/>
                  <a:pt x="4030376" y="4680870"/>
                  <a:pt x="3937000" y="4718815"/>
                </a:cubicBezTo>
                <a:cubicBezTo>
                  <a:pt x="3870303" y="4745918"/>
                  <a:pt x="3734305" y="4539070"/>
                  <a:pt x="3613528" y="4323125"/>
                </a:cubicBezTo>
                <a:lnTo>
                  <a:pt x="3576327" y="4254607"/>
                </a:lnTo>
                <a:lnTo>
                  <a:pt x="3602796" y="4324431"/>
                </a:lnTo>
                <a:cubicBezTo>
                  <a:pt x="3621199" y="4376361"/>
                  <a:pt x="3637844" y="4427225"/>
                  <a:pt x="3652001" y="4475648"/>
                </a:cubicBezTo>
                <a:cubicBezTo>
                  <a:pt x="3765261" y="4863036"/>
                  <a:pt x="3986541" y="5615646"/>
                  <a:pt x="3825348" y="5647145"/>
                </a:cubicBezTo>
                <a:cubicBezTo>
                  <a:pt x="3664153" y="5678644"/>
                  <a:pt x="3405718" y="4843451"/>
                  <a:pt x="3302843" y="4493545"/>
                </a:cubicBezTo>
                <a:cubicBezTo>
                  <a:pt x="3199969" y="4143638"/>
                  <a:pt x="3149905" y="3550689"/>
                  <a:pt x="3208098" y="3547707"/>
                </a:cubicBezTo>
                <a:cubicBezTo>
                  <a:pt x="3226284" y="3546775"/>
                  <a:pt x="3265393" y="3599214"/>
                  <a:pt x="3314028" y="3683580"/>
                </a:cubicBezTo>
                <a:lnTo>
                  <a:pt x="3321503" y="3696999"/>
                </a:lnTo>
                <a:lnTo>
                  <a:pt x="3310919" y="3665866"/>
                </a:lnTo>
                <a:cubicBezTo>
                  <a:pt x="3253996" y="3487337"/>
                  <a:pt x="3220282" y="3324154"/>
                  <a:pt x="3245029" y="3318070"/>
                </a:cubicBezTo>
                <a:cubicBezTo>
                  <a:pt x="3274726" y="3310769"/>
                  <a:pt x="3426450" y="3504624"/>
                  <a:pt x="3554138" y="3711084"/>
                </a:cubicBezTo>
                <a:lnTo>
                  <a:pt x="3572344" y="3741863"/>
                </a:lnTo>
                <a:lnTo>
                  <a:pt x="3522225" y="3640268"/>
                </a:lnTo>
                <a:cubicBezTo>
                  <a:pt x="3469463" y="3526305"/>
                  <a:pt x="3443118" y="3444918"/>
                  <a:pt x="3462836" y="3436466"/>
                </a:cubicBezTo>
                <a:cubicBezTo>
                  <a:pt x="3466122" y="3435058"/>
                  <a:pt x="3471005" y="3435374"/>
                  <a:pt x="3477334" y="3437287"/>
                </a:cubicBezTo>
                <a:cubicBezTo>
                  <a:pt x="3501067" y="3444458"/>
                  <a:pt x="3545135" y="3474062"/>
                  <a:pt x="3601607" y="3519214"/>
                </a:cubicBezTo>
                <a:lnTo>
                  <a:pt x="3625594" y="3539462"/>
                </a:lnTo>
                <a:lnTo>
                  <a:pt x="3598431" y="3507588"/>
                </a:lnTo>
                <a:cubicBezTo>
                  <a:pt x="3478028" y="3360869"/>
                  <a:pt x="3385050" y="3220412"/>
                  <a:pt x="3405828" y="3206161"/>
                </a:cubicBezTo>
                <a:cubicBezTo>
                  <a:pt x="3407906" y="3204737"/>
                  <a:pt x="3411301" y="3204320"/>
                  <a:pt x="3415892" y="3204840"/>
                </a:cubicBezTo>
                <a:close/>
                <a:moveTo>
                  <a:pt x="4026525" y="2976618"/>
                </a:moveTo>
                <a:cubicBezTo>
                  <a:pt x="4254371" y="2974925"/>
                  <a:pt x="4600616" y="2998304"/>
                  <a:pt x="4862867" y="3047025"/>
                </a:cubicBezTo>
                <a:cubicBezTo>
                  <a:pt x="5282467" y="3124979"/>
                  <a:pt x="6098161" y="3275371"/>
                  <a:pt x="6063397" y="3426233"/>
                </a:cubicBezTo>
                <a:cubicBezTo>
                  <a:pt x="6028633" y="3577097"/>
                  <a:pt x="5118230" y="3421119"/>
                  <a:pt x="4738996" y="3351195"/>
                </a:cubicBezTo>
                <a:cubicBezTo>
                  <a:pt x="4644187" y="3333714"/>
                  <a:pt x="4536055" y="3306610"/>
                  <a:pt x="4427509" y="3274995"/>
                </a:cubicBezTo>
                <a:lnTo>
                  <a:pt x="4409285" y="3269335"/>
                </a:lnTo>
                <a:lnTo>
                  <a:pt x="4522195" y="3315279"/>
                </a:lnTo>
                <a:cubicBezTo>
                  <a:pt x="4787051" y="3425255"/>
                  <a:pt x="5079584" y="3562800"/>
                  <a:pt x="5043292" y="3638529"/>
                </a:cubicBezTo>
                <a:cubicBezTo>
                  <a:pt x="5007000" y="3714257"/>
                  <a:pt x="4660217" y="3605475"/>
                  <a:pt x="4383927" y="3504990"/>
                </a:cubicBezTo>
                <a:lnTo>
                  <a:pt x="4303260" y="3474915"/>
                </a:lnTo>
                <a:lnTo>
                  <a:pt x="4428669" y="3536287"/>
                </a:lnTo>
                <a:cubicBezTo>
                  <a:pt x="4521113" y="3583257"/>
                  <a:pt x="4610794" y="3632482"/>
                  <a:pt x="4689602" y="3680873"/>
                </a:cubicBezTo>
                <a:cubicBezTo>
                  <a:pt x="5049870" y="3902086"/>
                  <a:pt x="5750688" y="4331072"/>
                  <a:pt x="5656906" y="4456718"/>
                </a:cubicBezTo>
                <a:cubicBezTo>
                  <a:pt x="5563124" y="4582366"/>
                  <a:pt x="4776108" y="4114440"/>
                  <a:pt x="4450284" y="3914993"/>
                </a:cubicBezTo>
                <a:cubicBezTo>
                  <a:pt x="4124460" y="3715544"/>
                  <a:pt x="3662075" y="3299050"/>
                  <a:pt x="3701961" y="3260030"/>
                </a:cubicBezTo>
                <a:cubicBezTo>
                  <a:pt x="3706947" y="3255152"/>
                  <a:pt x="3720489" y="3254614"/>
                  <a:pt x="3741074" y="3257837"/>
                </a:cubicBezTo>
                <a:cubicBezTo>
                  <a:pt x="3777098" y="3263477"/>
                  <a:pt x="3834690" y="3280640"/>
                  <a:pt x="3905742" y="3306235"/>
                </a:cubicBezTo>
                <a:lnTo>
                  <a:pt x="3943274" y="3320621"/>
                </a:lnTo>
                <a:lnTo>
                  <a:pt x="3840679" y="3264757"/>
                </a:lnTo>
                <a:cubicBezTo>
                  <a:pt x="3673157" y="3169588"/>
                  <a:pt x="3533569" y="3070769"/>
                  <a:pt x="3547582" y="3050290"/>
                </a:cubicBezTo>
                <a:cubicBezTo>
                  <a:pt x="3550384" y="3046193"/>
                  <a:pt x="3559618" y="3044037"/>
                  <a:pt x="3574170" y="3043613"/>
                </a:cubicBezTo>
                <a:cubicBezTo>
                  <a:pt x="3625105" y="3042129"/>
                  <a:pt x="3741190" y="3061858"/>
                  <a:pt x="3874698" y="3093867"/>
                </a:cubicBezTo>
                <a:lnTo>
                  <a:pt x="4003050" y="3128596"/>
                </a:lnTo>
                <a:lnTo>
                  <a:pt x="3979830" y="3119532"/>
                </a:lnTo>
                <a:cubicBezTo>
                  <a:pt x="3858720" y="3069063"/>
                  <a:pt x="3780251" y="3025697"/>
                  <a:pt x="3787993" y="3006686"/>
                </a:cubicBezTo>
                <a:cubicBezTo>
                  <a:pt x="3795735" y="2987676"/>
                  <a:pt x="3889818" y="2977634"/>
                  <a:pt x="4026525" y="2976618"/>
                </a:cubicBezTo>
                <a:close/>
                <a:moveTo>
                  <a:pt x="4317901" y="2747750"/>
                </a:moveTo>
                <a:cubicBezTo>
                  <a:pt x="4616101" y="2747750"/>
                  <a:pt x="5195650" y="2746940"/>
                  <a:pt x="5191022" y="2857969"/>
                </a:cubicBezTo>
                <a:cubicBezTo>
                  <a:pt x="5186395" y="2968998"/>
                  <a:pt x="4541071" y="2978284"/>
                  <a:pt x="4271625" y="2978659"/>
                </a:cubicBezTo>
                <a:cubicBezTo>
                  <a:pt x="4002180" y="2979032"/>
                  <a:pt x="3566637" y="2898697"/>
                  <a:pt x="3574349" y="2860212"/>
                </a:cubicBezTo>
                <a:cubicBezTo>
                  <a:pt x="3582062" y="2821728"/>
                  <a:pt x="4019700" y="2747750"/>
                  <a:pt x="4317901" y="2747750"/>
                </a:cubicBezTo>
                <a:close/>
                <a:moveTo>
                  <a:pt x="247270" y="2265169"/>
                </a:moveTo>
                <a:cubicBezTo>
                  <a:pt x="552970" y="2266918"/>
                  <a:pt x="1064754" y="2355665"/>
                  <a:pt x="1325478" y="2403738"/>
                </a:cubicBezTo>
                <a:cubicBezTo>
                  <a:pt x="1704712" y="2473663"/>
                  <a:pt x="2297126" y="2697550"/>
                  <a:pt x="2276481" y="2748245"/>
                </a:cubicBezTo>
                <a:cubicBezTo>
                  <a:pt x="2270030" y="2764088"/>
                  <a:pt x="2203619" y="2773702"/>
                  <a:pt x="2102548" y="2777055"/>
                </a:cubicBezTo>
                <a:lnTo>
                  <a:pt x="2086205" y="2777374"/>
                </a:lnTo>
                <a:lnTo>
                  <a:pt x="2146796" y="2784719"/>
                </a:lnTo>
                <a:cubicBezTo>
                  <a:pt x="2339501" y="2811546"/>
                  <a:pt x="2507828" y="2851946"/>
                  <a:pt x="2503007" y="2875999"/>
                </a:cubicBezTo>
                <a:cubicBezTo>
                  <a:pt x="2498187" y="2900052"/>
                  <a:pt x="2325426" y="2937970"/>
                  <a:pt x="2123732" y="2963026"/>
                </a:cubicBezTo>
                <a:lnTo>
                  <a:pt x="2095732" y="2966039"/>
                </a:lnTo>
                <a:lnTo>
                  <a:pt x="2133189" y="2966423"/>
                </a:lnTo>
                <a:cubicBezTo>
                  <a:pt x="2206181" y="2968474"/>
                  <a:pt x="2267435" y="2972999"/>
                  <a:pt x="2309500" y="2979876"/>
                </a:cubicBezTo>
                <a:cubicBezTo>
                  <a:pt x="2348329" y="2986225"/>
                  <a:pt x="2370808" y="2994578"/>
                  <a:pt x="2371075" y="3004840"/>
                </a:cubicBezTo>
                <a:cubicBezTo>
                  <a:pt x="2371430" y="3018522"/>
                  <a:pt x="2334991" y="3042018"/>
                  <a:pt x="2273631" y="3070739"/>
                </a:cubicBezTo>
                <a:lnTo>
                  <a:pt x="2227309" y="3091327"/>
                </a:lnTo>
                <a:lnTo>
                  <a:pt x="2263094" y="3082100"/>
                </a:lnTo>
                <a:cubicBezTo>
                  <a:pt x="2384623" y="3054494"/>
                  <a:pt x="2495702" y="3036466"/>
                  <a:pt x="2555252" y="3035143"/>
                </a:cubicBezTo>
                <a:cubicBezTo>
                  <a:pt x="2582736" y="3034533"/>
                  <a:pt x="2599245" y="3037480"/>
                  <a:pt x="2600737" y="3044688"/>
                </a:cubicBezTo>
                <a:cubicBezTo>
                  <a:pt x="2606709" y="3073517"/>
                  <a:pt x="2396464" y="3208095"/>
                  <a:pt x="2174414" y="3318972"/>
                </a:cubicBezTo>
                <a:lnTo>
                  <a:pt x="2115051" y="3347227"/>
                </a:lnTo>
                <a:lnTo>
                  <a:pt x="2122943" y="3343791"/>
                </a:lnTo>
                <a:cubicBezTo>
                  <a:pt x="2302160" y="3269332"/>
                  <a:pt x="2454976" y="3220228"/>
                  <a:pt x="2497131" y="3228143"/>
                </a:cubicBezTo>
                <a:cubicBezTo>
                  <a:pt x="2502751" y="3229198"/>
                  <a:pt x="2506404" y="3231267"/>
                  <a:pt x="2507890" y="3234424"/>
                </a:cubicBezTo>
                <a:cubicBezTo>
                  <a:pt x="2513835" y="3247054"/>
                  <a:pt x="2490204" y="3282119"/>
                  <a:pt x="2445956" y="3331053"/>
                </a:cubicBezTo>
                <a:lnTo>
                  <a:pt x="2432246" y="3345106"/>
                </a:lnTo>
                <a:lnTo>
                  <a:pt x="2473538" y="3316436"/>
                </a:lnTo>
                <a:cubicBezTo>
                  <a:pt x="2587152" y="3240388"/>
                  <a:pt x="2685864" y="3185697"/>
                  <a:pt x="2715833" y="3185756"/>
                </a:cubicBezTo>
                <a:cubicBezTo>
                  <a:pt x="2719829" y="3185763"/>
                  <a:pt x="2722602" y="3186745"/>
                  <a:pt x="2724026" y="3188778"/>
                </a:cubicBezTo>
                <a:cubicBezTo>
                  <a:pt x="2738266" y="3209114"/>
                  <a:pt x="2643414" y="3352641"/>
                  <a:pt x="2518568" y="3506562"/>
                </a:cubicBezTo>
                <a:lnTo>
                  <a:pt x="2454522" y="3582799"/>
                </a:lnTo>
                <a:lnTo>
                  <a:pt x="2519370" y="3530412"/>
                </a:lnTo>
                <a:cubicBezTo>
                  <a:pt x="2573126" y="3489674"/>
                  <a:pt x="2614712" y="3464213"/>
                  <a:pt x="2635777" y="3461174"/>
                </a:cubicBezTo>
                <a:cubicBezTo>
                  <a:pt x="2641394" y="3460363"/>
                  <a:pt x="2645553" y="3461147"/>
                  <a:pt x="2648092" y="3463661"/>
                </a:cubicBezTo>
                <a:cubicBezTo>
                  <a:pt x="2658254" y="3473716"/>
                  <a:pt x="2649114" y="3514558"/>
                  <a:pt x="2625872" y="3575186"/>
                </a:cubicBezTo>
                <a:lnTo>
                  <a:pt x="2617058" y="3595732"/>
                </a:lnTo>
                <a:lnTo>
                  <a:pt x="2660091" y="3534559"/>
                </a:lnTo>
                <a:cubicBezTo>
                  <a:pt x="2739543" y="3425724"/>
                  <a:pt x="2812653" y="3341853"/>
                  <a:pt x="2840819" y="3332039"/>
                </a:cubicBezTo>
                <a:cubicBezTo>
                  <a:pt x="2844574" y="3330730"/>
                  <a:pt x="2847531" y="3330738"/>
                  <a:pt x="2849597" y="3332179"/>
                </a:cubicBezTo>
                <a:cubicBezTo>
                  <a:pt x="2882652" y="3355234"/>
                  <a:pt x="2766426" y="3766437"/>
                  <a:pt x="2639640" y="4025194"/>
                </a:cubicBezTo>
                <a:cubicBezTo>
                  <a:pt x="2512854" y="4283950"/>
                  <a:pt x="2267214" y="4787184"/>
                  <a:pt x="2164356" y="4735962"/>
                </a:cubicBezTo>
                <a:cubicBezTo>
                  <a:pt x="2100071" y="4703949"/>
                  <a:pt x="2179715" y="4471665"/>
                  <a:pt x="2276371" y="4244834"/>
                </a:cubicBezTo>
                <a:lnTo>
                  <a:pt x="2316133" y="4154694"/>
                </a:lnTo>
                <a:lnTo>
                  <a:pt x="2268382" y="4228955"/>
                </a:lnTo>
                <a:cubicBezTo>
                  <a:pt x="2237753" y="4274349"/>
                  <a:pt x="2206849" y="4317813"/>
                  <a:pt x="2176318" y="4357971"/>
                </a:cubicBezTo>
                <a:cubicBezTo>
                  <a:pt x="1932075" y="4679236"/>
                  <a:pt x="1458381" y="5304283"/>
                  <a:pt x="1326682" y="5207238"/>
                </a:cubicBezTo>
                <a:cubicBezTo>
                  <a:pt x="1194986" y="5110193"/>
                  <a:pt x="1712211" y="4407256"/>
                  <a:pt x="1932445" y="4116660"/>
                </a:cubicBezTo>
                <a:lnTo>
                  <a:pt x="2016236" y="4013549"/>
                </a:lnTo>
                <a:lnTo>
                  <a:pt x="1984285" y="4042225"/>
                </a:lnTo>
                <a:cubicBezTo>
                  <a:pt x="1805291" y="4198917"/>
                  <a:pt x="1626403" y="4332719"/>
                  <a:pt x="1577500" y="4281483"/>
                </a:cubicBezTo>
                <a:cubicBezTo>
                  <a:pt x="1528597" y="4230247"/>
                  <a:pt x="1686623" y="4038326"/>
                  <a:pt x="1858672" y="3857128"/>
                </a:cubicBezTo>
                <a:lnTo>
                  <a:pt x="1950371" y="3762899"/>
                </a:lnTo>
                <a:lnTo>
                  <a:pt x="1867551" y="3824297"/>
                </a:lnTo>
                <a:cubicBezTo>
                  <a:pt x="1821887" y="3856675"/>
                  <a:pt x="1776669" y="3887167"/>
                  <a:pt x="1733017" y="3914704"/>
                </a:cubicBezTo>
                <a:cubicBezTo>
                  <a:pt x="1383801" y="4134997"/>
                  <a:pt x="705797" y="4564078"/>
                  <a:pt x="616558" y="4431342"/>
                </a:cubicBezTo>
                <a:cubicBezTo>
                  <a:pt x="527318" y="4298607"/>
                  <a:pt x="1275123" y="3811063"/>
                  <a:pt x="1590345" y="3611576"/>
                </a:cubicBezTo>
                <a:cubicBezTo>
                  <a:pt x="1664226" y="3564821"/>
                  <a:pt x="1752571" y="3516490"/>
                  <a:pt x="1844848" y="3470540"/>
                </a:cubicBezTo>
                <a:lnTo>
                  <a:pt x="1965177" y="3413279"/>
                </a:lnTo>
                <a:lnTo>
                  <a:pt x="1956000" y="3417153"/>
                </a:lnTo>
                <a:cubicBezTo>
                  <a:pt x="1679723" y="3524743"/>
                  <a:pt x="1143100" y="3734593"/>
                  <a:pt x="1103802" y="3630057"/>
                </a:cubicBezTo>
                <a:cubicBezTo>
                  <a:pt x="1074328" y="3551655"/>
                  <a:pt x="1401217" y="3396247"/>
                  <a:pt x="1671757" y="3282285"/>
                </a:cubicBezTo>
                <a:lnTo>
                  <a:pt x="1709943" y="3266561"/>
                </a:lnTo>
                <a:lnTo>
                  <a:pt x="1701398" y="3269069"/>
                </a:lnTo>
                <a:cubicBezTo>
                  <a:pt x="1587844" y="3300341"/>
                  <a:pt x="1473114" y="3327664"/>
                  <a:pt x="1369082" y="3346449"/>
                </a:cubicBezTo>
                <a:cubicBezTo>
                  <a:pt x="952954" y="3421588"/>
                  <a:pt x="144470" y="3568731"/>
                  <a:pt x="115773" y="3415278"/>
                </a:cubicBezTo>
                <a:cubicBezTo>
                  <a:pt x="87076" y="3261825"/>
                  <a:pt x="984663" y="3086483"/>
                  <a:pt x="1360547" y="3018077"/>
                </a:cubicBezTo>
                <a:cubicBezTo>
                  <a:pt x="1398723" y="3011129"/>
                  <a:pt x="1439553" y="3004892"/>
                  <a:pt x="1482106" y="2999349"/>
                </a:cubicBezTo>
                <a:lnTo>
                  <a:pt x="1586944" y="2987778"/>
                </a:lnTo>
                <a:lnTo>
                  <a:pt x="1496576" y="2986854"/>
                </a:lnTo>
                <a:cubicBezTo>
                  <a:pt x="1207992" y="2981878"/>
                  <a:pt x="882863" y="2961515"/>
                  <a:pt x="886334" y="2878243"/>
                </a:cubicBezTo>
                <a:cubicBezTo>
                  <a:pt x="889805" y="2794971"/>
                  <a:pt x="1253667" y="2768930"/>
                  <a:pt x="1549054" y="2760956"/>
                </a:cubicBezTo>
                <a:lnTo>
                  <a:pt x="1613023" y="2759739"/>
                </a:lnTo>
                <a:lnTo>
                  <a:pt x="1543672" y="2754226"/>
                </a:lnTo>
                <a:cubicBezTo>
                  <a:pt x="1424846" y="2742830"/>
                  <a:pt x="1306507" y="2727396"/>
                  <a:pt x="1201607" y="2707908"/>
                </a:cubicBezTo>
                <a:cubicBezTo>
                  <a:pt x="782006" y="2629954"/>
                  <a:pt x="-33688" y="2479562"/>
                  <a:pt x="1076" y="2328698"/>
                </a:cubicBezTo>
                <a:cubicBezTo>
                  <a:pt x="11940" y="2281554"/>
                  <a:pt x="108316" y="2264374"/>
                  <a:pt x="247270" y="2265169"/>
                </a:cubicBezTo>
                <a:close/>
                <a:moveTo>
                  <a:pt x="481677" y="1280623"/>
                </a:moveTo>
                <a:cubicBezTo>
                  <a:pt x="501663" y="1278302"/>
                  <a:pt x="526857" y="1280420"/>
                  <a:pt x="556296" y="1286281"/>
                </a:cubicBezTo>
                <a:cubicBezTo>
                  <a:pt x="811439" y="1337072"/>
                  <a:pt x="1385478" y="1668918"/>
                  <a:pt x="1652529" y="1827509"/>
                </a:cubicBezTo>
                <a:cubicBezTo>
                  <a:pt x="1981208" y="2022699"/>
                  <a:pt x="2449651" y="2433183"/>
                  <a:pt x="2410370" y="2472740"/>
                </a:cubicBezTo>
                <a:cubicBezTo>
                  <a:pt x="2400550" y="2482629"/>
                  <a:pt x="2356259" y="2475613"/>
                  <a:pt x="2289667" y="2456142"/>
                </a:cubicBezTo>
                <a:lnTo>
                  <a:pt x="2237742" y="2439902"/>
                </a:lnTo>
                <a:lnTo>
                  <a:pt x="2263600" y="2453523"/>
                </a:lnTo>
                <a:cubicBezTo>
                  <a:pt x="2432505" y="2546418"/>
                  <a:pt x="2573533" y="2643340"/>
                  <a:pt x="2559823" y="2664007"/>
                </a:cubicBezTo>
                <a:cubicBezTo>
                  <a:pt x="2537887" y="2697075"/>
                  <a:pt x="2102543" y="2611554"/>
                  <a:pt x="1825245" y="2506408"/>
                </a:cubicBezTo>
                <a:cubicBezTo>
                  <a:pt x="1547946" y="2401260"/>
                  <a:pt x="1008710" y="2197662"/>
                  <a:pt x="1055608" y="2096046"/>
                </a:cubicBezTo>
                <a:cubicBezTo>
                  <a:pt x="1064403" y="2076993"/>
                  <a:pt x="1092769" y="2069209"/>
                  <a:pt x="1134713" y="2069761"/>
                </a:cubicBezTo>
                <a:cubicBezTo>
                  <a:pt x="1248311" y="2071256"/>
                  <a:pt x="1461495" y="2133901"/>
                  <a:pt x="1655139" y="2199452"/>
                </a:cubicBezTo>
                <a:lnTo>
                  <a:pt x="1697135" y="2214040"/>
                </a:lnTo>
                <a:lnTo>
                  <a:pt x="1562266" y="2146163"/>
                </a:lnTo>
                <a:cubicBezTo>
                  <a:pt x="1511252" y="2119205"/>
                  <a:pt x="1462270" y="2091917"/>
                  <a:pt x="1416841" y="2064853"/>
                </a:cubicBezTo>
                <a:cubicBezTo>
                  <a:pt x="1053408" y="1848347"/>
                  <a:pt x="346451" y="1428523"/>
                  <a:pt x="438299" y="1301603"/>
                </a:cubicBezTo>
                <a:cubicBezTo>
                  <a:pt x="446911" y="1289705"/>
                  <a:pt x="461690" y="1282944"/>
                  <a:pt x="481677" y="1280623"/>
                </a:cubicBezTo>
                <a:close/>
                <a:moveTo>
                  <a:pt x="1219547" y="524210"/>
                </a:moveTo>
                <a:cubicBezTo>
                  <a:pt x="1394693" y="527995"/>
                  <a:pt x="1919305" y="1146188"/>
                  <a:pt x="2142884" y="1416728"/>
                </a:cubicBezTo>
                <a:cubicBezTo>
                  <a:pt x="2381370" y="1705306"/>
                  <a:pt x="2672138" y="2239474"/>
                  <a:pt x="2620283" y="2263394"/>
                </a:cubicBezTo>
                <a:cubicBezTo>
                  <a:pt x="2607319" y="2269374"/>
                  <a:pt x="2568020" y="2248400"/>
                  <a:pt x="2512246" y="2208580"/>
                </a:cubicBezTo>
                <a:lnTo>
                  <a:pt x="2441239" y="2154003"/>
                </a:lnTo>
                <a:lnTo>
                  <a:pt x="2476022" y="2192573"/>
                </a:lnTo>
                <a:cubicBezTo>
                  <a:pt x="2600641" y="2336019"/>
                  <a:pt x="2697665" y="2473939"/>
                  <a:pt x="2677308" y="2488739"/>
                </a:cubicBezTo>
                <a:cubicBezTo>
                  <a:pt x="2644738" y="2512420"/>
                  <a:pt x="2267662" y="2286983"/>
                  <a:pt x="2045875" y="2095884"/>
                </a:cubicBezTo>
                <a:cubicBezTo>
                  <a:pt x="1824088" y="1904784"/>
                  <a:pt x="1392482" y="1533986"/>
                  <a:pt x="1473340" y="1454373"/>
                </a:cubicBezTo>
                <a:cubicBezTo>
                  <a:pt x="1478394" y="1449398"/>
                  <a:pt x="1485032" y="1446321"/>
                  <a:pt x="1493085" y="1444969"/>
                </a:cubicBezTo>
                <a:cubicBezTo>
                  <a:pt x="1568586" y="1432286"/>
                  <a:pt x="1768497" y="1571086"/>
                  <a:pt x="1953739" y="1716428"/>
                </a:cubicBezTo>
                <a:lnTo>
                  <a:pt x="2027330" y="1775444"/>
                </a:lnTo>
                <a:lnTo>
                  <a:pt x="1939147" y="1683239"/>
                </a:lnTo>
                <a:cubicBezTo>
                  <a:pt x="1900893" y="1641549"/>
                  <a:pt x="1864684" y="1600215"/>
                  <a:pt x="1831753" y="1560250"/>
                </a:cubicBezTo>
                <a:cubicBezTo>
                  <a:pt x="1568301" y="1240530"/>
                  <a:pt x="1055337" y="619835"/>
                  <a:pt x="1189371" y="531929"/>
                </a:cubicBezTo>
                <a:cubicBezTo>
                  <a:pt x="1197748" y="526435"/>
                  <a:pt x="1207871" y="523957"/>
                  <a:pt x="1219547" y="524210"/>
                </a:cubicBezTo>
                <a:close/>
                <a:moveTo>
                  <a:pt x="4595007" y="380466"/>
                </a:moveTo>
                <a:cubicBezTo>
                  <a:pt x="4605769" y="380253"/>
                  <a:pt x="4615582" y="382705"/>
                  <a:pt x="4624331" y="388084"/>
                </a:cubicBezTo>
                <a:cubicBezTo>
                  <a:pt x="4764315" y="474135"/>
                  <a:pt x="4315987" y="1218435"/>
                  <a:pt x="4124273" y="1526659"/>
                </a:cubicBezTo>
                <a:lnTo>
                  <a:pt x="4097974" y="1565715"/>
                </a:lnTo>
                <a:lnTo>
                  <a:pt x="4154052" y="1511473"/>
                </a:lnTo>
                <a:cubicBezTo>
                  <a:pt x="4279106" y="1394565"/>
                  <a:pt x="4394795" y="1304790"/>
                  <a:pt x="4450631" y="1313535"/>
                </a:cubicBezTo>
                <a:cubicBezTo>
                  <a:pt x="4458076" y="1314701"/>
                  <a:pt x="4464457" y="1317618"/>
                  <a:pt x="4469654" y="1322456"/>
                </a:cubicBezTo>
                <a:cubicBezTo>
                  <a:pt x="4542413" y="1390190"/>
                  <a:pt x="4227264" y="1756124"/>
                  <a:pt x="4027056" y="1975580"/>
                </a:cubicBezTo>
                <a:lnTo>
                  <a:pt x="3968255" y="2039318"/>
                </a:lnTo>
                <a:lnTo>
                  <a:pt x="3973911" y="2033837"/>
                </a:lnTo>
                <a:cubicBezTo>
                  <a:pt x="4095671" y="1919826"/>
                  <a:pt x="4233381" y="1802619"/>
                  <a:pt x="4358717" y="1712787"/>
                </a:cubicBezTo>
                <a:cubicBezTo>
                  <a:pt x="4672056" y="1488207"/>
                  <a:pt x="5261894" y="1064185"/>
                  <a:pt x="5414579" y="1117333"/>
                </a:cubicBezTo>
                <a:cubicBezTo>
                  <a:pt x="5424758" y="1120876"/>
                  <a:pt x="5432994" y="1126540"/>
                  <a:pt x="5439076" y="1134525"/>
                </a:cubicBezTo>
                <a:cubicBezTo>
                  <a:pt x="5536384" y="1262288"/>
                  <a:pt x="4821665" y="1791068"/>
                  <a:pt x="4520011" y="2007938"/>
                </a:cubicBezTo>
                <a:cubicBezTo>
                  <a:pt x="4444597" y="2062155"/>
                  <a:pt x="4352891" y="2119077"/>
                  <a:pt x="4257333" y="2173193"/>
                </a:cubicBezTo>
                <a:lnTo>
                  <a:pt x="4176798" y="2216825"/>
                </a:lnTo>
                <a:lnTo>
                  <a:pt x="4228768" y="2194011"/>
                </a:lnTo>
                <a:cubicBezTo>
                  <a:pt x="4452900" y="2096142"/>
                  <a:pt x="4768225" y="1964048"/>
                  <a:pt x="4909716" y="1958919"/>
                </a:cubicBezTo>
                <a:cubicBezTo>
                  <a:pt x="4947032" y="1957566"/>
                  <a:pt x="4972258" y="1965044"/>
                  <a:pt x="4980529" y="1984310"/>
                </a:cubicBezTo>
                <a:cubicBezTo>
                  <a:pt x="5024645" y="2087065"/>
                  <a:pt x="4442215" y="2353632"/>
                  <a:pt x="4197506" y="2461749"/>
                </a:cubicBezTo>
                <a:lnTo>
                  <a:pt x="4156052" y="2478431"/>
                </a:lnTo>
                <a:lnTo>
                  <a:pt x="4248901" y="2443362"/>
                </a:lnTo>
                <a:cubicBezTo>
                  <a:pt x="4410243" y="2385388"/>
                  <a:pt x="4587730" y="2330473"/>
                  <a:pt x="4742112" y="2295775"/>
                </a:cubicBezTo>
                <a:cubicBezTo>
                  <a:pt x="5076605" y="2220595"/>
                  <a:pt x="5667312" y="2087059"/>
                  <a:pt x="5896339" y="2121302"/>
                </a:cubicBezTo>
                <a:cubicBezTo>
                  <a:pt x="5949191" y="2129203"/>
                  <a:pt x="5982782" y="2146040"/>
                  <a:pt x="5989519" y="2174591"/>
                </a:cubicBezTo>
                <a:cubicBezTo>
                  <a:pt x="6025447" y="2326863"/>
                  <a:pt x="5138077" y="2539715"/>
                  <a:pt x="4766233" y="2623828"/>
                </a:cubicBezTo>
                <a:cubicBezTo>
                  <a:pt x="4394390" y="2707942"/>
                  <a:pt x="3762477" y="2733949"/>
                  <a:pt x="3758458" y="2679274"/>
                </a:cubicBezTo>
                <a:cubicBezTo>
                  <a:pt x="3756950" y="2658771"/>
                  <a:pt x="3837006" y="2612727"/>
                  <a:pt x="3959376" y="2558302"/>
                </a:cubicBezTo>
                <a:lnTo>
                  <a:pt x="4076928" y="2509039"/>
                </a:lnTo>
                <a:lnTo>
                  <a:pt x="3988572" y="2539474"/>
                </a:lnTo>
                <a:cubicBezTo>
                  <a:pt x="3763721" y="2611766"/>
                  <a:pt x="3519578" y="2661559"/>
                  <a:pt x="3512274" y="2633014"/>
                </a:cubicBezTo>
                <a:cubicBezTo>
                  <a:pt x="3506186" y="2609227"/>
                  <a:pt x="3646688" y="2505664"/>
                  <a:pt x="3819084" y="2402215"/>
                </a:cubicBezTo>
                <a:lnTo>
                  <a:pt x="3913651" y="2347603"/>
                </a:lnTo>
                <a:lnTo>
                  <a:pt x="3843298" y="2379185"/>
                </a:lnTo>
                <a:cubicBezTo>
                  <a:pt x="3724607" y="2429142"/>
                  <a:pt x="3639229" y="2454193"/>
                  <a:pt x="3629149" y="2435746"/>
                </a:cubicBezTo>
                <a:cubicBezTo>
                  <a:pt x="3619068" y="2417299"/>
                  <a:pt x="3672142" y="2344709"/>
                  <a:pt x="3760048" y="2248543"/>
                </a:cubicBezTo>
                <a:lnTo>
                  <a:pt x="3834916" y="2170312"/>
                </a:lnTo>
                <a:lnTo>
                  <a:pt x="3790396" y="2210438"/>
                </a:lnTo>
                <a:cubicBezTo>
                  <a:pt x="3614179" y="2362602"/>
                  <a:pt x="3410921" y="2501494"/>
                  <a:pt x="3392362" y="2478099"/>
                </a:cubicBezTo>
                <a:cubicBezTo>
                  <a:pt x="3379989" y="2462503"/>
                  <a:pt x="3432462" y="2364254"/>
                  <a:pt x="3512907" y="2243292"/>
                </a:cubicBezTo>
                <a:lnTo>
                  <a:pt x="3535303" y="2210889"/>
                </a:lnTo>
                <a:lnTo>
                  <a:pt x="3534027" y="2211912"/>
                </a:lnTo>
                <a:cubicBezTo>
                  <a:pt x="3503625" y="2234487"/>
                  <a:pt x="3482330" y="2244325"/>
                  <a:pt x="3474050" y="2237424"/>
                </a:cubicBezTo>
                <a:cubicBezTo>
                  <a:pt x="3429886" y="2200615"/>
                  <a:pt x="3646585" y="1646625"/>
                  <a:pt x="3859292" y="1305809"/>
                </a:cubicBezTo>
                <a:cubicBezTo>
                  <a:pt x="4058705" y="986294"/>
                  <a:pt x="4433584" y="383645"/>
                  <a:pt x="4595007" y="380466"/>
                </a:cubicBezTo>
                <a:close/>
                <a:moveTo>
                  <a:pt x="2303213" y="27742"/>
                </a:moveTo>
                <a:cubicBezTo>
                  <a:pt x="2313332" y="25961"/>
                  <a:pt x="2323760" y="27571"/>
                  <a:pt x="2334441" y="32239"/>
                </a:cubicBezTo>
                <a:cubicBezTo>
                  <a:pt x="2494666" y="102268"/>
                  <a:pt x="2712011" y="860626"/>
                  <a:pt x="2801576" y="1190224"/>
                </a:cubicBezTo>
                <a:cubicBezTo>
                  <a:pt x="2897112" y="1541794"/>
                  <a:pt x="2934702" y="2135263"/>
                  <a:pt x="2876429" y="2137167"/>
                </a:cubicBezTo>
                <a:cubicBezTo>
                  <a:pt x="2858219" y="2137762"/>
                  <a:pt x="2820203" y="2084635"/>
                  <a:pt x="2773330" y="1999426"/>
                </a:cubicBezTo>
                <a:lnTo>
                  <a:pt x="2772113" y="1997134"/>
                </a:lnTo>
                <a:lnTo>
                  <a:pt x="2778447" y="2017094"/>
                </a:lnTo>
                <a:cubicBezTo>
                  <a:pt x="2831682" y="2196665"/>
                  <a:pt x="2862031" y="2360455"/>
                  <a:pt x="2837163" y="2366070"/>
                </a:cubicBezTo>
                <a:cubicBezTo>
                  <a:pt x="2797374" y="2375053"/>
                  <a:pt x="2548053" y="2022389"/>
                  <a:pt x="2426155" y="1761483"/>
                </a:cubicBezTo>
                <a:cubicBezTo>
                  <a:pt x="2304257" y="1500577"/>
                  <a:pt x="2066578" y="993841"/>
                  <a:pt x="2174166" y="952503"/>
                </a:cubicBezTo>
                <a:cubicBezTo>
                  <a:pt x="2180890" y="949919"/>
                  <a:pt x="2188259" y="949688"/>
                  <a:pt x="2196193" y="951582"/>
                </a:cubicBezTo>
                <a:cubicBezTo>
                  <a:pt x="2270572" y="969342"/>
                  <a:pt x="2394595" y="1173936"/>
                  <a:pt x="2502443" y="1378808"/>
                </a:cubicBezTo>
                <a:lnTo>
                  <a:pt x="2517097" y="1407404"/>
                </a:lnTo>
                <a:lnTo>
                  <a:pt x="2497973" y="1353669"/>
                </a:lnTo>
                <a:cubicBezTo>
                  <a:pt x="2480659" y="1301433"/>
                  <a:pt x="2465080" y="1250297"/>
                  <a:pt x="2451939" y="1201644"/>
                </a:cubicBezTo>
                <a:cubicBezTo>
                  <a:pt x="2346804" y="812426"/>
                  <a:pt x="2141307" y="56236"/>
                  <a:pt x="2303213" y="27742"/>
                </a:cubicBezTo>
                <a:close/>
                <a:moveTo>
                  <a:pt x="3586630" y="1256"/>
                </a:moveTo>
                <a:cubicBezTo>
                  <a:pt x="3748463" y="37608"/>
                  <a:pt x="3604669" y="887505"/>
                  <a:pt x="3539487" y="1241411"/>
                </a:cubicBezTo>
                <a:cubicBezTo>
                  <a:pt x="3531340" y="1285650"/>
                  <a:pt x="3520708" y="1332952"/>
                  <a:pt x="3508234" y="1381821"/>
                </a:cubicBezTo>
                <a:lnTo>
                  <a:pt x="3500283" y="1409975"/>
                </a:lnTo>
                <a:lnTo>
                  <a:pt x="3541952" y="1308905"/>
                </a:lnTo>
                <a:cubicBezTo>
                  <a:pt x="3628067" y="1106407"/>
                  <a:pt x="3724516" y="915580"/>
                  <a:pt x="3793569" y="900950"/>
                </a:cubicBezTo>
                <a:cubicBezTo>
                  <a:pt x="3800935" y="899389"/>
                  <a:pt x="3807990" y="899833"/>
                  <a:pt x="3814686" y="902481"/>
                </a:cubicBezTo>
                <a:cubicBezTo>
                  <a:pt x="3921833" y="944858"/>
                  <a:pt x="3708838" y="1528929"/>
                  <a:pt x="3616474" y="1771594"/>
                </a:cubicBezTo>
                <a:cubicBezTo>
                  <a:pt x="3524111" y="2014259"/>
                  <a:pt x="3295540" y="2378657"/>
                  <a:pt x="3260503" y="2358469"/>
                </a:cubicBezTo>
                <a:cubicBezTo>
                  <a:pt x="3238606" y="2345852"/>
                  <a:pt x="3260926" y="2177296"/>
                  <a:pt x="3305801" y="1987122"/>
                </a:cubicBezTo>
                <a:lnTo>
                  <a:pt x="3323020" y="1919537"/>
                </a:lnTo>
                <a:lnTo>
                  <a:pt x="3311178" y="1947596"/>
                </a:lnTo>
                <a:cubicBezTo>
                  <a:pt x="3260339" y="2059918"/>
                  <a:pt x="3216019" y="2132429"/>
                  <a:pt x="3195542" y="2124696"/>
                </a:cubicBezTo>
                <a:cubicBezTo>
                  <a:pt x="3178478" y="2118252"/>
                  <a:pt x="3166569" y="2055733"/>
                  <a:pt x="3160479" y="1960866"/>
                </a:cubicBezTo>
                <a:lnTo>
                  <a:pt x="3158120" y="1912405"/>
                </a:lnTo>
                <a:lnTo>
                  <a:pt x="3150005" y="1973931"/>
                </a:lnTo>
                <a:cubicBezTo>
                  <a:pt x="3122022" y="2158676"/>
                  <a:pt x="3079881" y="2320049"/>
                  <a:pt x="3054791" y="2315428"/>
                </a:cubicBezTo>
                <a:cubicBezTo>
                  <a:pt x="3014648" y="2308034"/>
                  <a:pt x="2937482" y="1888474"/>
                  <a:pt x="2937482" y="1602591"/>
                </a:cubicBezTo>
                <a:cubicBezTo>
                  <a:pt x="2937482" y="1316709"/>
                  <a:pt x="2936636" y="761099"/>
                  <a:pt x="3052451" y="765536"/>
                </a:cubicBezTo>
                <a:cubicBezTo>
                  <a:pt x="3124834" y="768309"/>
                  <a:pt x="3155762" y="1011015"/>
                  <a:pt x="3168874" y="1255721"/>
                </a:cubicBezTo>
                <a:lnTo>
                  <a:pt x="3174773" y="1400403"/>
                </a:lnTo>
                <a:lnTo>
                  <a:pt x="3188035" y="1272529"/>
                </a:lnTo>
                <a:cubicBezTo>
                  <a:pt x="3194841" y="1218750"/>
                  <a:pt x="3202769" y="1166629"/>
                  <a:pt x="3211862" y="1117684"/>
                </a:cubicBezTo>
                <a:cubicBezTo>
                  <a:pt x="3284606" y="726122"/>
                  <a:pt x="3424795" y="-35096"/>
                  <a:pt x="3586630" y="1256"/>
                </a:cubicBezTo>
                <a:close/>
              </a:path>
            </a:pathLst>
          </a:custGeom>
          <a:gradFill flip="none" rotWithShape="1">
            <a:gsLst>
              <a:gs pos="0">
                <a:srgbClr val="FF6D6D">
                  <a:alpha val="28627"/>
                </a:srgbClr>
              </a:gs>
              <a:gs pos="40846">
                <a:srgbClr val="FF0000">
                  <a:alpha val="72000"/>
                </a:srgbClr>
              </a:gs>
              <a:gs pos="27000">
                <a:srgbClr val="FF7A00">
                  <a:alpha val="27000"/>
                </a:srgbClr>
              </a:gs>
              <a:gs pos="70000">
                <a:srgbClr val="FF7D7D">
                  <a:alpha val="12941"/>
                </a:srgbClr>
              </a:gs>
              <a:gs pos="100000">
                <a:srgbClr val="4D0808">
                  <a:alpha val="74000"/>
                </a:srgb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C00000"/>
            </a:soli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345354" y="-5660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871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706" y="0"/>
            <a:ext cx="9196998" cy="6919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7960722">
            <a:off x="361795" y="385834"/>
            <a:ext cx="1995056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7960722">
            <a:off x="361795" y="1825993"/>
            <a:ext cx="1995056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7960722">
            <a:off x="361794" y="3370396"/>
            <a:ext cx="1995056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3639278" flipH="1">
            <a:off x="6773570" y="417358"/>
            <a:ext cx="1995056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3639278" flipH="1">
            <a:off x="6773570" y="1825997"/>
            <a:ext cx="1995056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3639278" flipH="1">
            <a:off x="6797763" y="3283167"/>
            <a:ext cx="1995056" cy="332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 rot="10800000">
            <a:off x="-47706" y="5722738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" name="2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304728" y="6180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056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sp>
        <p:nvSpPr>
          <p:cNvPr id="6" name="Forma libre 4"/>
          <p:cNvSpPr/>
          <p:nvPr/>
        </p:nvSpPr>
        <p:spPr>
          <a:xfrm rot="20854875">
            <a:off x="251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0000"/>
              </a:gs>
              <a:gs pos="64600">
                <a:schemeClr val="accent1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rgbClr val="002060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  <a:sp3d extrusionH="57150">
              <a:bevelT h="25400" prst="softRound"/>
            </a:sp3d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Forma libre 4"/>
          <p:cNvSpPr/>
          <p:nvPr/>
        </p:nvSpPr>
        <p:spPr>
          <a:xfrm rot="20935713">
            <a:off x="25172" y="242088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0000"/>
              </a:gs>
              <a:gs pos="64600">
                <a:schemeClr val="accent1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rgbClr val="002060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8" name="Forma libre 4"/>
          <p:cNvSpPr/>
          <p:nvPr/>
        </p:nvSpPr>
        <p:spPr>
          <a:xfrm rot="20755430">
            <a:off x="-13911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0000"/>
              </a:gs>
              <a:gs pos="64600">
                <a:schemeClr val="accent1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rgbClr val="002060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9" name="Forma libre 4"/>
          <p:cNvSpPr/>
          <p:nvPr/>
        </p:nvSpPr>
        <p:spPr>
          <a:xfrm rot="624959" flipH="1">
            <a:off x="4533372" y="98072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0000"/>
              </a:gs>
              <a:gs pos="64600">
                <a:schemeClr val="accent1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rgbClr val="002060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Forma libre 4"/>
          <p:cNvSpPr/>
          <p:nvPr/>
        </p:nvSpPr>
        <p:spPr>
          <a:xfrm rot="740908" flipH="1">
            <a:off x="4427984" y="2395008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0000"/>
              </a:gs>
              <a:gs pos="64600">
                <a:schemeClr val="accent1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rgbClr val="002060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1" name="Forma libre 4"/>
          <p:cNvSpPr/>
          <p:nvPr/>
        </p:nvSpPr>
        <p:spPr>
          <a:xfrm rot="835591" flipH="1">
            <a:off x="4511628" y="3826784"/>
            <a:ext cx="4578165" cy="1261880"/>
          </a:xfrm>
          <a:custGeom>
            <a:avLst/>
            <a:gdLst>
              <a:gd name="connsiteX0" fmla="*/ 0 w 6658928"/>
              <a:gd name="connsiteY0" fmla="*/ 1183530 h 1242866"/>
              <a:gd name="connsiteX1" fmla="*/ 51627 w 6658928"/>
              <a:gd name="connsiteY1" fmla="*/ 1154742 h 1242866"/>
              <a:gd name="connsiteX2" fmla="*/ 1784881 w 6658928"/>
              <a:gd name="connsiteY2" fmla="*/ 914400 h 1242866"/>
              <a:gd name="connsiteX3" fmla="*/ 2623483 w 6658928"/>
              <a:gd name="connsiteY3" fmla="*/ 957060 h 1242866"/>
              <a:gd name="connsiteX4" fmla="*/ 2814840 w 6658928"/>
              <a:gd name="connsiteY4" fmla="*/ 981658 h 1242866"/>
              <a:gd name="connsiteX5" fmla="*/ 2588021 w 6658928"/>
              <a:gd name="connsiteY5" fmla="*/ 929414 h 1242866"/>
              <a:gd name="connsiteX6" fmla="*/ 1560617 w 6658928"/>
              <a:gd name="connsiteY6" fmla="*/ 845684 h 1242866"/>
              <a:gd name="connsiteX7" fmla="*/ 203521 w 6658928"/>
              <a:gd name="connsiteY7" fmla="*/ 1011001 h 1242866"/>
              <a:gd name="connsiteX8" fmla="*/ 152399 w 6658928"/>
              <a:gd name="connsiteY8" fmla="*/ 1031130 h 1242866"/>
              <a:gd name="connsiteX9" fmla="*/ 204026 w 6658928"/>
              <a:gd name="connsiteY9" fmla="*/ 1002342 h 1242866"/>
              <a:gd name="connsiteX10" fmla="*/ 1937281 w 6658928"/>
              <a:gd name="connsiteY10" fmla="*/ 762000 h 1242866"/>
              <a:gd name="connsiteX11" fmla="*/ 2775883 w 6658928"/>
              <a:gd name="connsiteY11" fmla="*/ 804660 h 1242866"/>
              <a:gd name="connsiteX12" fmla="*/ 2967239 w 6658928"/>
              <a:gd name="connsiteY12" fmla="*/ 829258 h 1242866"/>
              <a:gd name="connsiteX13" fmla="*/ 2740421 w 6658928"/>
              <a:gd name="connsiteY13" fmla="*/ 777014 h 1242866"/>
              <a:gd name="connsiteX14" fmla="*/ 1713017 w 6658928"/>
              <a:gd name="connsiteY14" fmla="*/ 693284 h 1242866"/>
              <a:gd name="connsiteX15" fmla="*/ 355920 w 6658928"/>
              <a:gd name="connsiteY15" fmla="*/ 858601 h 1242866"/>
              <a:gd name="connsiteX16" fmla="*/ 304799 w 6658928"/>
              <a:gd name="connsiteY16" fmla="*/ 878730 h 1242866"/>
              <a:gd name="connsiteX17" fmla="*/ 356426 w 6658928"/>
              <a:gd name="connsiteY17" fmla="*/ 849941 h 1242866"/>
              <a:gd name="connsiteX18" fmla="*/ 2089682 w 6658928"/>
              <a:gd name="connsiteY18" fmla="*/ 609600 h 1242866"/>
              <a:gd name="connsiteX19" fmla="*/ 2928283 w 6658928"/>
              <a:gd name="connsiteY19" fmla="*/ 652260 h 1242866"/>
              <a:gd name="connsiteX20" fmla="*/ 3119639 w 6658928"/>
              <a:gd name="connsiteY20" fmla="*/ 676858 h 1242866"/>
              <a:gd name="connsiteX21" fmla="*/ 2892821 w 6658928"/>
              <a:gd name="connsiteY21" fmla="*/ 624614 h 1242866"/>
              <a:gd name="connsiteX22" fmla="*/ 1865417 w 6658928"/>
              <a:gd name="connsiteY22" fmla="*/ 540884 h 1242866"/>
              <a:gd name="connsiteX23" fmla="*/ 508320 w 6658928"/>
              <a:gd name="connsiteY23" fmla="*/ 706201 h 1242866"/>
              <a:gd name="connsiteX24" fmla="*/ 457200 w 6658928"/>
              <a:gd name="connsiteY24" fmla="*/ 726330 h 1242866"/>
              <a:gd name="connsiteX25" fmla="*/ 508826 w 6658928"/>
              <a:gd name="connsiteY25" fmla="*/ 697541 h 1242866"/>
              <a:gd name="connsiteX26" fmla="*/ 2242081 w 6658928"/>
              <a:gd name="connsiteY26" fmla="*/ 457200 h 1242866"/>
              <a:gd name="connsiteX27" fmla="*/ 3080683 w 6658928"/>
              <a:gd name="connsiteY27" fmla="*/ 499860 h 1242866"/>
              <a:gd name="connsiteX28" fmla="*/ 3272039 w 6658928"/>
              <a:gd name="connsiteY28" fmla="*/ 524458 h 1242866"/>
              <a:gd name="connsiteX29" fmla="*/ 3045221 w 6658928"/>
              <a:gd name="connsiteY29" fmla="*/ 472214 h 1242866"/>
              <a:gd name="connsiteX30" fmla="*/ 2017817 w 6658928"/>
              <a:gd name="connsiteY30" fmla="*/ 388484 h 1242866"/>
              <a:gd name="connsiteX31" fmla="*/ 660720 w 6658928"/>
              <a:gd name="connsiteY31" fmla="*/ 553801 h 1242866"/>
              <a:gd name="connsiteX32" fmla="*/ 609599 w 6658928"/>
              <a:gd name="connsiteY32" fmla="*/ 573930 h 1242866"/>
              <a:gd name="connsiteX33" fmla="*/ 661226 w 6658928"/>
              <a:gd name="connsiteY33" fmla="*/ 545141 h 1242866"/>
              <a:gd name="connsiteX34" fmla="*/ 2394481 w 6658928"/>
              <a:gd name="connsiteY34" fmla="*/ 304800 h 1242866"/>
              <a:gd name="connsiteX35" fmla="*/ 3233083 w 6658928"/>
              <a:gd name="connsiteY35" fmla="*/ 347460 h 1242866"/>
              <a:gd name="connsiteX36" fmla="*/ 3424439 w 6658928"/>
              <a:gd name="connsiteY36" fmla="*/ 372058 h 1242866"/>
              <a:gd name="connsiteX37" fmla="*/ 3197621 w 6658928"/>
              <a:gd name="connsiteY37" fmla="*/ 319814 h 1242866"/>
              <a:gd name="connsiteX38" fmla="*/ 2170217 w 6658928"/>
              <a:gd name="connsiteY38" fmla="*/ 236084 h 1242866"/>
              <a:gd name="connsiteX39" fmla="*/ 813120 w 6658928"/>
              <a:gd name="connsiteY39" fmla="*/ 401401 h 1242866"/>
              <a:gd name="connsiteX40" fmla="*/ 761999 w 6658928"/>
              <a:gd name="connsiteY40" fmla="*/ 421530 h 1242866"/>
              <a:gd name="connsiteX41" fmla="*/ 813626 w 6658928"/>
              <a:gd name="connsiteY41" fmla="*/ 392741 h 1242866"/>
              <a:gd name="connsiteX42" fmla="*/ 2546881 w 6658928"/>
              <a:gd name="connsiteY42" fmla="*/ 152400 h 1242866"/>
              <a:gd name="connsiteX43" fmla="*/ 3385482 w 6658928"/>
              <a:gd name="connsiteY43" fmla="*/ 195060 h 1242866"/>
              <a:gd name="connsiteX44" fmla="*/ 3576839 w 6658928"/>
              <a:gd name="connsiteY44" fmla="*/ 219658 h 1242866"/>
              <a:gd name="connsiteX45" fmla="*/ 3350021 w 6658928"/>
              <a:gd name="connsiteY45" fmla="*/ 167414 h 1242866"/>
              <a:gd name="connsiteX46" fmla="*/ 2322617 w 6658928"/>
              <a:gd name="connsiteY46" fmla="*/ 83684 h 1242866"/>
              <a:gd name="connsiteX47" fmla="*/ 965520 w 6658928"/>
              <a:gd name="connsiteY47" fmla="*/ 249001 h 1242866"/>
              <a:gd name="connsiteX48" fmla="*/ 914399 w 6658928"/>
              <a:gd name="connsiteY48" fmla="*/ 269130 h 1242866"/>
              <a:gd name="connsiteX49" fmla="*/ 966026 w 6658928"/>
              <a:gd name="connsiteY49" fmla="*/ 240341 h 1242866"/>
              <a:gd name="connsiteX50" fmla="*/ 2699281 w 6658928"/>
              <a:gd name="connsiteY50" fmla="*/ 0 h 1242866"/>
              <a:gd name="connsiteX51" fmla="*/ 3780770 w 6658928"/>
              <a:gd name="connsiteY51" fmla="*/ 73882 h 1242866"/>
              <a:gd name="connsiteX52" fmla="*/ 3924645 w 6658928"/>
              <a:gd name="connsiteY52" fmla="*/ 97944 h 1242866"/>
              <a:gd name="connsiteX53" fmla="*/ 3938757 w 6658928"/>
              <a:gd name="connsiteY53" fmla="*/ 93140 h 1242866"/>
              <a:gd name="connsiteX54" fmla="*/ 3966597 w 6658928"/>
              <a:gd name="connsiteY54" fmla="*/ 101922 h 1242866"/>
              <a:gd name="connsiteX55" fmla="*/ 5250710 w 6658928"/>
              <a:gd name="connsiteY55" fmla="*/ 244782 h 1242866"/>
              <a:gd name="connsiteX56" fmla="*/ 6607808 w 6658928"/>
              <a:gd name="connsiteY56" fmla="*/ 79465 h 1242866"/>
              <a:gd name="connsiteX57" fmla="*/ 6658928 w 6658928"/>
              <a:gd name="connsiteY57" fmla="*/ 59336 h 1242866"/>
              <a:gd name="connsiteX58" fmla="*/ 6607301 w 6658928"/>
              <a:gd name="connsiteY58" fmla="*/ 88124 h 1242866"/>
              <a:gd name="connsiteX59" fmla="*/ 4874047 w 6658928"/>
              <a:gd name="connsiteY59" fmla="*/ 328466 h 1242866"/>
              <a:gd name="connsiteX60" fmla="*/ 4035445 w 6658928"/>
              <a:gd name="connsiteY60" fmla="*/ 285806 h 1242866"/>
              <a:gd name="connsiteX61" fmla="*/ 3844089 w 6658928"/>
              <a:gd name="connsiteY61" fmla="*/ 261208 h 1242866"/>
              <a:gd name="connsiteX62" fmla="*/ 4070907 w 6658928"/>
              <a:gd name="connsiteY62" fmla="*/ 313452 h 1242866"/>
              <a:gd name="connsiteX63" fmla="*/ 5098310 w 6658928"/>
              <a:gd name="connsiteY63" fmla="*/ 397182 h 1242866"/>
              <a:gd name="connsiteX64" fmla="*/ 6455408 w 6658928"/>
              <a:gd name="connsiteY64" fmla="*/ 231865 h 1242866"/>
              <a:gd name="connsiteX65" fmla="*/ 6506528 w 6658928"/>
              <a:gd name="connsiteY65" fmla="*/ 211736 h 1242866"/>
              <a:gd name="connsiteX66" fmla="*/ 6454901 w 6658928"/>
              <a:gd name="connsiteY66" fmla="*/ 240524 h 1242866"/>
              <a:gd name="connsiteX67" fmla="*/ 4721647 w 6658928"/>
              <a:gd name="connsiteY67" fmla="*/ 480866 h 1242866"/>
              <a:gd name="connsiteX68" fmla="*/ 3883045 w 6658928"/>
              <a:gd name="connsiteY68" fmla="*/ 438206 h 1242866"/>
              <a:gd name="connsiteX69" fmla="*/ 3691689 w 6658928"/>
              <a:gd name="connsiteY69" fmla="*/ 413608 h 1242866"/>
              <a:gd name="connsiteX70" fmla="*/ 3918507 w 6658928"/>
              <a:gd name="connsiteY70" fmla="*/ 465852 h 1242866"/>
              <a:gd name="connsiteX71" fmla="*/ 4945910 w 6658928"/>
              <a:gd name="connsiteY71" fmla="*/ 549582 h 1242866"/>
              <a:gd name="connsiteX72" fmla="*/ 6303008 w 6658928"/>
              <a:gd name="connsiteY72" fmla="*/ 384265 h 1242866"/>
              <a:gd name="connsiteX73" fmla="*/ 6354128 w 6658928"/>
              <a:gd name="connsiteY73" fmla="*/ 364136 h 1242866"/>
              <a:gd name="connsiteX74" fmla="*/ 6302501 w 6658928"/>
              <a:gd name="connsiteY74" fmla="*/ 392924 h 1242866"/>
              <a:gd name="connsiteX75" fmla="*/ 4569247 w 6658928"/>
              <a:gd name="connsiteY75" fmla="*/ 633266 h 1242866"/>
              <a:gd name="connsiteX76" fmla="*/ 3730645 w 6658928"/>
              <a:gd name="connsiteY76" fmla="*/ 590606 h 1242866"/>
              <a:gd name="connsiteX77" fmla="*/ 3539290 w 6658928"/>
              <a:gd name="connsiteY77" fmla="*/ 566008 h 1242866"/>
              <a:gd name="connsiteX78" fmla="*/ 3766107 w 6658928"/>
              <a:gd name="connsiteY78" fmla="*/ 618252 h 1242866"/>
              <a:gd name="connsiteX79" fmla="*/ 4793510 w 6658928"/>
              <a:gd name="connsiteY79" fmla="*/ 701982 h 1242866"/>
              <a:gd name="connsiteX80" fmla="*/ 6150608 w 6658928"/>
              <a:gd name="connsiteY80" fmla="*/ 536665 h 1242866"/>
              <a:gd name="connsiteX81" fmla="*/ 6201728 w 6658928"/>
              <a:gd name="connsiteY81" fmla="*/ 516536 h 1242866"/>
              <a:gd name="connsiteX82" fmla="*/ 6150101 w 6658928"/>
              <a:gd name="connsiteY82" fmla="*/ 545324 h 1242866"/>
              <a:gd name="connsiteX83" fmla="*/ 4416847 w 6658928"/>
              <a:gd name="connsiteY83" fmla="*/ 785666 h 1242866"/>
              <a:gd name="connsiteX84" fmla="*/ 3578245 w 6658928"/>
              <a:gd name="connsiteY84" fmla="*/ 743006 h 1242866"/>
              <a:gd name="connsiteX85" fmla="*/ 3386889 w 6658928"/>
              <a:gd name="connsiteY85" fmla="*/ 718408 h 1242866"/>
              <a:gd name="connsiteX86" fmla="*/ 3613707 w 6658928"/>
              <a:gd name="connsiteY86" fmla="*/ 770652 h 1242866"/>
              <a:gd name="connsiteX87" fmla="*/ 4641110 w 6658928"/>
              <a:gd name="connsiteY87" fmla="*/ 854382 h 1242866"/>
              <a:gd name="connsiteX88" fmla="*/ 5998208 w 6658928"/>
              <a:gd name="connsiteY88" fmla="*/ 689065 h 1242866"/>
              <a:gd name="connsiteX89" fmla="*/ 6049328 w 6658928"/>
              <a:gd name="connsiteY89" fmla="*/ 668936 h 1242866"/>
              <a:gd name="connsiteX90" fmla="*/ 5997701 w 6658928"/>
              <a:gd name="connsiteY90" fmla="*/ 697724 h 1242866"/>
              <a:gd name="connsiteX91" fmla="*/ 4264447 w 6658928"/>
              <a:gd name="connsiteY91" fmla="*/ 938066 h 1242866"/>
              <a:gd name="connsiteX92" fmla="*/ 3425845 w 6658928"/>
              <a:gd name="connsiteY92" fmla="*/ 895406 h 1242866"/>
              <a:gd name="connsiteX93" fmla="*/ 3234489 w 6658928"/>
              <a:gd name="connsiteY93" fmla="*/ 870808 h 1242866"/>
              <a:gd name="connsiteX94" fmla="*/ 3461307 w 6658928"/>
              <a:gd name="connsiteY94" fmla="*/ 923052 h 1242866"/>
              <a:gd name="connsiteX95" fmla="*/ 4488710 w 6658928"/>
              <a:gd name="connsiteY95" fmla="*/ 1006782 h 1242866"/>
              <a:gd name="connsiteX96" fmla="*/ 5845808 w 6658928"/>
              <a:gd name="connsiteY96" fmla="*/ 841465 h 1242866"/>
              <a:gd name="connsiteX97" fmla="*/ 5896928 w 6658928"/>
              <a:gd name="connsiteY97" fmla="*/ 821336 h 1242866"/>
              <a:gd name="connsiteX98" fmla="*/ 5845301 w 6658928"/>
              <a:gd name="connsiteY98" fmla="*/ 850124 h 1242866"/>
              <a:gd name="connsiteX99" fmla="*/ 4112047 w 6658928"/>
              <a:gd name="connsiteY99" fmla="*/ 1090466 h 1242866"/>
              <a:gd name="connsiteX100" fmla="*/ 3273445 w 6658928"/>
              <a:gd name="connsiteY100" fmla="*/ 1047806 h 1242866"/>
              <a:gd name="connsiteX101" fmla="*/ 3082089 w 6658928"/>
              <a:gd name="connsiteY101" fmla="*/ 1023208 h 1242866"/>
              <a:gd name="connsiteX102" fmla="*/ 3308907 w 6658928"/>
              <a:gd name="connsiteY102" fmla="*/ 1075452 h 1242866"/>
              <a:gd name="connsiteX103" fmla="*/ 4336310 w 6658928"/>
              <a:gd name="connsiteY103" fmla="*/ 1159182 h 1242866"/>
              <a:gd name="connsiteX104" fmla="*/ 5693408 w 6658928"/>
              <a:gd name="connsiteY104" fmla="*/ 993865 h 1242866"/>
              <a:gd name="connsiteX105" fmla="*/ 5744528 w 6658928"/>
              <a:gd name="connsiteY105" fmla="*/ 973736 h 1242866"/>
              <a:gd name="connsiteX106" fmla="*/ 5692901 w 6658928"/>
              <a:gd name="connsiteY106" fmla="*/ 1002525 h 1242866"/>
              <a:gd name="connsiteX107" fmla="*/ 3959647 w 6658928"/>
              <a:gd name="connsiteY107" fmla="*/ 1242866 h 1242866"/>
              <a:gd name="connsiteX108" fmla="*/ 2878158 w 6658928"/>
              <a:gd name="connsiteY108" fmla="*/ 1168984 h 1242866"/>
              <a:gd name="connsiteX109" fmla="*/ 2734283 w 6658928"/>
              <a:gd name="connsiteY109" fmla="*/ 1144922 h 1242866"/>
              <a:gd name="connsiteX110" fmla="*/ 2720170 w 6658928"/>
              <a:gd name="connsiteY110" fmla="*/ 1149727 h 1242866"/>
              <a:gd name="connsiteX111" fmla="*/ 2692331 w 6658928"/>
              <a:gd name="connsiteY111" fmla="*/ 1140944 h 1242866"/>
              <a:gd name="connsiteX112" fmla="*/ 1408218 w 6658928"/>
              <a:gd name="connsiteY112" fmla="*/ 998084 h 1242866"/>
              <a:gd name="connsiteX113" fmla="*/ 51121 w 6658928"/>
              <a:gd name="connsiteY113" fmla="*/ 1163401 h 124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6658928" h="1242866">
                <a:moveTo>
                  <a:pt x="0" y="1183530"/>
                </a:moveTo>
                <a:lnTo>
                  <a:pt x="51627" y="1154742"/>
                </a:lnTo>
                <a:cubicBezTo>
                  <a:pt x="368142" y="1012294"/>
                  <a:pt x="1025395" y="914400"/>
                  <a:pt x="1784881" y="914400"/>
                </a:cubicBezTo>
                <a:cubicBezTo>
                  <a:pt x="2085337" y="914400"/>
                  <a:pt x="2369793" y="929721"/>
                  <a:pt x="2623483" y="957060"/>
                </a:cubicBezTo>
                <a:lnTo>
                  <a:pt x="2814840" y="981658"/>
                </a:lnTo>
                <a:lnTo>
                  <a:pt x="2588021" y="929414"/>
                </a:lnTo>
                <a:cubicBezTo>
                  <a:pt x="2305108" y="876965"/>
                  <a:pt x="1948348" y="845684"/>
                  <a:pt x="1560617" y="845684"/>
                </a:cubicBezTo>
                <a:cubicBezTo>
                  <a:pt x="1000563" y="845684"/>
                  <a:pt x="505125" y="910950"/>
                  <a:pt x="203521" y="1011001"/>
                </a:cubicBezTo>
                <a:lnTo>
                  <a:pt x="152399" y="1031130"/>
                </a:lnTo>
                <a:lnTo>
                  <a:pt x="204026" y="1002342"/>
                </a:lnTo>
                <a:cubicBezTo>
                  <a:pt x="520542" y="859894"/>
                  <a:pt x="1177795" y="762000"/>
                  <a:pt x="1937281" y="762000"/>
                </a:cubicBezTo>
                <a:cubicBezTo>
                  <a:pt x="2237737" y="762000"/>
                  <a:pt x="2522193" y="777321"/>
                  <a:pt x="2775883" y="804660"/>
                </a:cubicBezTo>
                <a:lnTo>
                  <a:pt x="2967239" y="829258"/>
                </a:lnTo>
                <a:lnTo>
                  <a:pt x="2740421" y="777014"/>
                </a:lnTo>
                <a:cubicBezTo>
                  <a:pt x="2457508" y="724565"/>
                  <a:pt x="2100748" y="693284"/>
                  <a:pt x="1713017" y="693284"/>
                </a:cubicBezTo>
                <a:cubicBezTo>
                  <a:pt x="1152963" y="693284"/>
                  <a:pt x="657525" y="758550"/>
                  <a:pt x="355920" y="858601"/>
                </a:cubicBezTo>
                <a:lnTo>
                  <a:pt x="304799" y="878730"/>
                </a:lnTo>
                <a:lnTo>
                  <a:pt x="356426" y="849941"/>
                </a:lnTo>
                <a:cubicBezTo>
                  <a:pt x="672942" y="707494"/>
                  <a:pt x="1330194" y="609600"/>
                  <a:pt x="2089682" y="609600"/>
                </a:cubicBezTo>
                <a:cubicBezTo>
                  <a:pt x="2390137" y="609600"/>
                  <a:pt x="2674593" y="624921"/>
                  <a:pt x="2928283" y="652260"/>
                </a:cubicBezTo>
                <a:lnTo>
                  <a:pt x="3119639" y="676858"/>
                </a:lnTo>
                <a:lnTo>
                  <a:pt x="2892821" y="624614"/>
                </a:lnTo>
                <a:cubicBezTo>
                  <a:pt x="2609908" y="572165"/>
                  <a:pt x="2253148" y="540884"/>
                  <a:pt x="1865417" y="540884"/>
                </a:cubicBezTo>
                <a:cubicBezTo>
                  <a:pt x="1305363" y="540884"/>
                  <a:pt x="809924" y="606150"/>
                  <a:pt x="508320" y="706201"/>
                </a:cubicBezTo>
                <a:lnTo>
                  <a:pt x="457200" y="726330"/>
                </a:lnTo>
                <a:lnTo>
                  <a:pt x="508826" y="697541"/>
                </a:lnTo>
                <a:cubicBezTo>
                  <a:pt x="825341" y="555094"/>
                  <a:pt x="1482594" y="457200"/>
                  <a:pt x="2242081" y="457200"/>
                </a:cubicBezTo>
                <a:cubicBezTo>
                  <a:pt x="2542537" y="457200"/>
                  <a:pt x="2826993" y="472521"/>
                  <a:pt x="3080683" y="499860"/>
                </a:cubicBezTo>
                <a:lnTo>
                  <a:pt x="3272039" y="524458"/>
                </a:lnTo>
                <a:lnTo>
                  <a:pt x="3045221" y="472214"/>
                </a:lnTo>
                <a:cubicBezTo>
                  <a:pt x="2762308" y="419765"/>
                  <a:pt x="2405548" y="388484"/>
                  <a:pt x="2017817" y="388484"/>
                </a:cubicBezTo>
                <a:cubicBezTo>
                  <a:pt x="1457762" y="388484"/>
                  <a:pt x="962324" y="453750"/>
                  <a:pt x="660720" y="553801"/>
                </a:cubicBezTo>
                <a:lnTo>
                  <a:pt x="609599" y="573930"/>
                </a:lnTo>
                <a:lnTo>
                  <a:pt x="661226" y="545141"/>
                </a:lnTo>
                <a:cubicBezTo>
                  <a:pt x="977741" y="402694"/>
                  <a:pt x="1634995" y="304800"/>
                  <a:pt x="2394481" y="304800"/>
                </a:cubicBezTo>
                <a:cubicBezTo>
                  <a:pt x="2694936" y="304800"/>
                  <a:pt x="2979393" y="320121"/>
                  <a:pt x="3233083" y="347460"/>
                </a:cubicBezTo>
                <a:lnTo>
                  <a:pt x="3424439" y="372058"/>
                </a:lnTo>
                <a:lnTo>
                  <a:pt x="3197621" y="319814"/>
                </a:lnTo>
                <a:cubicBezTo>
                  <a:pt x="2914708" y="267365"/>
                  <a:pt x="2557948" y="236084"/>
                  <a:pt x="2170217" y="236084"/>
                </a:cubicBezTo>
                <a:cubicBezTo>
                  <a:pt x="1610162" y="236084"/>
                  <a:pt x="1114724" y="301350"/>
                  <a:pt x="813120" y="401401"/>
                </a:cubicBezTo>
                <a:lnTo>
                  <a:pt x="761999" y="421530"/>
                </a:lnTo>
                <a:lnTo>
                  <a:pt x="813626" y="392741"/>
                </a:lnTo>
                <a:cubicBezTo>
                  <a:pt x="1130141" y="250294"/>
                  <a:pt x="1787394" y="152400"/>
                  <a:pt x="2546881" y="152400"/>
                </a:cubicBezTo>
                <a:cubicBezTo>
                  <a:pt x="2847336" y="152400"/>
                  <a:pt x="3131793" y="167721"/>
                  <a:pt x="3385482" y="195060"/>
                </a:cubicBezTo>
                <a:lnTo>
                  <a:pt x="3576839" y="219658"/>
                </a:lnTo>
                <a:lnTo>
                  <a:pt x="3350021" y="167414"/>
                </a:lnTo>
                <a:cubicBezTo>
                  <a:pt x="3067107" y="114965"/>
                  <a:pt x="2710348" y="83684"/>
                  <a:pt x="2322617" y="83684"/>
                </a:cubicBezTo>
                <a:cubicBezTo>
                  <a:pt x="1762562" y="83684"/>
                  <a:pt x="1267124" y="148950"/>
                  <a:pt x="965520" y="249001"/>
                </a:cubicBezTo>
                <a:lnTo>
                  <a:pt x="914399" y="269130"/>
                </a:lnTo>
                <a:lnTo>
                  <a:pt x="966026" y="240341"/>
                </a:lnTo>
                <a:cubicBezTo>
                  <a:pt x="1282541" y="97894"/>
                  <a:pt x="1939794" y="0"/>
                  <a:pt x="2699281" y="0"/>
                </a:cubicBezTo>
                <a:cubicBezTo>
                  <a:pt x="3099888" y="0"/>
                  <a:pt x="3472052" y="27237"/>
                  <a:pt x="3780770" y="73882"/>
                </a:cubicBezTo>
                <a:lnTo>
                  <a:pt x="3924645" y="97944"/>
                </a:lnTo>
                <a:lnTo>
                  <a:pt x="3938757" y="93140"/>
                </a:lnTo>
                <a:lnTo>
                  <a:pt x="3966597" y="101922"/>
                </a:lnTo>
                <a:cubicBezTo>
                  <a:pt x="4271821" y="189171"/>
                  <a:pt x="4733737" y="244782"/>
                  <a:pt x="5250710" y="244782"/>
                </a:cubicBezTo>
                <a:cubicBezTo>
                  <a:pt x="5810766" y="244782"/>
                  <a:pt x="6306204" y="179515"/>
                  <a:pt x="6607808" y="79465"/>
                </a:cubicBezTo>
                <a:lnTo>
                  <a:pt x="6658928" y="59336"/>
                </a:lnTo>
                <a:lnTo>
                  <a:pt x="6607301" y="88124"/>
                </a:lnTo>
                <a:cubicBezTo>
                  <a:pt x="6290786" y="230572"/>
                  <a:pt x="5633534" y="328466"/>
                  <a:pt x="4874047" y="328466"/>
                </a:cubicBezTo>
                <a:cubicBezTo>
                  <a:pt x="4573591" y="328466"/>
                  <a:pt x="4289135" y="313145"/>
                  <a:pt x="4035445" y="285806"/>
                </a:cubicBezTo>
                <a:lnTo>
                  <a:pt x="3844089" y="261208"/>
                </a:lnTo>
                <a:lnTo>
                  <a:pt x="4070907" y="313452"/>
                </a:lnTo>
                <a:cubicBezTo>
                  <a:pt x="4353820" y="365901"/>
                  <a:pt x="4710580" y="397182"/>
                  <a:pt x="5098310" y="397182"/>
                </a:cubicBezTo>
                <a:cubicBezTo>
                  <a:pt x="5658366" y="397182"/>
                  <a:pt x="6153804" y="331915"/>
                  <a:pt x="6455408" y="231865"/>
                </a:cubicBezTo>
                <a:lnTo>
                  <a:pt x="6506528" y="211736"/>
                </a:lnTo>
                <a:lnTo>
                  <a:pt x="6454901" y="240524"/>
                </a:lnTo>
                <a:cubicBezTo>
                  <a:pt x="6138386" y="382972"/>
                  <a:pt x="5481134" y="480866"/>
                  <a:pt x="4721647" y="480866"/>
                </a:cubicBezTo>
                <a:cubicBezTo>
                  <a:pt x="4421191" y="480866"/>
                  <a:pt x="4136735" y="465545"/>
                  <a:pt x="3883045" y="438206"/>
                </a:cubicBezTo>
                <a:lnTo>
                  <a:pt x="3691689" y="413608"/>
                </a:lnTo>
                <a:lnTo>
                  <a:pt x="3918507" y="465852"/>
                </a:lnTo>
                <a:cubicBezTo>
                  <a:pt x="4201420" y="518301"/>
                  <a:pt x="4558181" y="549582"/>
                  <a:pt x="4945910" y="549582"/>
                </a:cubicBezTo>
                <a:cubicBezTo>
                  <a:pt x="5505966" y="549582"/>
                  <a:pt x="6001404" y="484315"/>
                  <a:pt x="6303008" y="384265"/>
                </a:cubicBezTo>
                <a:lnTo>
                  <a:pt x="6354128" y="364136"/>
                </a:lnTo>
                <a:lnTo>
                  <a:pt x="6302501" y="392924"/>
                </a:lnTo>
                <a:cubicBezTo>
                  <a:pt x="5985986" y="535372"/>
                  <a:pt x="5328734" y="633266"/>
                  <a:pt x="4569247" y="633266"/>
                </a:cubicBezTo>
                <a:cubicBezTo>
                  <a:pt x="4268791" y="633266"/>
                  <a:pt x="3984335" y="617945"/>
                  <a:pt x="3730645" y="590606"/>
                </a:cubicBezTo>
                <a:lnTo>
                  <a:pt x="3539290" y="566008"/>
                </a:lnTo>
                <a:lnTo>
                  <a:pt x="3766107" y="618252"/>
                </a:lnTo>
                <a:cubicBezTo>
                  <a:pt x="4049020" y="670701"/>
                  <a:pt x="4405780" y="701982"/>
                  <a:pt x="4793510" y="701982"/>
                </a:cubicBezTo>
                <a:cubicBezTo>
                  <a:pt x="5353566" y="701982"/>
                  <a:pt x="5849004" y="636715"/>
                  <a:pt x="6150608" y="536665"/>
                </a:cubicBezTo>
                <a:lnTo>
                  <a:pt x="6201728" y="516536"/>
                </a:lnTo>
                <a:lnTo>
                  <a:pt x="6150101" y="545324"/>
                </a:lnTo>
                <a:cubicBezTo>
                  <a:pt x="5833586" y="687772"/>
                  <a:pt x="5176334" y="785666"/>
                  <a:pt x="4416847" y="785666"/>
                </a:cubicBezTo>
                <a:cubicBezTo>
                  <a:pt x="4116391" y="785666"/>
                  <a:pt x="3831935" y="770345"/>
                  <a:pt x="3578245" y="743006"/>
                </a:cubicBezTo>
                <a:lnTo>
                  <a:pt x="3386889" y="718408"/>
                </a:lnTo>
                <a:lnTo>
                  <a:pt x="3613707" y="770652"/>
                </a:lnTo>
                <a:cubicBezTo>
                  <a:pt x="3896620" y="823101"/>
                  <a:pt x="4253380" y="854382"/>
                  <a:pt x="4641110" y="854382"/>
                </a:cubicBezTo>
                <a:cubicBezTo>
                  <a:pt x="5201166" y="854382"/>
                  <a:pt x="5696604" y="789115"/>
                  <a:pt x="5998208" y="689065"/>
                </a:cubicBezTo>
                <a:lnTo>
                  <a:pt x="6049328" y="668936"/>
                </a:lnTo>
                <a:lnTo>
                  <a:pt x="5997701" y="697724"/>
                </a:lnTo>
                <a:cubicBezTo>
                  <a:pt x="5681186" y="840172"/>
                  <a:pt x="5023934" y="938066"/>
                  <a:pt x="4264447" y="938066"/>
                </a:cubicBezTo>
                <a:cubicBezTo>
                  <a:pt x="3963991" y="938066"/>
                  <a:pt x="3679535" y="922745"/>
                  <a:pt x="3425845" y="895406"/>
                </a:cubicBezTo>
                <a:lnTo>
                  <a:pt x="3234489" y="870808"/>
                </a:lnTo>
                <a:lnTo>
                  <a:pt x="3461307" y="923052"/>
                </a:lnTo>
                <a:cubicBezTo>
                  <a:pt x="3744220" y="975501"/>
                  <a:pt x="4100981" y="1006782"/>
                  <a:pt x="4488710" y="1006782"/>
                </a:cubicBezTo>
                <a:cubicBezTo>
                  <a:pt x="5048766" y="1006782"/>
                  <a:pt x="5544204" y="941516"/>
                  <a:pt x="5845808" y="841465"/>
                </a:cubicBezTo>
                <a:lnTo>
                  <a:pt x="5896928" y="821336"/>
                </a:lnTo>
                <a:lnTo>
                  <a:pt x="5845301" y="850124"/>
                </a:lnTo>
                <a:cubicBezTo>
                  <a:pt x="5528786" y="992572"/>
                  <a:pt x="4871534" y="1090466"/>
                  <a:pt x="4112047" y="1090466"/>
                </a:cubicBezTo>
                <a:cubicBezTo>
                  <a:pt x="3811591" y="1090466"/>
                  <a:pt x="3527135" y="1075145"/>
                  <a:pt x="3273445" y="1047806"/>
                </a:cubicBezTo>
                <a:lnTo>
                  <a:pt x="3082089" y="1023208"/>
                </a:lnTo>
                <a:lnTo>
                  <a:pt x="3308907" y="1075452"/>
                </a:lnTo>
                <a:cubicBezTo>
                  <a:pt x="3591820" y="1127901"/>
                  <a:pt x="3948580" y="1159182"/>
                  <a:pt x="4336310" y="1159182"/>
                </a:cubicBezTo>
                <a:cubicBezTo>
                  <a:pt x="4896366" y="1159182"/>
                  <a:pt x="5391804" y="1093916"/>
                  <a:pt x="5693408" y="993865"/>
                </a:cubicBezTo>
                <a:lnTo>
                  <a:pt x="5744528" y="973736"/>
                </a:lnTo>
                <a:lnTo>
                  <a:pt x="5692901" y="1002525"/>
                </a:lnTo>
                <a:cubicBezTo>
                  <a:pt x="5376386" y="1144972"/>
                  <a:pt x="4719134" y="1242866"/>
                  <a:pt x="3959647" y="1242866"/>
                </a:cubicBezTo>
                <a:cubicBezTo>
                  <a:pt x="3559039" y="1242866"/>
                  <a:pt x="3186875" y="1215629"/>
                  <a:pt x="2878158" y="1168984"/>
                </a:cubicBezTo>
                <a:lnTo>
                  <a:pt x="2734283" y="1144922"/>
                </a:lnTo>
                <a:lnTo>
                  <a:pt x="2720170" y="1149727"/>
                </a:lnTo>
                <a:lnTo>
                  <a:pt x="2692331" y="1140944"/>
                </a:lnTo>
                <a:cubicBezTo>
                  <a:pt x="2387106" y="1053695"/>
                  <a:pt x="1925192" y="998084"/>
                  <a:pt x="1408218" y="998084"/>
                </a:cubicBezTo>
                <a:cubicBezTo>
                  <a:pt x="848163" y="998084"/>
                  <a:pt x="352725" y="1063351"/>
                  <a:pt x="51121" y="1163401"/>
                </a:cubicBezTo>
                <a:close/>
              </a:path>
            </a:pathLst>
          </a:custGeom>
          <a:gradFill>
            <a:gsLst>
              <a:gs pos="33000">
                <a:srgbClr val="FF0000"/>
              </a:gs>
              <a:gs pos="64600">
                <a:schemeClr val="accent1">
                  <a:lumMod val="40000"/>
                  <a:lumOff val="60000"/>
                </a:schemeClr>
              </a:gs>
              <a:gs pos="50000">
                <a:schemeClr val="accent4">
                  <a:lumMod val="40000"/>
                  <a:lumOff val="60000"/>
                </a:schemeClr>
              </a:gs>
              <a:gs pos="100000">
                <a:srgbClr val="002060"/>
              </a:gs>
            </a:gsLst>
            <a:lin ang="2700000" scaled="1"/>
          </a:gradFill>
          <a:ln>
            <a:noFill/>
          </a:ln>
          <a:effectLst>
            <a:reflection blurRad="6350" stA="41000" endPos="90000" dist="50800" dir="5400000" sy="-100000" algn="bl" rotWithShape="0"/>
          </a:effectLst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>
            <a:off x="-28657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31081" y="5524108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288540" y="-6278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30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3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 rot="2725144">
            <a:off x="3930440" y="2775349"/>
            <a:ext cx="1308975" cy="1307300"/>
          </a:xfrm>
          <a:prstGeom prst="rect">
            <a:avLst/>
          </a:prstGeom>
          <a:gradFill flip="none" rotWithShape="1">
            <a:gsLst>
              <a:gs pos="2000">
                <a:schemeClr val="accent6">
                  <a:lumMod val="20000"/>
                  <a:lumOff val="80000"/>
                </a:schemeClr>
              </a:gs>
              <a:gs pos="1000">
                <a:srgbClr val="FF0000"/>
              </a:gs>
              <a:gs pos="47000">
                <a:srgbClr val="C00000">
                  <a:alpha val="91000"/>
                </a:srgbClr>
              </a:gs>
              <a:gs pos="78000">
                <a:srgbClr val="570807">
                  <a:alpha val="33000"/>
                </a:srgbClr>
              </a:gs>
              <a:gs pos="38000">
                <a:srgbClr val="CC00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1"/>
          <p:cNvSpPr/>
          <p:nvPr/>
        </p:nvSpPr>
        <p:spPr>
          <a:xfrm rot="2658975" flipH="1">
            <a:off x="446751" y="3633648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C00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>
                  <a:lumMod val="0"/>
                  <a:lumOff val="100000"/>
                </a:srgbClr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1"/>
          <p:cNvSpPr/>
          <p:nvPr/>
        </p:nvSpPr>
        <p:spPr>
          <a:xfrm rot="18941025">
            <a:off x="3534415" y="3663724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C00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>
                  <a:lumMod val="0"/>
                  <a:lumOff val="100000"/>
                </a:srgbClr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1"/>
          <p:cNvSpPr/>
          <p:nvPr/>
        </p:nvSpPr>
        <p:spPr>
          <a:xfrm rot="13504793" flipH="1">
            <a:off x="3580046" y="1268286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C00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>
                  <a:lumMod val="0"/>
                  <a:lumOff val="100000"/>
                </a:srgbClr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1"/>
          <p:cNvSpPr/>
          <p:nvPr/>
        </p:nvSpPr>
        <p:spPr>
          <a:xfrm rot="8193601">
            <a:off x="478083" y="1196382"/>
            <a:ext cx="5019677" cy="1959839"/>
          </a:xfrm>
          <a:custGeom>
            <a:avLst/>
            <a:gdLst>
              <a:gd name="connsiteX0" fmla="*/ 3724906 w 5779300"/>
              <a:gd name="connsiteY0" fmla="*/ 4196905 h 4875047"/>
              <a:gd name="connsiteX1" fmla="*/ 4286678 w 5779300"/>
              <a:gd name="connsiteY1" fmla="*/ 4320913 h 4875047"/>
              <a:gd name="connsiteX2" fmla="*/ 4359786 w 5779300"/>
              <a:gd name="connsiteY2" fmla="*/ 4360419 h 4875047"/>
              <a:gd name="connsiteX3" fmla="*/ 4366327 w 5779300"/>
              <a:gd name="connsiteY3" fmla="*/ 4353223 h 4875047"/>
              <a:gd name="connsiteX4" fmla="*/ 4380788 w 5779300"/>
              <a:gd name="connsiteY4" fmla="*/ 4367964 h 4875047"/>
              <a:gd name="connsiteX5" fmla="*/ 5047812 w 5779300"/>
              <a:gd name="connsiteY5" fmla="*/ 4607746 h 4875047"/>
              <a:gd name="connsiteX6" fmla="*/ 5752747 w 5779300"/>
              <a:gd name="connsiteY6" fmla="*/ 4330270 h 4875047"/>
              <a:gd name="connsiteX7" fmla="*/ 5779300 w 5779300"/>
              <a:gd name="connsiteY7" fmla="*/ 4296485 h 4875047"/>
              <a:gd name="connsiteX8" fmla="*/ 5752483 w 5779300"/>
              <a:gd name="connsiteY8" fmla="*/ 4344805 h 4875047"/>
              <a:gd name="connsiteX9" fmla="*/ 4852156 w 5779300"/>
              <a:gd name="connsiteY9" fmla="*/ 4748204 h 4875047"/>
              <a:gd name="connsiteX10" fmla="*/ 4290385 w 5779300"/>
              <a:gd name="connsiteY10" fmla="*/ 4624196 h 4875047"/>
              <a:gd name="connsiteX11" fmla="*/ 4217279 w 5779300"/>
              <a:gd name="connsiteY11" fmla="*/ 4584691 h 4875047"/>
              <a:gd name="connsiteX12" fmla="*/ 4210736 w 5779300"/>
              <a:gd name="connsiteY12" fmla="*/ 4591887 h 4875047"/>
              <a:gd name="connsiteX13" fmla="*/ 4196275 w 5779300"/>
              <a:gd name="connsiteY13" fmla="*/ 4577146 h 4875047"/>
              <a:gd name="connsiteX14" fmla="*/ 3529251 w 5779300"/>
              <a:gd name="connsiteY14" fmla="*/ 4337363 h 4875047"/>
              <a:gd name="connsiteX15" fmla="*/ 2887657 w 5779300"/>
              <a:gd name="connsiteY15" fmla="*/ 4554703 h 4875047"/>
              <a:gd name="connsiteX16" fmla="*/ 2887274 w 5779300"/>
              <a:gd name="connsiteY16" fmla="*/ 4555044 h 4875047"/>
              <a:gd name="connsiteX17" fmla="*/ 2885011 w 5779300"/>
              <a:gd name="connsiteY17" fmla="*/ 4557626 h 4875047"/>
              <a:gd name="connsiteX18" fmla="*/ 2844389 w 5779300"/>
              <a:gd name="connsiteY18" fmla="*/ 4597658 h 4875047"/>
              <a:gd name="connsiteX19" fmla="*/ 2824287 w 5779300"/>
              <a:gd name="connsiteY19" fmla="*/ 4614879 h 4875047"/>
              <a:gd name="connsiteX20" fmla="*/ 2797763 w 5779300"/>
              <a:gd name="connsiteY20" fmla="*/ 4648624 h 4875047"/>
              <a:gd name="connsiteX21" fmla="*/ 2809427 w 5779300"/>
              <a:gd name="connsiteY21" fmla="*/ 4627607 h 4875047"/>
              <a:gd name="connsiteX22" fmla="*/ 2800162 w 5779300"/>
              <a:gd name="connsiteY22" fmla="*/ 4635545 h 4875047"/>
              <a:gd name="connsiteX23" fmla="*/ 2054395 w 5779300"/>
              <a:gd name="connsiteY23" fmla="*/ 4875047 h 4875047"/>
              <a:gd name="connsiteX24" fmla="*/ 1492623 w 5779300"/>
              <a:gd name="connsiteY24" fmla="*/ 4751040 h 4875047"/>
              <a:gd name="connsiteX25" fmla="*/ 1419516 w 5779300"/>
              <a:gd name="connsiteY25" fmla="*/ 4711533 h 4875047"/>
              <a:gd name="connsiteX26" fmla="*/ 1412973 w 5779300"/>
              <a:gd name="connsiteY26" fmla="*/ 4718730 h 4875047"/>
              <a:gd name="connsiteX27" fmla="*/ 1398512 w 5779300"/>
              <a:gd name="connsiteY27" fmla="*/ 4703989 h 4875047"/>
              <a:gd name="connsiteX28" fmla="*/ 731489 w 5779300"/>
              <a:gd name="connsiteY28" fmla="*/ 4464207 h 4875047"/>
              <a:gd name="connsiteX29" fmla="*/ 26554 w 5779300"/>
              <a:gd name="connsiteY29" fmla="*/ 4741683 h 4875047"/>
              <a:gd name="connsiteX30" fmla="*/ 0 w 5779300"/>
              <a:gd name="connsiteY30" fmla="*/ 4775468 h 4875047"/>
              <a:gd name="connsiteX31" fmla="*/ 26818 w 5779300"/>
              <a:gd name="connsiteY31" fmla="*/ 4727148 h 4875047"/>
              <a:gd name="connsiteX32" fmla="*/ 927144 w 5779300"/>
              <a:gd name="connsiteY32" fmla="*/ 4323749 h 4875047"/>
              <a:gd name="connsiteX33" fmla="*/ 1488916 w 5779300"/>
              <a:gd name="connsiteY33" fmla="*/ 4447756 h 4875047"/>
              <a:gd name="connsiteX34" fmla="*/ 1562023 w 5779300"/>
              <a:gd name="connsiteY34" fmla="*/ 4487263 h 4875047"/>
              <a:gd name="connsiteX35" fmla="*/ 1568565 w 5779300"/>
              <a:gd name="connsiteY35" fmla="*/ 4480066 h 4875047"/>
              <a:gd name="connsiteX36" fmla="*/ 1583026 w 5779300"/>
              <a:gd name="connsiteY36" fmla="*/ 4494807 h 4875047"/>
              <a:gd name="connsiteX37" fmla="*/ 2250049 w 5779300"/>
              <a:gd name="connsiteY37" fmla="*/ 4734589 h 4875047"/>
              <a:gd name="connsiteX38" fmla="*/ 2891645 w 5779300"/>
              <a:gd name="connsiteY38" fmla="*/ 4517250 h 4875047"/>
              <a:gd name="connsiteX39" fmla="*/ 2892026 w 5779300"/>
              <a:gd name="connsiteY39" fmla="*/ 4516908 h 4875047"/>
              <a:gd name="connsiteX40" fmla="*/ 2894289 w 5779300"/>
              <a:gd name="connsiteY40" fmla="*/ 4514326 h 4875047"/>
              <a:gd name="connsiteX41" fmla="*/ 2934912 w 5779300"/>
              <a:gd name="connsiteY41" fmla="*/ 4474294 h 4875047"/>
              <a:gd name="connsiteX42" fmla="*/ 2955014 w 5779300"/>
              <a:gd name="connsiteY42" fmla="*/ 4457073 h 4875047"/>
              <a:gd name="connsiteX43" fmla="*/ 2981537 w 5779300"/>
              <a:gd name="connsiteY43" fmla="*/ 4423328 h 4875047"/>
              <a:gd name="connsiteX44" fmla="*/ 2969873 w 5779300"/>
              <a:gd name="connsiteY44" fmla="*/ 4444345 h 4875047"/>
              <a:gd name="connsiteX45" fmla="*/ 2979139 w 5779300"/>
              <a:gd name="connsiteY45" fmla="*/ 4436408 h 4875047"/>
              <a:gd name="connsiteX46" fmla="*/ 3724906 w 5779300"/>
              <a:gd name="connsiteY46" fmla="*/ 4196905 h 4875047"/>
              <a:gd name="connsiteX47" fmla="*/ 2313044 w 5779300"/>
              <a:gd name="connsiteY47" fmla="*/ 3980477 h 4875047"/>
              <a:gd name="connsiteX48" fmla="*/ 2505879 w 5779300"/>
              <a:gd name="connsiteY48" fmla="*/ 4218253 h 4875047"/>
              <a:gd name="connsiteX49" fmla="*/ 2313044 w 5779300"/>
              <a:gd name="connsiteY49" fmla="*/ 4456029 h 4875047"/>
              <a:gd name="connsiteX50" fmla="*/ 2120209 w 5779300"/>
              <a:gd name="connsiteY50" fmla="*/ 4218253 h 4875047"/>
              <a:gd name="connsiteX51" fmla="*/ 2313044 w 5779300"/>
              <a:gd name="connsiteY51" fmla="*/ 3980477 h 4875047"/>
              <a:gd name="connsiteX52" fmla="*/ 1725007 w 5779300"/>
              <a:gd name="connsiteY52" fmla="*/ 3950835 h 4875047"/>
              <a:gd name="connsiteX53" fmla="*/ 1862402 w 5779300"/>
              <a:gd name="connsiteY53" fmla="*/ 4133314 h 4875047"/>
              <a:gd name="connsiteX54" fmla="*/ 1725007 w 5779300"/>
              <a:gd name="connsiteY54" fmla="*/ 4315793 h 4875047"/>
              <a:gd name="connsiteX55" fmla="*/ 1587612 w 5779300"/>
              <a:gd name="connsiteY55" fmla="*/ 4133314 h 4875047"/>
              <a:gd name="connsiteX56" fmla="*/ 1725007 w 5779300"/>
              <a:gd name="connsiteY56" fmla="*/ 3950835 h 4875047"/>
              <a:gd name="connsiteX57" fmla="*/ 4695521 w 5779300"/>
              <a:gd name="connsiteY57" fmla="*/ 3752385 h 4875047"/>
              <a:gd name="connsiteX58" fmla="*/ 4888356 w 5779300"/>
              <a:gd name="connsiteY58" fmla="*/ 3990161 h 4875047"/>
              <a:gd name="connsiteX59" fmla="*/ 4695521 w 5779300"/>
              <a:gd name="connsiteY59" fmla="*/ 4227937 h 4875047"/>
              <a:gd name="connsiteX60" fmla="*/ 4502686 w 5779300"/>
              <a:gd name="connsiteY60" fmla="*/ 3990161 h 4875047"/>
              <a:gd name="connsiteX61" fmla="*/ 4695521 w 5779300"/>
              <a:gd name="connsiteY61" fmla="*/ 3752385 h 4875047"/>
              <a:gd name="connsiteX62" fmla="*/ 3335352 w 5779300"/>
              <a:gd name="connsiteY62" fmla="*/ 3616182 h 4875047"/>
              <a:gd name="connsiteX63" fmla="*/ 3472748 w 5779300"/>
              <a:gd name="connsiteY63" fmla="*/ 3798661 h 4875047"/>
              <a:gd name="connsiteX64" fmla="*/ 3335352 w 5779300"/>
              <a:gd name="connsiteY64" fmla="*/ 3981141 h 4875047"/>
              <a:gd name="connsiteX65" fmla="*/ 3197957 w 5779300"/>
              <a:gd name="connsiteY65" fmla="*/ 3798661 h 4875047"/>
              <a:gd name="connsiteX66" fmla="*/ 3335352 w 5779300"/>
              <a:gd name="connsiteY66" fmla="*/ 3616182 h 4875047"/>
              <a:gd name="connsiteX67" fmla="*/ 2752256 w 5779300"/>
              <a:gd name="connsiteY67" fmla="*/ 3594170 h 4875047"/>
              <a:gd name="connsiteX68" fmla="*/ 2889650 w 5779300"/>
              <a:gd name="connsiteY68" fmla="*/ 3776650 h 4875047"/>
              <a:gd name="connsiteX69" fmla="*/ 2752256 w 5779300"/>
              <a:gd name="connsiteY69" fmla="*/ 3959129 h 4875047"/>
              <a:gd name="connsiteX70" fmla="*/ 2614861 w 5779300"/>
              <a:gd name="connsiteY70" fmla="*/ 3776650 h 4875047"/>
              <a:gd name="connsiteX71" fmla="*/ 2752256 w 5779300"/>
              <a:gd name="connsiteY71" fmla="*/ 3594170 h 4875047"/>
              <a:gd name="connsiteX72" fmla="*/ 1272022 w 5779300"/>
              <a:gd name="connsiteY72" fmla="*/ 3510406 h 4875047"/>
              <a:gd name="connsiteX73" fmla="*/ 1428700 w 5779300"/>
              <a:gd name="connsiteY73" fmla="*/ 3692885 h 4875047"/>
              <a:gd name="connsiteX74" fmla="*/ 1272022 w 5779300"/>
              <a:gd name="connsiteY74" fmla="*/ 3875365 h 4875047"/>
              <a:gd name="connsiteX75" fmla="*/ 1115344 w 5779300"/>
              <a:gd name="connsiteY75" fmla="*/ 3692885 h 4875047"/>
              <a:gd name="connsiteX76" fmla="*/ 1272022 w 5779300"/>
              <a:gd name="connsiteY76" fmla="*/ 3510406 h 4875047"/>
              <a:gd name="connsiteX77" fmla="*/ 557672 w 5779300"/>
              <a:gd name="connsiteY77" fmla="*/ 3504925 h 4875047"/>
              <a:gd name="connsiteX78" fmla="*/ 750507 w 5779300"/>
              <a:gd name="connsiteY78" fmla="*/ 3742701 h 4875047"/>
              <a:gd name="connsiteX79" fmla="*/ 557672 w 5779300"/>
              <a:gd name="connsiteY79" fmla="*/ 3980477 h 4875047"/>
              <a:gd name="connsiteX80" fmla="*/ 364836 w 5779300"/>
              <a:gd name="connsiteY80" fmla="*/ 3742701 h 4875047"/>
              <a:gd name="connsiteX81" fmla="*/ 557672 w 5779300"/>
              <a:gd name="connsiteY81" fmla="*/ 3504925 h 4875047"/>
              <a:gd name="connsiteX82" fmla="*/ 5237411 w 5779300"/>
              <a:gd name="connsiteY82" fmla="*/ 3504482 h 4875047"/>
              <a:gd name="connsiteX83" fmla="*/ 5374806 w 5779300"/>
              <a:gd name="connsiteY83" fmla="*/ 3686961 h 4875047"/>
              <a:gd name="connsiteX84" fmla="*/ 5237411 w 5779300"/>
              <a:gd name="connsiteY84" fmla="*/ 3869440 h 4875047"/>
              <a:gd name="connsiteX85" fmla="*/ 5100016 w 5779300"/>
              <a:gd name="connsiteY85" fmla="*/ 3686961 h 4875047"/>
              <a:gd name="connsiteX86" fmla="*/ 5237411 w 5779300"/>
              <a:gd name="connsiteY86" fmla="*/ 3504482 h 4875047"/>
              <a:gd name="connsiteX87" fmla="*/ 3900712 w 5779300"/>
              <a:gd name="connsiteY87" fmla="*/ 3259961 h 4875047"/>
              <a:gd name="connsiteX88" fmla="*/ 4093547 w 5779300"/>
              <a:gd name="connsiteY88" fmla="*/ 3497737 h 4875047"/>
              <a:gd name="connsiteX89" fmla="*/ 3900712 w 5779300"/>
              <a:gd name="connsiteY89" fmla="*/ 3735513 h 4875047"/>
              <a:gd name="connsiteX90" fmla="*/ 3707877 w 5779300"/>
              <a:gd name="connsiteY90" fmla="*/ 3497737 h 4875047"/>
              <a:gd name="connsiteX91" fmla="*/ 3900712 w 5779300"/>
              <a:gd name="connsiteY91" fmla="*/ 3259961 h 4875047"/>
              <a:gd name="connsiteX92" fmla="*/ 3724906 w 5779300"/>
              <a:gd name="connsiteY92" fmla="*/ 2823028 h 4875047"/>
              <a:gd name="connsiteX93" fmla="*/ 4286678 w 5779300"/>
              <a:gd name="connsiteY93" fmla="*/ 2947036 h 4875047"/>
              <a:gd name="connsiteX94" fmla="*/ 4359786 w 5779300"/>
              <a:gd name="connsiteY94" fmla="*/ 2986542 h 4875047"/>
              <a:gd name="connsiteX95" fmla="*/ 4366327 w 5779300"/>
              <a:gd name="connsiteY95" fmla="*/ 2979345 h 4875047"/>
              <a:gd name="connsiteX96" fmla="*/ 4380788 w 5779300"/>
              <a:gd name="connsiteY96" fmla="*/ 2994087 h 4875047"/>
              <a:gd name="connsiteX97" fmla="*/ 5047812 w 5779300"/>
              <a:gd name="connsiteY97" fmla="*/ 3233868 h 4875047"/>
              <a:gd name="connsiteX98" fmla="*/ 5752747 w 5779300"/>
              <a:gd name="connsiteY98" fmla="*/ 2956393 h 4875047"/>
              <a:gd name="connsiteX99" fmla="*/ 5779300 w 5779300"/>
              <a:gd name="connsiteY99" fmla="*/ 2922608 h 4875047"/>
              <a:gd name="connsiteX100" fmla="*/ 5752483 w 5779300"/>
              <a:gd name="connsiteY100" fmla="*/ 2970928 h 4875047"/>
              <a:gd name="connsiteX101" fmla="*/ 4852156 w 5779300"/>
              <a:gd name="connsiteY101" fmla="*/ 3374327 h 4875047"/>
              <a:gd name="connsiteX102" fmla="*/ 4290385 w 5779300"/>
              <a:gd name="connsiteY102" fmla="*/ 3250320 h 4875047"/>
              <a:gd name="connsiteX103" fmla="*/ 4217279 w 5779300"/>
              <a:gd name="connsiteY103" fmla="*/ 3210813 h 4875047"/>
              <a:gd name="connsiteX104" fmla="*/ 4210736 w 5779300"/>
              <a:gd name="connsiteY104" fmla="*/ 3218010 h 4875047"/>
              <a:gd name="connsiteX105" fmla="*/ 4196275 w 5779300"/>
              <a:gd name="connsiteY105" fmla="*/ 3203269 h 4875047"/>
              <a:gd name="connsiteX106" fmla="*/ 3529251 w 5779300"/>
              <a:gd name="connsiteY106" fmla="*/ 2963486 h 4875047"/>
              <a:gd name="connsiteX107" fmla="*/ 2887656 w 5779300"/>
              <a:gd name="connsiteY107" fmla="*/ 3180826 h 4875047"/>
              <a:gd name="connsiteX108" fmla="*/ 2887274 w 5779300"/>
              <a:gd name="connsiteY108" fmla="*/ 3181167 h 4875047"/>
              <a:gd name="connsiteX109" fmla="*/ 2885011 w 5779300"/>
              <a:gd name="connsiteY109" fmla="*/ 3183749 h 4875047"/>
              <a:gd name="connsiteX110" fmla="*/ 2844389 w 5779300"/>
              <a:gd name="connsiteY110" fmla="*/ 3223781 h 4875047"/>
              <a:gd name="connsiteX111" fmla="*/ 2824287 w 5779300"/>
              <a:gd name="connsiteY111" fmla="*/ 3241002 h 4875047"/>
              <a:gd name="connsiteX112" fmla="*/ 2797763 w 5779300"/>
              <a:gd name="connsiteY112" fmla="*/ 3274747 h 4875047"/>
              <a:gd name="connsiteX113" fmla="*/ 2809427 w 5779300"/>
              <a:gd name="connsiteY113" fmla="*/ 3253730 h 4875047"/>
              <a:gd name="connsiteX114" fmla="*/ 2800162 w 5779300"/>
              <a:gd name="connsiteY114" fmla="*/ 3261668 h 4875047"/>
              <a:gd name="connsiteX115" fmla="*/ 2054394 w 5779300"/>
              <a:gd name="connsiteY115" fmla="*/ 3501170 h 4875047"/>
              <a:gd name="connsiteX116" fmla="*/ 1492622 w 5779300"/>
              <a:gd name="connsiteY116" fmla="*/ 3377162 h 4875047"/>
              <a:gd name="connsiteX117" fmla="*/ 1419516 w 5779300"/>
              <a:gd name="connsiteY117" fmla="*/ 3337656 h 4875047"/>
              <a:gd name="connsiteX118" fmla="*/ 1412973 w 5779300"/>
              <a:gd name="connsiteY118" fmla="*/ 3344853 h 4875047"/>
              <a:gd name="connsiteX119" fmla="*/ 1398512 w 5779300"/>
              <a:gd name="connsiteY119" fmla="*/ 3330111 h 4875047"/>
              <a:gd name="connsiteX120" fmla="*/ 731488 w 5779300"/>
              <a:gd name="connsiteY120" fmla="*/ 3090330 h 4875047"/>
              <a:gd name="connsiteX121" fmla="*/ 26554 w 5779300"/>
              <a:gd name="connsiteY121" fmla="*/ 3367806 h 4875047"/>
              <a:gd name="connsiteX122" fmla="*/ 0 w 5779300"/>
              <a:gd name="connsiteY122" fmla="*/ 3401591 h 4875047"/>
              <a:gd name="connsiteX123" fmla="*/ 26817 w 5779300"/>
              <a:gd name="connsiteY123" fmla="*/ 3353271 h 4875047"/>
              <a:gd name="connsiteX124" fmla="*/ 927144 w 5779300"/>
              <a:gd name="connsiteY124" fmla="*/ 2949871 h 4875047"/>
              <a:gd name="connsiteX125" fmla="*/ 1488915 w 5779300"/>
              <a:gd name="connsiteY125" fmla="*/ 3073879 h 4875047"/>
              <a:gd name="connsiteX126" fmla="*/ 1562022 w 5779300"/>
              <a:gd name="connsiteY126" fmla="*/ 3113385 h 4875047"/>
              <a:gd name="connsiteX127" fmla="*/ 1568565 w 5779300"/>
              <a:gd name="connsiteY127" fmla="*/ 3106189 h 4875047"/>
              <a:gd name="connsiteX128" fmla="*/ 1583026 w 5779300"/>
              <a:gd name="connsiteY128" fmla="*/ 3120930 h 4875047"/>
              <a:gd name="connsiteX129" fmla="*/ 2250049 w 5779300"/>
              <a:gd name="connsiteY129" fmla="*/ 3360712 h 4875047"/>
              <a:gd name="connsiteX130" fmla="*/ 2891645 w 5779300"/>
              <a:gd name="connsiteY130" fmla="*/ 3143373 h 4875047"/>
              <a:gd name="connsiteX131" fmla="*/ 2892026 w 5779300"/>
              <a:gd name="connsiteY131" fmla="*/ 3143031 h 4875047"/>
              <a:gd name="connsiteX132" fmla="*/ 2894289 w 5779300"/>
              <a:gd name="connsiteY132" fmla="*/ 3140449 h 4875047"/>
              <a:gd name="connsiteX133" fmla="*/ 2934912 w 5779300"/>
              <a:gd name="connsiteY133" fmla="*/ 3100417 h 4875047"/>
              <a:gd name="connsiteX134" fmla="*/ 2955014 w 5779300"/>
              <a:gd name="connsiteY134" fmla="*/ 3083196 h 4875047"/>
              <a:gd name="connsiteX135" fmla="*/ 2981537 w 5779300"/>
              <a:gd name="connsiteY135" fmla="*/ 3049451 h 4875047"/>
              <a:gd name="connsiteX136" fmla="*/ 2969873 w 5779300"/>
              <a:gd name="connsiteY136" fmla="*/ 3070468 h 4875047"/>
              <a:gd name="connsiteX137" fmla="*/ 2979139 w 5779300"/>
              <a:gd name="connsiteY137" fmla="*/ 3062530 h 4875047"/>
              <a:gd name="connsiteX138" fmla="*/ 3724906 w 5779300"/>
              <a:gd name="connsiteY138" fmla="*/ 2823028 h 4875047"/>
              <a:gd name="connsiteX139" fmla="*/ 3724906 w 5779300"/>
              <a:gd name="connsiteY139" fmla="*/ 1373877 h 4875047"/>
              <a:gd name="connsiteX140" fmla="*/ 4286678 w 5779300"/>
              <a:gd name="connsiteY140" fmla="*/ 1497885 h 4875047"/>
              <a:gd name="connsiteX141" fmla="*/ 4359786 w 5779300"/>
              <a:gd name="connsiteY141" fmla="*/ 1537391 h 4875047"/>
              <a:gd name="connsiteX142" fmla="*/ 4366327 w 5779300"/>
              <a:gd name="connsiteY142" fmla="*/ 1530195 h 4875047"/>
              <a:gd name="connsiteX143" fmla="*/ 4380788 w 5779300"/>
              <a:gd name="connsiteY143" fmla="*/ 1544936 h 4875047"/>
              <a:gd name="connsiteX144" fmla="*/ 5047812 w 5779300"/>
              <a:gd name="connsiteY144" fmla="*/ 1784718 h 4875047"/>
              <a:gd name="connsiteX145" fmla="*/ 5752747 w 5779300"/>
              <a:gd name="connsiteY145" fmla="*/ 1507242 h 4875047"/>
              <a:gd name="connsiteX146" fmla="*/ 5779300 w 5779300"/>
              <a:gd name="connsiteY146" fmla="*/ 1473457 h 4875047"/>
              <a:gd name="connsiteX147" fmla="*/ 5752483 w 5779300"/>
              <a:gd name="connsiteY147" fmla="*/ 1521777 h 4875047"/>
              <a:gd name="connsiteX148" fmla="*/ 4852156 w 5779300"/>
              <a:gd name="connsiteY148" fmla="*/ 1925176 h 4875047"/>
              <a:gd name="connsiteX149" fmla="*/ 4290385 w 5779300"/>
              <a:gd name="connsiteY149" fmla="*/ 1801168 h 4875047"/>
              <a:gd name="connsiteX150" fmla="*/ 4217279 w 5779300"/>
              <a:gd name="connsiteY150" fmla="*/ 1761663 h 4875047"/>
              <a:gd name="connsiteX151" fmla="*/ 4210736 w 5779300"/>
              <a:gd name="connsiteY151" fmla="*/ 1768859 h 4875047"/>
              <a:gd name="connsiteX152" fmla="*/ 4196275 w 5779300"/>
              <a:gd name="connsiteY152" fmla="*/ 1754118 h 4875047"/>
              <a:gd name="connsiteX153" fmla="*/ 3529251 w 5779300"/>
              <a:gd name="connsiteY153" fmla="*/ 1514335 h 4875047"/>
              <a:gd name="connsiteX154" fmla="*/ 2887657 w 5779300"/>
              <a:gd name="connsiteY154" fmla="*/ 1731675 h 4875047"/>
              <a:gd name="connsiteX155" fmla="*/ 2887274 w 5779300"/>
              <a:gd name="connsiteY155" fmla="*/ 1732016 h 4875047"/>
              <a:gd name="connsiteX156" fmla="*/ 2885011 w 5779300"/>
              <a:gd name="connsiteY156" fmla="*/ 1734598 h 4875047"/>
              <a:gd name="connsiteX157" fmla="*/ 2844389 w 5779300"/>
              <a:gd name="connsiteY157" fmla="*/ 1774630 h 4875047"/>
              <a:gd name="connsiteX158" fmla="*/ 2824287 w 5779300"/>
              <a:gd name="connsiteY158" fmla="*/ 1791851 h 4875047"/>
              <a:gd name="connsiteX159" fmla="*/ 2797763 w 5779300"/>
              <a:gd name="connsiteY159" fmla="*/ 1825596 h 4875047"/>
              <a:gd name="connsiteX160" fmla="*/ 2809427 w 5779300"/>
              <a:gd name="connsiteY160" fmla="*/ 1804579 h 4875047"/>
              <a:gd name="connsiteX161" fmla="*/ 2800162 w 5779300"/>
              <a:gd name="connsiteY161" fmla="*/ 1812517 h 4875047"/>
              <a:gd name="connsiteX162" fmla="*/ 2054395 w 5779300"/>
              <a:gd name="connsiteY162" fmla="*/ 2052019 h 4875047"/>
              <a:gd name="connsiteX163" fmla="*/ 1492623 w 5779300"/>
              <a:gd name="connsiteY163" fmla="*/ 1928012 h 4875047"/>
              <a:gd name="connsiteX164" fmla="*/ 1419516 w 5779300"/>
              <a:gd name="connsiteY164" fmla="*/ 1888505 h 4875047"/>
              <a:gd name="connsiteX165" fmla="*/ 1412973 w 5779300"/>
              <a:gd name="connsiteY165" fmla="*/ 1895702 h 4875047"/>
              <a:gd name="connsiteX166" fmla="*/ 1398512 w 5779300"/>
              <a:gd name="connsiteY166" fmla="*/ 1880961 h 4875047"/>
              <a:gd name="connsiteX167" fmla="*/ 731489 w 5779300"/>
              <a:gd name="connsiteY167" fmla="*/ 1641179 h 4875047"/>
              <a:gd name="connsiteX168" fmla="*/ 26554 w 5779300"/>
              <a:gd name="connsiteY168" fmla="*/ 1918655 h 4875047"/>
              <a:gd name="connsiteX169" fmla="*/ 0 w 5779300"/>
              <a:gd name="connsiteY169" fmla="*/ 1952440 h 4875047"/>
              <a:gd name="connsiteX170" fmla="*/ 26818 w 5779300"/>
              <a:gd name="connsiteY170" fmla="*/ 1904120 h 4875047"/>
              <a:gd name="connsiteX171" fmla="*/ 927144 w 5779300"/>
              <a:gd name="connsiteY171" fmla="*/ 1500721 h 4875047"/>
              <a:gd name="connsiteX172" fmla="*/ 1488916 w 5779300"/>
              <a:gd name="connsiteY172" fmla="*/ 1624728 h 4875047"/>
              <a:gd name="connsiteX173" fmla="*/ 1562023 w 5779300"/>
              <a:gd name="connsiteY173" fmla="*/ 1664235 h 4875047"/>
              <a:gd name="connsiteX174" fmla="*/ 1568565 w 5779300"/>
              <a:gd name="connsiteY174" fmla="*/ 1657038 h 4875047"/>
              <a:gd name="connsiteX175" fmla="*/ 1583026 w 5779300"/>
              <a:gd name="connsiteY175" fmla="*/ 1671779 h 4875047"/>
              <a:gd name="connsiteX176" fmla="*/ 2250049 w 5779300"/>
              <a:gd name="connsiteY176" fmla="*/ 1911561 h 4875047"/>
              <a:gd name="connsiteX177" fmla="*/ 2891645 w 5779300"/>
              <a:gd name="connsiteY177" fmla="*/ 1694222 h 4875047"/>
              <a:gd name="connsiteX178" fmla="*/ 2892026 w 5779300"/>
              <a:gd name="connsiteY178" fmla="*/ 1693880 h 4875047"/>
              <a:gd name="connsiteX179" fmla="*/ 2894289 w 5779300"/>
              <a:gd name="connsiteY179" fmla="*/ 1691298 h 4875047"/>
              <a:gd name="connsiteX180" fmla="*/ 2934912 w 5779300"/>
              <a:gd name="connsiteY180" fmla="*/ 1651266 h 4875047"/>
              <a:gd name="connsiteX181" fmla="*/ 2955014 w 5779300"/>
              <a:gd name="connsiteY181" fmla="*/ 1634045 h 4875047"/>
              <a:gd name="connsiteX182" fmla="*/ 2981537 w 5779300"/>
              <a:gd name="connsiteY182" fmla="*/ 1600300 h 4875047"/>
              <a:gd name="connsiteX183" fmla="*/ 2969873 w 5779300"/>
              <a:gd name="connsiteY183" fmla="*/ 1621317 h 4875047"/>
              <a:gd name="connsiteX184" fmla="*/ 2979139 w 5779300"/>
              <a:gd name="connsiteY184" fmla="*/ 1613380 h 4875047"/>
              <a:gd name="connsiteX185" fmla="*/ 3724906 w 5779300"/>
              <a:gd name="connsiteY185" fmla="*/ 1373877 h 4875047"/>
              <a:gd name="connsiteX186" fmla="*/ 2313044 w 5779300"/>
              <a:gd name="connsiteY186" fmla="*/ 1157449 h 4875047"/>
              <a:gd name="connsiteX187" fmla="*/ 2505879 w 5779300"/>
              <a:gd name="connsiteY187" fmla="*/ 1395225 h 4875047"/>
              <a:gd name="connsiteX188" fmla="*/ 2313044 w 5779300"/>
              <a:gd name="connsiteY188" fmla="*/ 1633001 h 4875047"/>
              <a:gd name="connsiteX189" fmla="*/ 2120209 w 5779300"/>
              <a:gd name="connsiteY189" fmla="*/ 1395225 h 4875047"/>
              <a:gd name="connsiteX190" fmla="*/ 2313044 w 5779300"/>
              <a:gd name="connsiteY190" fmla="*/ 1157449 h 4875047"/>
              <a:gd name="connsiteX191" fmla="*/ 1725007 w 5779300"/>
              <a:gd name="connsiteY191" fmla="*/ 1127807 h 4875047"/>
              <a:gd name="connsiteX192" fmla="*/ 1862402 w 5779300"/>
              <a:gd name="connsiteY192" fmla="*/ 1310286 h 4875047"/>
              <a:gd name="connsiteX193" fmla="*/ 1725007 w 5779300"/>
              <a:gd name="connsiteY193" fmla="*/ 1492765 h 4875047"/>
              <a:gd name="connsiteX194" fmla="*/ 1587612 w 5779300"/>
              <a:gd name="connsiteY194" fmla="*/ 1310286 h 4875047"/>
              <a:gd name="connsiteX195" fmla="*/ 1725007 w 5779300"/>
              <a:gd name="connsiteY195" fmla="*/ 1127807 h 4875047"/>
              <a:gd name="connsiteX196" fmla="*/ 4695521 w 5779300"/>
              <a:gd name="connsiteY196" fmla="*/ 929357 h 4875047"/>
              <a:gd name="connsiteX197" fmla="*/ 4888356 w 5779300"/>
              <a:gd name="connsiteY197" fmla="*/ 1167133 h 4875047"/>
              <a:gd name="connsiteX198" fmla="*/ 4695521 w 5779300"/>
              <a:gd name="connsiteY198" fmla="*/ 1404909 h 4875047"/>
              <a:gd name="connsiteX199" fmla="*/ 4502686 w 5779300"/>
              <a:gd name="connsiteY199" fmla="*/ 1167133 h 4875047"/>
              <a:gd name="connsiteX200" fmla="*/ 4695521 w 5779300"/>
              <a:gd name="connsiteY200" fmla="*/ 929357 h 4875047"/>
              <a:gd name="connsiteX201" fmla="*/ 3335352 w 5779300"/>
              <a:gd name="connsiteY201" fmla="*/ 793154 h 4875047"/>
              <a:gd name="connsiteX202" fmla="*/ 3472748 w 5779300"/>
              <a:gd name="connsiteY202" fmla="*/ 975633 h 4875047"/>
              <a:gd name="connsiteX203" fmla="*/ 3335352 w 5779300"/>
              <a:gd name="connsiteY203" fmla="*/ 1158113 h 4875047"/>
              <a:gd name="connsiteX204" fmla="*/ 3197957 w 5779300"/>
              <a:gd name="connsiteY204" fmla="*/ 975633 h 4875047"/>
              <a:gd name="connsiteX205" fmla="*/ 3335352 w 5779300"/>
              <a:gd name="connsiteY205" fmla="*/ 793154 h 4875047"/>
              <a:gd name="connsiteX206" fmla="*/ 2752256 w 5779300"/>
              <a:gd name="connsiteY206" fmla="*/ 771142 h 4875047"/>
              <a:gd name="connsiteX207" fmla="*/ 2889650 w 5779300"/>
              <a:gd name="connsiteY207" fmla="*/ 953622 h 4875047"/>
              <a:gd name="connsiteX208" fmla="*/ 2752256 w 5779300"/>
              <a:gd name="connsiteY208" fmla="*/ 1136101 h 4875047"/>
              <a:gd name="connsiteX209" fmla="*/ 2614861 w 5779300"/>
              <a:gd name="connsiteY209" fmla="*/ 953622 h 4875047"/>
              <a:gd name="connsiteX210" fmla="*/ 2752256 w 5779300"/>
              <a:gd name="connsiteY210" fmla="*/ 771142 h 4875047"/>
              <a:gd name="connsiteX211" fmla="*/ 1272022 w 5779300"/>
              <a:gd name="connsiteY211" fmla="*/ 687378 h 4875047"/>
              <a:gd name="connsiteX212" fmla="*/ 1428700 w 5779300"/>
              <a:gd name="connsiteY212" fmla="*/ 869857 h 4875047"/>
              <a:gd name="connsiteX213" fmla="*/ 1272022 w 5779300"/>
              <a:gd name="connsiteY213" fmla="*/ 1052337 h 4875047"/>
              <a:gd name="connsiteX214" fmla="*/ 1115344 w 5779300"/>
              <a:gd name="connsiteY214" fmla="*/ 869857 h 4875047"/>
              <a:gd name="connsiteX215" fmla="*/ 1272022 w 5779300"/>
              <a:gd name="connsiteY215" fmla="*/ 687378 h 4875047"/>
              <a:gd name="connsiteX216" fmla="*/ 557672 w 5779300"/>
              <a:gd name="connsiteY216" fmla="*/ 681897 h 4875047"/>
              <a:gd name="connsiteX217" fmla="*/ 750507 w 5779300"/>
              <a:gd name="connsiteY217" fmla="*/ 919673 h 4875047"/>
              <a:gd name="connsiteX218" fmla="*/ 557672 w 5779300"/>
              <a:gd name="connsiteY218" fmla="*/ 1157449 h 4875047"/>
              <a:gd name="connsiteX219" fmla="*/ 364836 w 5779300"/>
              <a:gd name="connsiteY219" fmla="*/ 919673 h 4875047"/>
              <a:gd name="connsiteX220" fmla="*/ 557672 w 5779300"/>
              <a:gd name="connsiteY220" fmla="*/ 681897 h 4875047"/>
              <a:gd name="connsiteX221" fmla="*/ 5237411 w 5779300"/>
              <a:gd name="connsiteY221" fmla="*/ 681454 h 4875047"/>
              <a:gd name="connsiteX222" fmla="*/ 5374806 w 5779300"/>
              <a:gd name="connsiteY222" fmla="*/ 863933 h 4875047"/>
              <a:gd name="connsiteX223" fmla="*/ 5237411 w 5779300"/>
              <a:gd name="connsiteY223" fmla="*/ 1046412 h 4875047"/>
              <a:gd name="connsiteX224" fmla="*/ 5100016 w 5779300"/>
              <a:gd name="connsiteY224" fmla="*/ 863933 h 4875047"/>
              <a:gd name="connsiteX225" fmla="*/ 5237411 w 5779300"/>
              <a:gd name="connsiteY225" fmla="*/ 681454 h 4875047"/>
              <a:gd name="connsiteX226" fmla="*/ 3900712 w 5779300"/>
              <a:gd name="connsiteY226" fmla="*/ 436933 h 4875047"/>
              <a:gd name="connsiteX227" fmla="*/ 4093547 w 5779300"/>
              <a:gd name="connsiteY227" fmla="*/ 674709 h 4875047"/>
              <a:gd name="connsiteX228" fmla="*/ 3900712 w 5779300"/>
              <a:gd name="connsiteY228" fmla="*/ 912485 h 4875047"/>
              <a:gd name="connsiteX229" fmla="*/ 3707877 w 5779300"/>
              <a:gd name="connsiteY229" fmla="*/ 674709 h 4875047"/>
              <a:gd name="connsiteX230" fmla="*/ 3900712 w 5779300"/>
              <a:gd name="connsiteY230" fmla="*/ 436933 h 4875047"/>
              <a:gd name="connsiteX231" fmla="*/ 3724906 w 5779300"/>
              <a:gd name="connsiteY231" fmla="*/ 0 h 4875047"/>
              <a:gd name="connsiteX232" fmla="*/ 4286678 w 5779300"/>
              <a:gd name="connsiteY232" fmla="*/ 124008 h 4875047"/>
              <a:gd name="connsiteX233" fmla="*/ 4359786 w 5779300"/>
              <a:gd name="connsiteY233" fmla="*/ 163514 h 4875047"/>
              <a:gd name="connsiteX234" fmla="*/ 4366327 w 5779300"/>
              <a:gd name="connsiteY234" fmla="*/ 156317 h 4875047"/>
              <a:gd name="connsiteX235" fmla="*/ 4380788 w 5779300"/>
              <a:gd name="connsiteY235" fmla="*/ 171059 h 4875047"/>
              <a:gd name="connsiteX236" fmla="*/ 5047812 w 5779300"/>
              <a:gd name="connsiteY236" fmla="*/ 410840 h 4875047"/>
              <a:gd name="connsiteX237" fmla="*/ 5752747 w 5779300"/>
              <a:gd name="connsiteY237" fmla="*/ 133365 h 4875047"/>
              <a:gd name="connsiteX238" fmla="*/ 5779300 w 5779300"/>
              <a:gd name="connsiteY238" fmla="*/ 99580 h 4875047"/>
              <a:gd name="connsiteX239" fmla="*/ 5752483 w 5779300"/>
              <a:gd name="connsiteY239" fmla="*/ 147900 h 4875047"/>
              <a:gd name="connsiteX240" fmla="*/ 4852156 w 5779300"/>
              <a:gd name="connsiteY240" fmla="*/ 551299 h 4875047"/>
              <a:gd name="connsiteX241" fmla="*/ 4290385 w 5779300"/>
              <a:gd name="connsiteY241" fmla="*/ 427292 h 4875047"/>
              <a:gd name="connsiteX242" fmla="*/ 4217279 w 5779300"/>
              <a:gd name="connsiteY242" fmla="*/ 387785 h 4875047"/>
              <a:gd name="connsiteX243" fmla="*/ 4210736 w 5779300"/>
              <a:gd name="connsiteY243" fmla="*/ 394982 h 4875047"/>
              <a:gd name="connsiteX244" fmla="*/ 4196275 w 5779300"/>
              <a:gd name="connsiteY244" fmla="*/ 380241 h 4875047"/>
              <a:gd name="connsiteX245" fmla="*/ 3529251 w 5779300"/>
              <a:gd name="connsiteY245" fmla="*/ 140458 h 4875047"/>
              <a:gd name="connsiteX246" fmla="*/ 2887656 w 5779300"/>
              <a:gd name="connsiteY246" fmla="*/ 357798 h 4875047"/>
              <a:gd name="connsiteX247" fmla="*/ 2887274 w 5779300"/>
              <a:gd name="connsiteY247" fmla="*/ 358139 h 4875047"/>
              <a:gd name="connsiteX248" fmla="*/ 2885011 w 5779300"/>
              <a:gd name="connsiteY248" fmla="*/ 360721 h 4875047"/>
              <a:gd name="connsiteX249" fmla="*/ 2844389 w 5779300"/>
              <a:gd name="connsiteY249" fmla="*/ 400753 h 4875047"/>
              <a:gd name="connsiteX250" fmla="*/ 2824287 w 5779300"/>
              <a:gd name="connsiteY250" fmla="*/ 417974 h 4875047"/>
              <a:gd name="connsiteX251" fmla="*/ 2797763 w 5779300"/>
              <a:gd name="connsiteY251" fmla="*/ 451719 h 4875047"/>
              <a:gd name="connsiteX252" fmla="*/ 2809427 w 5779300"/>
              <a:gd name="connsiteY252" fmla="*/ 430702 h 4875047"/>
              <a:gd name="connsiteX253" fmla="*/ 2800162 w 5779300"/>
              <a:gd name="connsiteY253" fmla="*/ 438640 h 4875047"/>
              <a:gd name="connsiteX254" fmla="*/ 2054394 w 5779300"/>
              <a:gd name="connsiteY254" fmla="*/ 678142 h 4875047"/>
              <a:gd name="connsiteX255" fmla="*/ 1492622 w 5779300"/>
              <a:gd name="connsiteY255" fmla="*/ 554134 h 4875047"/>
              <a:gd name="connsiteX256" fmla="*/ 1419516 w 5779300"/>
              <a:gd name="connsiteY256" fmla="*/ 514628 h 4875047"/>
              <a:gd name="connsiteX257" fmla="*/ 1412973 w 5779300"/>
              <a:gd name="connsiteY257" fmla="*/ 521825 h 4875047"/>
              <a:gd name="connsiteX258" fmla="*/ 1398512 w 5779300"/>
              <a:gd name="connsiteY258" fmla="*/ 507083 h 4875047"/>
              <a:gd name="connsiteX259" fmla="*/ 731488 w 5779300"/>
              <a:gd name="connsiteY259" fmla="*/ 267302 h 4875047"/>
              <a:gd name="connsiteX260" fmla="*/ 26554 w 5779300"/>
              <a:gd name="connsiteY260" fmla="*/ 544778 h 4875047"/>
              <a:gd name="connsiteX261" fmla="*/ 0 w 5779300"/>
              <a:gd name="connsiteY261" fmla="*/ 578563 h 4875047"/>
              <a:gd name="connsiteX262" fmla="*/ 26817 w 5779300"/>
              <a:gd name="connsiteY262" fmla="*/ 530242 h 4875047"/>
              <a:gd name="connsiteX263" fmla="*/ 927144 w 5779300"/>
              <a:gd name="connsiteY263" fmla="*/ 126843 h 4875047"/>
              <a:gd name="connsiteX264" fmla="*/ 1488915 w 5779300"/>
              <a:gd name="connsiteY264" fmla="*/ 250851 h 4875047"/>
              <a:gd name="connsiteX265" fmla="*/ 1562022 w 5779300"/>
              <a:gd name="connsiteY265" fmla="*/ 290357 h 4875047"/>
              <a:gd name="connsiteX266" fmla="*/ 1568565 w 5779300"/>
              <a:gd name="connsiteY266" fmla="*/ 283161 h 4875047"/>
              <a:gd name="connsiteX267" fmla="*/ 1583026 w 5779300"/>
              <a:gd name="connsiteY267" fmla="*/ 297902 h 4875047"/>
              <a:gd name="connsiteX268" fmla="*/ 2250049 w 5779300"/>
              <a:gd name="connsiteY268" fmla="*/ 537684 h 4875047"/>
              <a:gd name="connsiteX269" fmla="*/ 2891645 w 5779300"/>
              <a:gd name="connsiteY269" fmla="*/ 320345 h 4875047"/>
              <a:gd name="connsiteX270" fmla="*/ 2892026 w 5779300"/>
              <a:gd name="connsiteY270" fmla="*/ 320003 h 4875047"/>
              <a:gd name="connsiteX271" fmla="*/ 2894289 w 5779300"/>
              <a:gd name="connsiteY271" fmla="*/ 317421 h 4875047"/>
              <a:gd name="connsiteX272" fmla="*/ 2934912 w 5779300"/>
              <a:gd name="connsiteY272" fmla="*/ 277389 h 4875047"/>
              <a:gd name="connsiteX273" fmla="*/ 2955014 w 5779300"/>
              <a:gd name="connsiteY273" fmla="*/ 260168 h 4875047"/>
              <a:gd name="connsiteX274" fmla="*/ 2981537 w 5779300"/>
              <a:gd name="connsiteY274" fmla="*/ 226423 h 4875047"/>
              <a:gd name="connsiteX275" fmla="*/ 2969873 w 5779300"/>
              <a:gd name="connsiteY275" fmla="*/ 247440 h 4875047"/>
              <a:gd name="connsiteX276" fmla="*/ 2979139 w 5779300"/>
              <a:gd name="connsiteY276" fmla="*/ 239502 h 4875047"/>
              <a:gd name="connsiteX277" fmla="*/ 3724906 w 5779300"/>
              <a:gd name="connsiteY277" fmla="*/ 0 h 4875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</a:cxnLst>
            <a:rect l="l" t="t" r="r" b="b"/>
            <a:pathLst>
              <a:path w="5779300" h="4875047">
                <a:moveTo>
                  <a:pt x="3724906" y="4196905"/>
                </a:moveTo>
                <a:cubicBezTo>
                  <a:pt x="3932999" y="4196905"/>
                  <a:pt x="4126317" y="4242621"/>
                  <a:pt x="4286678" y="4320913"/>
                </a:cubicBezTo>
                <a:lnTo>
                  <a:pt x="4359786" y="4360419"/>
                </a:lnTo>
                <a:lnTo>
                  <a:pt x="4366327" y="4353223"/>
                </a:lnTo>
                <a:lnTo>
                  <a:pt x="4380788" y="4367964"/>
                </a:lnTo>
                <a:cubicBezTo>
                  <a:pt x="4539335" y="4514405"/>
                  <a:pt x="4779273" y="4607746"/>
                  <a:pt x="5047812" y="4607746"/>
                </a:cubicBezTo>
                <a:cubicBezTo>
                  <a:pt x="5338729" y="4607746"/>
                  <a:pt x="5596080" y="4498199"/>
                  <a:pt x="5752747" y="4330270"/>
                </a:cubicBezTo>
                <a:lnTo>
                  <a:pt x="5779300" y="4296485"/>
                </a:lnTo>
                <a:lnTo>
                  <a:pt x="5752483" y="4344805"/>
                </a:lnTo>
                <a:cubicBezTo>
                  <a:pt x="5588072" y="4583894"/>
                  <a:pt x="5246666" y="4748204"/>
                  <a:pt x="4852156" y="4748204"/>
                </a:cubicBezTo>
                <a:cubicBezTo>
                  <a:pt x="4644064" y="4748204"/>
                  <a:pt x="4450746" y="4702489"/>
                  <a:pt x="4290385" y="4624196"/>
                </a:cubicBezTo>
                <a:lnTo>
                  <a:pt x="4217279" y="4584691"/>
                </a:lnTo>
                <a:lnTo>
                  <a:pt x="4210736" y="4591887"/>
                </a:lnTo>
                <a:lnTo>
                  <a:pt x="4196275" y="4577146"/>
                </a:lnTo>
                <a:cubicBezTo>
                  <a:pt x="4037728" y="4430705"/>
                  <a:pt x="3797789" y="4337363"/>
                  <a:pt x="3529251" y="4337363"/>
                </a:cubicBezTo>
                <a:cubicBezTo>
                  <a:pt x="3274699" y="4337363"/>
                  <a:pt x="3045845" y="4421235"/>
                  <a:pt x="2887657" y="4554703"/>
                </a:cubicBezTo>
                <a:lnTo>
                  <a:pt x="2887274" y="4555044"/>
                </a:lnTo>
                <a:lnTo>
                  <a:pt x="2885011" y="4557626"/>
                </a:lnTo>
                <a:cubicBezTo>
                  <a:pt x="2872092" y="4571314"/>
                  <a:pt x="2858540" y="4584665"/>
                  <a:pt x="2844389" y="4597658"/>
                </a:cubicBezTo>
                <a:lnTo>
                  <a:pt x="2824287" y="4614879"/>
                </a:lnTo>
                <a:lnTo>
                  <a:pt x="2797763" y="4648624"/>
                </a:lnTo>
                <a:lnTo>
                  <a:pt x="2809427" y="4627607"/>
                </a:lnTo>
                <a:lnTo>
                  <a:pt x="2800162" y="4635545"/>
                </a:lnTo>
                <a:cubicBezTo>
                  <a:pt x="2616288" y="4782623"/>
                  <a:pt x="2350277" y="4875047"/>
                  <a:pt x="2054395" y="4875047"/>
                </a:cubicBezTo>
                <a:cubicBezTo>
                  <a:pt x="1846301" y="4875047"/>
                  <a:pt x="1652984" y="4829332"/>
                  <a:pt x="1492623" y="4751040"/>
                </a:cubicBezTo>
                <a:lnTo>
                  <a:pt x="1419516" y="4711533"/>
                </a:lnTo>
                <a:lnTo>
                  <a:pt x="1412973" y="4718730"/>
                </a:lnTo>
                <a:lnTo>
                  <a:pt x="1398512" y="4703989"/>
                </a:lnTo>
                <a:cubicBezTo>
                  <a:pt x="1239966" y="4557548"/>
                  <a:pt x="1000027" y="4464207"/>
                  <a:pt x="731489" y="4464207"/>
                </a:cubicBezTo>
                <a:cubicBezTo>
                  <a:pt x="440572" y="4464207"/>
                  <a:pt x="183220" y="4573753"/>
                  <a:pt x="26554" y="4741683"/>
                </a:cubicBezTo>
                <a:lnTo>
                  <a:pt x="0" y="4775468"/>
                </a:lnTo>
                <a:lnTo>
                  <a:pt x="26818" y="4727148"/>
                </a:lnTo>
                <a:cubicBezTo>
                  <a:pt x="191229" y="4488058"/>
                  <a:pt x="532634" y="4323749"/>
                  <a:pt x="927144" y="4323749"/>
                </a:cubicBezTo>
                <a:cubicBezTo>
                  <a:pt x="1135237" y="4323749"/>
                  <a:pt x="1328555" y="4369464"/>
                  <a:pt x="1488916" y="4447756"/>
                </a:cubicBezTo>
                <a:lnTo>
                  <a:pt x="1562023" y="4487263"/>
                </a:lnTo>
                <a:lnTo>
                  <a:pt x="1568565" y="4480066"/>
                </a:lnTo>
                <a:lnTo>
                  <a:pt x="1583026" y="4494807"/>
                </a:lnTo>
                <a:cubicBezTo>
                  <a:pt x="1741572" y="4641248"/>
                  <a:pt x="1981511" y="4734589"/>
                  <a:pt x="2250049" y="4734589"/>
                </a:cubicBezTo>
                <a:cubicBezTo>
                  <a:pt x="2504601" y="4734589"/>
                  <a:pt x="2733456" y="4650717"/>
                  <a:pt x="2891645" y="4517250"/>
                </a:cubicBezTo>
                <a:lnTo>
                  <a:pt x="2892026" y="4516908"/>
                </a:lnTo>
                <a:lnTo>
                  <a:pt x="2894289" y="4514326"/>
                </a:lnTo>
                <a:cubicBezTo>
                  <a:pt x="2907209" y="4500639"/>
                  <a:pt x="2920761" y="4487288"/>
                  <a:pt x="2934912" y="4474294"/>
                </a:cubicBezTo>
                <a:lnTo>
                  <a:pt x="2955014" y="4457073"/>
                </a:lnTo>
                <a:lnTo>
                  <a:pt x="2981537" y="4423328"/>
                </a:lnTo>
                <a:lnTo>
                  <a:pt x="2969873" y="4444345"/>
                </a:lnTo>
                <a:lnTo>
                  <a:pt x="2979139" y="4436408"/>
                </a:lnTo>
                <a:cubicBezTo>
                  <a:pt x="3163014" y="4289329"/>
                  <a:pt x="3429024" y="4196905"/>
                  <a:pt x="3724906" y="4196905"/>
                </a:cubicBezTo>
                <a:close/>
                <a:moveTo>
                  <a:pt x="2313044" y="3980477"/>
                </a:moveTo>
                <a:cubicBezTo>
                  <a:pt x="2419544" y="3980477"/>
                  <a:pt x="2505879" y="4086933"/>
                  <a:pt x="2505879" y="4218253"/>
                </a:cubicBezTo>
                <a:cubicBezTo>
                  <a:pt x="2505879" y="4349573"/>
                  <a:pt x="2419544" y="4456029"/>
                  <a:pt x="2313044" y="4456029"/>
                </a:cubicBezTo>
                <a:cubicBezTo>
                  <a:pt x="2206544" y="4456029"/>
                  <a:pt x="2120209" y="4349573"/>
                  <a:pt x="2120209" y="4218253"/>
                </a:cubicBezTo>
                <a:cubicBezTo>
                  <a:pt x="2120209" y="4086933"/>
                  <a:pt x="2206544" y="3980477"/>
                  <a:pt x="2313044" y="3980477"/>
                </a:cubicBezTo>
                <a:close/>
                <a:moveTo>
                  <a:pt x="1725007" y="3950835"/>
                </a:moveTo>
                <a:cubicBezTo>
                  <a:pt x="1800889" y="3950835"/>
                  <a:pt x="1862402" y="4032533"/>
                  <a:pt x="1862402" y="4133314"/>
                </a:cubicBezTo>
                <a:cubicBezTo>
                  <a:pt x="1862402" y="4234094"/>
                  <a:pt x="1800889" y="4315793"/>
                  <a:pt x="1725007" y="4315793"/>
                </a:cubicBezTo>
                <a:cubicBezTo>
                  <a:pt x="1649126" y="4315793"/>
                  <a:pt x="1587612" y="4234094"/>
                  <a:pt x="1587612" y="4133314"/>
                </a:cubicBezTo>
                <a:cubicBezTo>
                  <a:pt x="1587612" y="4032533"/>
                  <a:pt x="1649126" y="3950835"/>
                  <a:pt x="1725007" y="3950835"/>
                </a:cubicBezTo>
                <a:close/>
                <a:moveTo>
                  <a:pt x="4695521" y="3752385"/>
                </a:moveTo>
                <a:cubicBezTo>
                  <a:pt x="4802021" y="3752385"/>
                  <a:pt x="4888356" y="3858841"/>
                  <a:pt x="4888356" y="3990161"/>
                </a:cubicBezTo>
                <a:cubicBezTo>
                  <a:pt x="4888356" y="4121481"/>
                  <a:pt x="4802021" y="4227937"/>
                  <a:pt x="4695521" y="4227937"/>
                </a:cubicBezTo>
                <a:cubicBezTo>
                  <a:pt x="4589021" y="4227937"/>
                  <a:pt x="4502686" y="4121481"/>
                  <a:pt x="4502686" y="3990161"/>
                </a:cubicBezTo>
                <a:cubicBezTo>
                  <a:pt x="4502686" y="3858841"/>
                  <a:pt x="4589021" y="3752385"/>
                  <a:pt x="4695521" y="3752385"/>
                </a:cubicBezTo>
                <a:close/>
                <a:moveTo>
                  <a:pt x="3335352" y="3616182"/>
                </a:moveTo>
                <a:cubicBezTo>
                  <a:pt x="3411234" y="3616182"/>
                  <a:pt x="3472748" y="3697881"/>
                  <a:pt x="3472748" y="3798661"/>
                </a:cubicBezTo>
                <a:cubicBezTo>
                  <a:pt x="3472748" y="3899442"/>
                  <a:pt x="3411234" y="3981141"/>
                  <a:pt x="3335352" y="3981141"/>
                </a:cubicBezTo>
                <a:cubicBezTo>
                  <a:pt x="3259471" y="3981141"/>
                  <a:pt x="3197957" y="3899442"/>
                  <a:pt x="3197957" y="3798661"/>
                </a:cubicBezTo>
                <a:cubicBezTo>
                  <a:pt x="3197957" y="3697881"/>
                  <a:pt x="3259471" y="3616182"/>
                  <a:pt x="3335352" y="3616182"/>
                </a:cubicBezTo>
                <a:close/>
                <a:moveTo>
                  <a:pt x="2752256" y="3594170"/>
                </a:moveTo>
                <a:cubicBezTo>
                  <a:pt x="2828137" y="3594170"/>
                  <a:pt x="2889650" y="3675869"/>
                  <a:pt x="2889650" y="3776650"/>
                </a:cubicBezTo>
                <a:cubicBezTo>
                  <a:pt x="2889650" y="3877430"/>
                  <a:pt x="2828137" y="3959129"/>
                  <a:pt x="2752256" y="3959129"/>
                </a:cubicBezTo>
                <a:cubicBezTo>
                  <a:pt x="2676374" y="3959129"/>
                  <a:pt x="2614861" y="3877430"/>
                  <a:pt x="2614861" y="3776650"/>
                </a:cubicBezTo>
                <a:cubicBezTo>
                  <a:pt x="2614861" y="3675869"/>
                  <a:pt x="2676374" y="3594170"/>
                  <a:pt x="2752256" y="3594170"/>
                </a:cubicBezTo>
                <a:close/>
                <a:moveTo>
                  <a:pt x="1272022" y="3510406"/>
                </a:moveTo>
                <a:cubicBezTo>
                  <a:pt x="1358553" y="3510406"/>
                  <a:pt x="1428700" y="3592105"/>
                  <a:pt x="1428700" y="3692885"/>
                </a:cubicBezTo>
                <a:cubicBezTo>
                  <a:pt x="1428700" y="3793666"/>
                  <a:pt x="1358553" y="3875365"/>
                  <a:pt x="1272022" y="3875365"/>
                </a:cubicBezTo>
                <a:cubicBezTo>
                  <a:pt x="1185491" y="3875365"/>
                  <a:pt x="1115344" y="3793666"/>
                  <a:pt x="1115344" y="3692885"/>
                </a:cubicBezTo>
                <a:cubicBezTo>
                  <a:pt x="1115344" y="3592105"/>
                  <a:pt x="1185491" y="3510406"/>
                  <a:pt x="1272022" y="3510406"/>
                </a:cubicBezTo>
                <a:close/>
                <a:moveTo>
                  <a:pt x="557672" y="3504925"/>
                </a:moveTo>
                <a:cubicBezTo>
                  <a:pt x="664172" y="3504925"/>
                  <a:pt x="750507" y="3611381"/>
                  <a:pt x="750507" y="3742701"/>
                </a:cubicBezTo>
                <a:cubicBezTo>
                  <a:pt x="750507" y="3874021"/>
                  <a:pt x="664172" y="3980477"/>
                  <a:pt x="557672" y="3980477"/>
                </a:cubicBezTo>
                <a:cubicBezTo>
                  <a:pt x="451172" y="3980477"/>
                  <a:pt x="364836" y="3874021"/>
                  <a:pt x="364836" y="3742701"/>
                </a:cubicBezTo>
                <a:cubicBezTo>
                  <a:pt x="364836" y="3611381"/>
                  <a:pt x="451172" y="3504925"/>
                  <a:pt x="557672" y="3504925"/>
                </a:cubicBezTo>
                <a:close/>
                <a:moveTo>
                  <a:pt x="5237411" y="3504482"/>
                </a:moveTo>
                <a:cubicBezTo>
                  <a:pt x="5313292" y="3504482"/>
                  <a:pt x="5374806" y="3586181"/>
                  <a:pt x="5374806" y="3686961"/>
                </a:cubicBezTo>
                <a:cubicBezTo>
                  <a:pt x="5374806" y="3787741"/>
                  <a:pt x="5313292" y="3869440"/>
                  <a:pt x="5237411" y="3869440"/>
                </a:cubicBezTo>
                <a:cubicBezTo>
                  <a:pt x="5161530" y="3869440"/>
                  <a:pt x="5100016" y="3787741"/>
                  <a:pt x="5100016" y="3686961"/>
                </a:cubicBezTo>
                <a:cubicBezTo>
                  <a:pt x="5100016" y="3586181"/>
                  <a:pt x="5161530" y="3504482"/>
                  <a:pt x="5237411" y="3504482"/>
                </a:cubicBezTo>
                <a:close/>
                <a:moveTo>
                  <a:pt x="3900712" y="3259961"/>
                </a:moveTo>
                <a:cubicBezTo>
                  <a:pt x="4007212" y="3259961"/>
                  <a:pt x="4093547" y="3366417"/>
                  <a:pt x="4093547" y="3497737"/>
                </a:cubicBezTo>
                <a:cubicBezTo>
                  <a:pt x="4093547" y="3629057"/>
                  <a:pt x="4007212" y="3735513"/>
                  <a:pt x="3900712" y="3735513"/>
                </a:cubicBezTo>
                <a:cubicBezTo>
                  <a:pt x="3794212" y="3735513"/>
                  <a:pt x="3707877" y="3629057"/>
                  <a:pt x="3707877" y="3497737"/>
                </a:cubicBezTo>
                <a:cubicBezTo>
                  <a:pt x="3707877" y="3366417"/>
                  <a:pt x="3794212" y="3259961"/>
                  <a:pt x="3900712" y="3259961"/>
                </a:cubicBezTo>
                <a:close/>
                <a:moveTo>
                  <a:pt x="3724906" y="2823028"/>
                </a:moveTo>
                <a:cubicBezTo>
                  <a:pt x="3932999" y="2823028"/>
                  <a:pt x="4126317" y="2868744"/>
                  <a:pt x="4286678" y="2947036"/>
                </a:cubicBezTo>
                <a:lnTo>
                  <a:pt x="4359786" y="2986542"/>
                </a:lnTo>
                <a:lnTo>
                  <a:pt x="4366327" y="2979345"/>
                </a:lnTo>
                <a:lnTo>
                  <a:pt x="4380788" y="2994087"/>
                </a:lnTo>
                <a:cubicBezTo>
                  <a:pt x="4539335" y="3140528"/>
                  <a:pt x="4779273" y="3233868"/>
                  <a:pt x="5047812" y="3233868"/>
                </a:cubicBezTo>
                <a:cubicBezTo>
                  <a:pt x="5338729" y="3233868"/>
                  <a:pt x="5596080" y="3124322"/>
                  <a:pt x="5752747" y="2956393"/>
                </a:cubicBezTo>
                <a:lnTo>
                  <a:pt x="5779300" y="2922608"/>
                </a:lnTo>
                <a:lnTo>
                  <a:pt x="5752483" y="2970928"/>
                </a:lnTo>
                <a:cubicBezTo>
                  <a:pt x="5588072" y="3210018"/>
                  <a:pt x="5246666" y="3374327"/>
                  <a:pt x="4852156" y="3374327"/>
                </a:cubicBezTo>
                <a:cubicBezTo>
                  <a:pt x="4644064" y="3374327"/>
                  <a:pt x="4450746" y="3328612"/>
                  <a:pt x="4290385" y="3250320"/>
                </a:cubicBezTo>
                <a:lnTo>
                  <a:pt x="4217279" y="3210813"/>
                </a:lnTo>
                <a:lnTo>
                  <a:pt x="4210736" y="3218010"/>
                </a:lnTo>
                <a:lnTo>
                  <a:pt x="4196275" y="3203269"/>
                </a:lnTo>
                <a:cubicBezTo>
                  <a:pt x="4037728" y="3056828"/>
                  <a:pt x="3797789" y="2963486"/>
                  <a:pt x="3529251" y="2963486"/>
                </a:cubicBezTo>
                <a:cubicBezTo>
                  <a:pt x="3274699" y="2963486"/>
                  <a:pt x="3045845" y="3047358"/>
                  <a:pt x="2887656" y="3180826"/>
                </a:cubicBezTo>
                <a:lnTo>
                  <a:pt x="2887274" y="3181167"/>
                </a:lnTo>
                <a:lnTo>
                  <a:pt x="2885011" y="3183749"/>
                </a:lnTo>
                <a:cubicBezTo>
                  <a:pt x="2872092" y="3197436"/>
                  <a:pt x="2858540" y="3210788"/>
                  <a:pt x="2844389" y="3223781"/>
                </a:cubicBezTo>
                <a:lnTo>
                  <a:pt x="2824287" y="3241002"/>
                </a:lnTo>
                <a:lnTo>
                  <a:pt x="2797763" y="3274747"/>
                </a:lnTo>
                <a:lnTo>
                  <a:pt x="2809427" y="3253730"/>
                </a:lnTo>
                <a:lnTo>
                  <a:pt x="2800162" y="3261668"/>
                </a:lnTo>
                <a:cubicBezTo>
                  <a:pt x="2616288" y="3408746"/>
                  <a:pt x="2350277" y="3501170"/>
                  <a:pt x="2054394" y="3501170"/>
                </a:cubicBezTo>
                <a:cubicBezTo>
                  <a:pt x="1846301" y="3501170"/>
                  <a:pt x="1652983" y="3455455"/>
                  <a:pt x="1492622" y="3377162"/>
                </a:cubicBezTo>
                <a:lnTo>
                  <a:pt x="1419516" y="3337656"/>
                </a:lnTo>
                <a:lnTo>
                  <a:pt x="1412973" y="3344853"/>
                </a:lnTo>
                <a:lnTo>
                  <a:pt x="1398512" y="3330111"/>
                </a:lnTo>
                <a:cubicBezTo>
                  <a:pt x="1239966" y="3183671"/>
                  <a:pt x="1000027" y="3090330"/>
                  <a:pt x="731488" y="3090330"/>
                </a:cubicBezTo>
                <a:cubicBezTo>
                  <a:pt x="440572" y="3090330"/>
                  <a:pt x="183220" y="3199876"/>
                  <a:pt x="26554" y="3367806"/>
                </a:cubicBezTo>
                <a:lnTo>
                  <a:pt x="0" y="3401591"/>
                </a:lnTo>
                <a:lnTo>
                  <a:pt x="26817" y="3353271"/>
                </a:lnTo>
                <a:cubicBezTo>
                  <a:pt x="191229" y="3114181"/>
                  <a:pt x="532633" y="2949871"/>
                  <a:pt x="927144" y="2949871"/>
                </a:cubicBezTo>
                <a:cubicBezTo>
                  <a:pt x="1135237" y="2949871"/>
                  <a:pt x="1328554" y="2995587"/>
                  <a:pt x="1488915" y="3073879"/>
                </a:cubicBezTo>
                <a:lnTo>
                  <a:pt x="1562022" y="3113385"/>
                </a:lnTo>
                <a:lnTo>
                  <a:pt x="1568565" y="3106189"/>
                </a:lnTo>
                <a:lnTo>
                  <a:pt x="1583026" y="3120930"/>
                </a:lnTo>
                <a:cubicBezTo>
                  <a:pt x="1741572" y="3267371"/>
                  <a:pt x="1981511" y="3360712"/>
                  <a:pt x="2250049" y="3360712"/>
                </a:cubicBezTo>
                <a:cubicBezTo>
                  <a:pt x="2504601" y="3360712"/>
                  <a:pt x="2733456" y="3276840"/>
                  <a:pt x="2891645" y="3143373"/>
                </a:cubicBezTo>
                <a:lnTo>
                  <a:pt x="2892026" y="3143031"/>
                </a:lnTo>
                <a:lnTo>
                  <a:pt x="2894289" y="3140449"/>
                </a:lnTo>
                <a:cubicBezTo>
                  <a:pt x="2907209" y="3126761"/>
                  <a:pt x="2920761" y="3113411"/>
                  <a:pt x="2934912" y="3100417"/>
                </a:cubicBezTo>
                <a:lnTo>
                  <a:pt x="2955014" y="3083196"/>
                </a:lnTo>
                <a:lnTo>
                  <a:pt x="2981537" y="3049451"/>
                </a:lnTo>
                <a:lnTo>
                  <a:pt x="2969873" y="3070468"/>
                </a:lnTo>
                <a:lnTo>
                  <a:pt x="2979139" y="3062530"/>
                </a:lnTo>
                <a:cubicBezTo>
                  <a:pt x="3163014" y="2915452"/>
                  <a:pt x="3429024" y="2823028"/>
                  <a:pt x="3724906" y="2823028"/>
                </a:cubicBezTo>
                <a:close/>
                <a:moveTo>
                  <a:pt x="3724906" y="1373877"/>
                </a:moveTo>
                <a:cubicBezTo>
                  <a:pt x="3932999" y="1373877"/>
                  <a:pt x="4126317" y="1419593"/>
                  <a:pt x="4286678" y="1497885"/>
                </a:cubicBezTo>
                <a:lnTo>
                  <a:pt x="4359786" y="1537391"/>
                </a:lnTo>
                <a:lnTo>
                  <a:pt x="4366327" y="1530195"/>
                </a:lnTo>
                <a:lnTo>
                  <a:pt x="4380788" y="1544936"/>
                </a:lnTo>
                <a:cubicBezTo>
                  <a:pt x="4539335" y="1691377"/>
                  <a:pt x="4779273" y="1784718"/>
                  <a:pt x="5047812" y="1784718"/>
                </a:cubicBezTo>
                <a:cubicBezTo>
                  <a:pt x="5338729" y="1784718"/>
                  <a:pt x="5596080" y="1675171"/>
                  <a:pt x="5752747" y="1507242"/>
                </a:cubicBezTo>
                <a:lnTo>
                  <a:pt x="5779300" y="1473457"/>
                </a:lnTo>
                <a:lnTo>
                  <a:pt x="5752483" y="1521777"/>
                </a:lnTo>
                <a:cubicBezTo>
                  <a:pt x="5588072" y="1760866"/>
                  <a:pt x="5246666" y="1925176"/>
                  <a:pt x="4852156" y="1925176"/>
                </a:cubicBezTo>
                <a:cubicBezTo>
                  <a:pt x="4644064" y="1925176"/>
                  <a:pt x="4450746" y="1879461"/>
                  <a:pt x="4290385" y="1801168"/>
                </a:cubicBezTo>
                <a:lnTo>
                  <a:pt x="4217279" y="1761663"/>
                </a:lnTo>
                <a:lnTo>
                  <a:pt x="4210736" y="1768859"/>
                </a:lnTo>
                <a:lnTo>
                  <a:pt x="4196275" y="1754118"/>
                </a:lnTo>
                <a:cubicBezTo>
                  <a:pt x="4037728" y="1607677"/>
                  <a:pt x="3797789" y="1514335"/>
                  <a:pt x="3529251" y="1514335"/>
                </a:cubicBezTo>
                <a:cubicBezTo>
                  <a:pt x="3274699" y="1514335"/>
                  <a:pt x="3045845" y="1598207"/>
                  <a:pt x="2887657" y="1731675"/>
                </a:cubicBezTo>
                <a:lnTo>
                  <a:pt x="2887274" y="1732016"/>
                </a:lnTo>
                <a:lnTo>
                  <a:pt x="2885011" y="1734598"/>
                </a:lnTo>
                <a:cubicBezTo>
                  <a:pt x="2872092" y="1748286"/>
                  <a:pt x="2858540" y="1761637"/>
                  <a:pt x="2844389" y="1774630"/>
                </a:cubicBezTo>
                <a:lnTo>
                  <a:pt x="2824287" y="1791851"/>
                </a:lnTo>
                <a:lnTo>
                  <a:pt x="2797763" y="1825596"/>
                </a:lnTo>
                <a:lnTo>
                  <a:pt x="2809427" y="1804579"/>
                </a:lnTo>
                <a:lnTo>
                  <a:pt x="2800162" y="1812517"/>
                </a:lnTo>
                <a:cubicBezTo>
                  <a:pt x="2616288" y="1959595"/>
                  <a:pt x="2350277" y="2052019"/>
                  <a:pt x="2054395" y="2052019"/>
                </a:cubicBezTo>
                <a:cubicBezTo>
                  <a:pt x="1846301" y="2052019"/>
                  <a:pt x="1652984" y="2006304"/>
                  <a:pt x="1492623" y="1928012"/>
                </a:cubicBezTo>
                <a:lnTo>
                  <a:pt x="1419516" y="1888505"/>
                </a:lnTo>
                <a:lnTo>
                  <a:pt x="1412973" y="1895702"/>
                </a:lnTo>
                <a:lnTo>
                  <a:pt x="1398512" y="1880961"/>
                </a:lnTo>
                <a:cubicBezTo>
                  <a:pt x="1239966" y="1734520"/>
                  <a:pt x="1000027" y="1641179"/>
                  <a:pt x="731489" y="1641179"/>
                </a:cubicBezTo>
                <a:cubicBezTo>
                  <a:pt x="440572" y="1641179"/>
                  <a:pt x="183220" y="1750725"/>
                  <a:pt x="26554" y="1918655"/>
                </a:cubicBezTo>
                <a:lnTo>
                  <a:pt x="0" y="1952440"/>
                </a:lnTo>
                <a:lnTo>
                  <a:pt x="26818" y="1904120"/>
                </a:lnTo>
                <a:cubicBezTo>
                  <a:pt x="191229" y="1665030"/>
                  <a:pt x="532634" y="1500721"/>
                  <a:pt x="927144" y="1500721"/>
                </a:cubicBezTo>
                <a:cubicBezTo>
                  <a:pt x="1135237" y="1500721"/>
                  <a:pt x="1328555" y="1546436"/>
                  <a:pt x="1488916" y="1624728"/>
                </a:cubicBezTo>
                <a:lnTo>
                  <a:pt x="1562023" y="1664235"/>
                </a:lnTo>
                <a:lnTo>
                  <a:pt x="1568565" y="1657038"/>
                </a:lnTo>
                <a:lnTo>
                  <a:pt x="1583026" y="1671779"/>
                </a:lnTo>
                <a:cubicBezTo>
                  <a:pt x="1741572" y="1818220"/>
                  <a:pt x="1981511" y="1911561"/>
                  <a:pt x="2250049" y="1911561"/>
                </a:cubicBezTo>
                <a:cubicBezTo>
                  <a:pt x="2504601" y="1911561"/>
                  <a:pt x="2733456" y="1827689"/>
                  <a:pt x="2891645" y="1694222"/>
                </a:cubicBezTo>
                <a:lnTo>
                  <a:pt x="2892026" y="1693880"/>
                </a:lnTo>
                <a:lnTo>
                  <a:pt x="2894289" y="1691298"/>
                </a:lnTo>
                <a:cubicBezTo>
                  <a:pt x="2907209" y="1677611"/>
                  <a:pt x="2920761" y="1664260"/>
                  <a:pt x="2934912" y="1651266"/>
                </a:cubicBezTo>
                <a:lnTo>
                  <a:pt x="2955014" y="1634045"/>
                </a:lnTo>
                <a:lnTo>
                  <a:pt x="2981537" y="1600300"/>
                </a:lnTo>
                <a:lnTo>
                  <a:pt x="2969873" y="1621317"/>
                </a:lnTo>
                <a:lnTo>
                  <a:pt x="2979139" y="1613380"/>
                </a:lnTo>
                <a:cubicBezTo>
                  <a:pt x="3163014" y="1466301"/>
                  <a:pt x="3429024" y="1373877"/>
                  <a:pt x="3724906" y="1373877"/>
                </a:cubicBezTo>
                <a:close/>
                <a:moveTo>
                  <a:pt x="2313044" y="1157449"/>
                </a:moveTo>
                <a:cubicBezTo>
                  <a:pt x="2419544" y="1157449"/>
                  <a:pt x="2505879" y="1263905"/>
                  <a:pt x="2505879" y="1395225"/>
                </a:cubicBezTo>
                <a:cubicBezTo>
                  <a:pt x="2505879" y="1526545"/>
                  <a:pt x="2419544" y="1633001"/>
                  <a:pt x="2313044" y="1633001"/>
                </a:cubicBezTo>
                <a:cubicBezTo>
                  <a:pt x="2206544" y="1633001"/>
                  <a:pt x="2120209" y="1526545"/>
                  <a:pt x="2120209" y="1395225"/>
                </a:cubicBezTo>
                <a:cubicBezTo>
                  <a:pt x="2120209" y="1263905"/>
                  <a:pt x="2206544" y="1157449"/>
                  <a:pt x="2313044" y="1157449"/>
                </a:cubicBezTo>
                <a:close/>
                <a:moveTo>
                  <a:pt x="1725007" y="1127807"/>
                </a:moveTo>
                <a:cubicBezTo>
                  <a:pt x="1800889" y="1127807"/>
                  <a:pt x="1862402" y="1209505"/>
                  <a:pt x="1862402" y="1310286"/>
                </a:cubicBezTo>
                <a:cubicBezTo>
                  <a:pt x="1862402" y="1411066"/>
                  <a:pt x="1800889" y="1492765"/>
                  <a:pt x="1725007" y="1492765"/>
                </a:cubicBezTo>
                <a:cubicBezTo>
                  <a:pt x="1649126" y="1492765"/>
                  <a:pt x="1587612" y="1411066"/>
                  <a:pt x="1587612" y="1310286"/>
                </a:cubicBezTo>
                <a:cubicBezTo>
                  <a:pt x="1587612" y="1209505"/>
                  <a:pt x="1649126" y="1127807"/>
                  <a:pt x="1725007" y="1127807"/>
                </a:cubicBezTo>
                <a:close/>
                <a:moveTo>
                  <a:pt x="4695521" y="929357"/>
                </a:moveTo>
                <a:cubicBezTo>
                  <a:pt x="4802021" y="929357"/>
                  <a:pt x="4888356" y="1035813"/>
                  <a:pt x="4888356" y="1167133"/>
                </a:cubicBezTo>
                <a:cubicBezTo>
                  <a:pt x="4888356" y="1298453"/>
                  <a:pt x="4802021" y="1404909"/>
                  <a:pt x="4695521" y="1404909"/>
                </a:cubicBezTo>
                <a:cubicBezTo>
                  <a:pt x="4589021" y="1404909"/>
                  <a:pt x="4502686" y="1298453"/>
                  <a:pt x="4502686" y="1167133"/>
                </a:cubicBezTo>
                <a:cubicBezTo>
                  <a:pt x="4502686" y="1035813"/>
                  <a:pt x="4589021" y="929357"/>
                  <a:pt x="4695521" y="929357"/>
                </a:cubicBezTo>
                <a:close/>
                <a:moveTo>
                  <a:pt x="3335352" y="793154"/>
                </a:moveTo>
                <a:cubicBezTo>
                  <a:pt x="3411234" y="793154"/>
                  <a:pt x="3472748" y="874853"/>
                  <a:pt x="3472748" y="975633"/>
                </a:cubicBezTo>
                <a:cubicBezTo>
                  <a:pt x="3472748" y="1076414"/>
                  <a:pt x="3411234" y="1158113"/>
                  <a:pt x="3335352" y="1158113"/>
                </a:cubicBezTo>
                <a:cubicBezTo>
                  <a:pt x="3259471" y="1158113"/>
                  <a:pt x="3197957" y="1076414"/>
                  <a:pt x="3197957" y="975633"/>
                </a:cubicBezTo>
                <a:cubicBezTo>
                  <a:pt x="3197957" y="874853"/>
                  <a:pt x="3259471" y="793154"/>
                  <a:pt x="3335352" y="793154"/>
                </a:cubicBezTo>
                <a:close/>
                <a:moveTo>
                  <a:pt x="2752256" y="771142"/>
                </a:moveTo>
                <a:cubicBezTo>
                  <a:pt x="2828137" y="771142"/>
                  <a:pt x="2889650" y="852841"/>
                  <a:pt x="2889650" y="953622"/>
                </a:cubicBezTo>
                <a:cubicBezTo>
                  <a:pt x="2889650" y="1054402"/>
                  <a:pt x="2828137" y="1136101"/>
                  <a:pt x="2752256" y="1136101"/>
                </a:cubicBezTo>
                <a:cubicBezTo>
                  <a:pt x="2676374" y="1136101"/>
                  <a:pt x="2614861" y="1054402"/>
                  <a:pt x="2614861" y="953622"/>
                </a:cubicBezTo>
                <a:cubicBezTo>
                  <a:pt x="2614861" y="852841"/>
                  <a:pt x="2676374" y="771142"/>
                  <a:pt x="2752256" y="771142"/>
                </a:cubicBezTo>
                <a:close/>
                <a:moveTo>
                  <a:pt x="1272022" y="687378"/>
                </a:moveTo>
                <a:cubicBezTo>
                  <a:pt x="1358553" y="687378"/>
                  <a:pt x="1428700" y="769077"/>
                  <a:pt x="1428700" y="869857"/>
                </a:cubicBezTo>
                <a:cubicBezTo>
                  <a:pt x="1428700" y="970638"/>
                  <a:pt x="1358553" y="1052337"/>
                  <a:pt x="1272022" y="1052337"/>
                </a:cubicBezTo>
                <a:cubicBezTo>
                  <a:pt x="1185491" y="1052337"/>
                  <a:pt x="1115344" y="970638"/>
                  <a:pt x="1115344" y="869857"/>
                </a:cubicBezTo>
                <a:cubicBezTo>
                  <a:pt x="1115344" y="769077"/>
                  <a:pt x="1185491" y="687378"/>
                  <a:pt x="1272022" y="687378"/>
                </a:cubicBezTo>
                <a:close/>
                <a:moveTo>
                  <a:pt x="557672" y="681897"/>
                </a:moveTo>
                <a:cubicBezTo>
                  <a:pt x="664172" y="681897"/>
                  <a:pt x="750507" y="788353"/>
                  <a:pt x="750507" y="919673"/>
                </a:cubicBezTo>
                <a:cubicBezTo>
                  <a:pt x="750507" y="1050993"/>
                  <a:pt x="664172" y="1157449"/>
                  <a:pt x="557672" y="1157449"/>
                </a:cubicBezTo>
                <a:cubicBezTo>
                  <a:pt x="451172" y="1157449"/>
                  <a:pt x="364836" y="1050993"/>
                  <a:pt x="364836" y="919673"/>
                </a:cubicBezTo>
                <a:cubicBezTo>
                  <a:pt x="364836" y="788353"/>
                  <a:pt x="451172" y="681897"/>
                  <a:pt x="557672" y="681897"/>
                </a:cubicBezTo>
                <a:close/>
                <a:moveTo>
                  <a:pt x="5237411" y="681454"/>
                </a:moveTo>
                <a:cubicBezTo>
                  <a:pt x="5313292" y="681454"/>
                  <a:pt x="5374806" y="763153"/>
                  <a:pt x="5374806" y="863933"/>
                </a:cubicBezTo>
                <a:cubicBezTo>
                  <a:pt x="5374806" y="964713"/>
                  <a:pt x="5313292" y="1046412"/>
                  <a:pt x="5237411" y="1046412"/>
                </a:cubicBezTo>
                <a:cubicBezTo>
                  <a:pt x="5161530" y="1046412"/>
                  <a:pt x="5100016" y="964713"/>
                  <a:pt x="5100016" y="863933"/>
                </a:cubicBezTo>
                <a:cubicBezTo>
                  <a:pt x="5100016" y="763153"/>
                  <a:pt x="5161530" y="681454"/>
                  <a:pt x="5237411" y="681454"/>
                </a:cubicBezTo>
                <a:close/>
                <a:moveTo>
                  <a:pt x="3900712" y="436933"/>
                </a:moveTo>
                <a:cubicBezTo>
                  <a:pt x="4007212" y="436933"/>
                  <a:pt x="4093547" y="543389"/>
                  <a:pt x="4093547" y="674709"/>
                </a:cubicBezTo>
                <a:cubicBezTo>
                  <a:pt x="4093547" y="806029"/>
                  <a:pt x="4007212" y="912485"/>
                  <a:pt x="3900712" y="912485"/>
                </a:cubicBezTo>
                <a:cubicBezTo>
                  <a:pt x="3794212" y="912485"/>
                  <a:pt x="3707877" y="806029"/>
                  <a:pt x="3707877" y="674709"/>
                </a:cubicBezTo>
                <a:cubicBezTo>
                  <a:pt x="3707877" y="543389"/>
                  <a:pt x="3794212" y="436933"/>
                  <a:pt x="3900712" y="436933"/>
                </a:cubicBezTo>
                <a:close/>
                <a:moveTo>
                  <a:pt x="3724906" y="0"/>
                </a:moveTo>
                <a:cubicBezTo>
                  <a:pt x="3932999" y="0"/>
                  <a:pt x="4126317" y="45716"/>
                  <a:pt x="4286678" y="124008"/>
                </a:cubicBezTo>
                <a:lnTo>
                  <a:pt x="4359786" y="163514"/>
                </a:lnTo>
                <a:lnTo>
                  <a:pt x="4366327" y="156317"/>
                </a:lnTo>
                <a:lnTo>
                  <a:pt x="4380788" y="171059"/>
                </a:lnTo>
                <a:cubicBezTo>
                  <a:pt x="4539335" y="317500"/>
                  <a:pt x="4779273" y="410840"/>
                  <a:pt x="5047812" y="410840"/>
                </a:cubicBezTo>
                <a:cubicBezTo>
                  <a:pt x="5338729" y="410840"/>
                  <a:pt x="5596080" y="301294"/>
                  <a:pt x="5752747" y="133365"/>
                </a:cubicBezTo>
                <a:lnTo>
                  <a:pt x="5779300" y="99580"/>
                </a:lnTo>
                <a:lnTo>
                  <a:pt x="5752483" y="147900"/>
                </a:lnTo>
                <a:cubicBezTo>
                  <a:pt x="5588072" y="386990"/>
                  <a:pt x="5246666" y="551299"/>
                  <a:pt x="4852156" y="551299"/>
                </a:cubicBezTo>
                <a:cubicBezTo>
                  <a:pt x="4644064" y="551299"/>
                  <a:pt x="4450746" y="505584"/>
                  <a:pt x="4290385" y="427292"/>
                </a:cubicBezTo>
                <a:lnTo>
                  <a:pt x="4217279" y="387785"/>
                </a:lnTo>
                <a:lnTo>
                  <a:pt x="4210736" y="394982"/>
                </a:lnTo>
                <a:lnTo>
                  <a:pt x="4196275" y="380241"/>
                </a:lnTo>
                <a:cubicBezTo>
                  <a:pt x="4037728" y="233800"/>
                  <a:pt x="3797789" y="140458"/>
                  <a:pt x="3529251" y="140458"/>
                </a:cubicBezTo>
                <a:cubicBezTo>
                  <a:pt x="3274699" y="140458"/>
                  <a:pt x="3045845" y="224330"/>
                  <a:pt x="2887656" y="357798"/>
                </a:cubicBezTo>
                <a:lnTo>
                  <a:pt x="2887274" y="358139"/>
                </a:lnTo>
                <a:lnTo>
                  <a:pt x="2885011" y="360721"/>
                </a:lnTo>
                <a:cubicBezTo>
                  <a:pt x="2872092" y="374408"/>
                  <a:pt x="2858540" y="387760"/>
                  <a:pt x="2844389" y="400753"/>
                </a:cubicBezTo>
                <a:lnTo>
                  <a:pt x="2824287" y="417974"/>
                </a:lnTo>
                <a:lnTo>
                  <a:pt x="2797763" y="451719"/>
                </a:lnTo>
                <a:lnTo>
                  <a:pt x="2809427" y="430702"/>
                </a:lnTo>
                <a:lnTo>
                  <a:pt x="2800162" y="438640"/>
                </a:lnTo>
                <a:cubicBezTo>
                  <a:pt x="2616288" y="585718"/>
                  <a:pt x="2350277" y="678142"/>
                  <a:pt x="2054394" y="678142"/>
                </a:cubicBezTo>
                <a:cubicBezTo>
                  <a:pt x="1846301" y="678142"/>
                  <a:pt x="1652983" y="632427"/>
                  <a:pt x="1492622" y="554134"/>
                </a:cubicBezTo>
                <a:lnTo>
                  <a:pt x="1419516" y="514628"/>
                </a:lnTo>
                <a:lnTo>
                  <a:pt x="1412973" y="521825"/>
                </a:lnTo>
                <a:lnTo>
                  <a:pt x="1398512" y="507083"/>
                </a:lnTo>
                <a:cubicBezTo>
                  <a:pt x="1239966" y="360643"/>
                  <a:pt x="1000027" y="267302"/>
                  <a:pt x="731488" y="267302"/>
                </a:cubicBezTo>
                <a:cubicBezTo>
                  <a:pt x="440572" y="267302"/>
                  <a:pt x="183220" y="376848"/>
                  <a:pt x="26554" y="544778"/>
                </a:cubicBezTo>
                <a:lnTo>
                  <a:pt x="0" y="578563"/>
                </a:lnTo>
                <a:lnTo>
                  <a:pt x="26817" y="530242"/>
                </a:lnTo>
                <a:cubicBezTo>
                  <a:pt x="191229" y="291153"/>
                  <a:pt x="532633" y="126843"/>
                  <a:pt x="927144" y="126843"/>
                </a:cubicBezTo>
                <a:cubicBezTo>
                  <a:pt x="1135237" y="126843"/>
                  <a:pt x="1328554" y="172558"/>
                  <a:pt x="1488915" y="250851"/>
                </a:cubicBezTo>
                <a:lnTo>
                  <a:pt x="1562022" y="290357"/>
                </a:lnTo>
                <a:lnTo>
                  <a:pt x="1568565" y="283161"/>
                </a:lnTo>
                <a:lnTo>
                  <a:pt x="1583026" y="297902"/>
                </a:lnTo>
                <a:cubicBezTo>
                  <a:pt x="1741572" y="444343"/>
                  <a:pt x="1981511" y="537684"/>
                  <a:pt x="2250049" y="537684"/>
                </a:cubicBezTo>
                <a:cubicBezTo>
                  <a:pt x="2504601" y="537684"/>
                  <a:pt x="2733456" y="453812"/>
                  <a:pt x="2891645" y="320345"/>
                </a:cubicBezTo>
                <a:lnTo>
                  <a:pt x="2892026" y="320003"/>
                </a:lnTo>
                <a:lnTo>
                  <a:pt x="2894289" y="317421"/>
                </a:lnTo>
                <a:cubicBezTo>
                  <a:pt x="2907209" y="303733"/>
                  <a:pt x="2920761" y="290383"/>
                  <a:pt x="2934912" y="277389"/>
                </a:cubicBezTo>
                <a:lnTo>
                  <a:pt x="2955014" y="260168"/>
                </a:lnTo>
                <a:lnTo>
                  <a:pt x="2981537" y="226423"/>
                </a:lnTo>
                <a:lnTo>
                  <a:pt x="2969873" y="247440"/>
                </a:lnTo>
                <a:lnTo>
                  <a:pt x="2979139" y="239502"/>
                </a:lnTo>
                <a:cubicBezTo>
                  <a:pt x="3163014" y="92424"/>
                  <a:pt x="3429024" y="0"/>
                  <a:pt x="3724906" y="0"/>
                </a:cubicBezTo>
                <a:close/>
              </a:path>
            </a:pathLst>
          </a:custGeom>
          <a:gradFill>
            <a:gsLst>
              <a:gs pos="100000">
                <a:srgbClr val="C00000"/>
              </a:gs>
              <a:gs pos="18000">
                <a:srgbClr val="EF1E02"/>
              </a:gs>
              <a:gs pos="0">
                <a:srgbClr val="FF0000">
                  <a:lumMod val="94000"/>
                </a:srgbClr>
              </a:gs>
              <a:gs pos="32000">
                <a:srgbClr val="EB8E0B">
                  <a:lumMod val="0"/>
                  <a:lumOff val="100000"/>
                </a:srgbClr>
              </a:gs>
              <a:gs pos="48000">
                <a:srgbClr val="B50B27"/>
              </a:gs>
              <a:gs pos="54000">
                <a:srgbClr val="C00000"/>
              </a:gs>
            </a:gsLst>
            <a:path path="circle">
              <a:fillToRect l="50000" t="50000" r="50000" b="50000"/>
            </a:path>
          </a:gradFill>
          <a:ln w="15875">
            <a:solidFill>
              <a:srgbClr val="00B050"/>
            </a:solidFill>
          </a:ln>
          <a:scene3d>
            <a:camera prst="orthographicFront"/>
            <a:lightRig rig="flat" dir="t"/>
          </a:scene3d>
          <a:sp3d>
            <a:bevelT w="177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-57313" y="-5274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Forma libre"/>
          <p:cNvSpPr/>
          <p:nvPr/>
        </p:nvSpPr>
        <p:spPr>
          <a:xfrm rot="10800000">
            <a:off x="-28657" y="552990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7957392" y="-125574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246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" dur="1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27584" y="1196752"/>
            <a:ext cx="5544616" cy="378565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5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Tienen manganeso.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El manganeso es un mineral que actúa como un potente antioxidante y antiinflamatorio natural. Una taza de fresas contiene 21 gramos de manganeso.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17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28"/>
          <p:cNvSpPr/>
          <p:nvPr/>
        </p:nvSpPr>
        <p:spPr>
          <a:xfrm rot="6538304" flipH="1" flipV="1">
            <a:off x="886018" y="1264089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28"/>
          <p:cNvSpPr/>
          <p:nvPr/>
        </p:nvSpPr>
        <p:spPr>
          <a:xfrm rot="6538304" flipH="1" flipV="1">
            <a:off x="860665" y="441833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Forma libre 28"/>
          <p:cNvSpPr/>
          <p:nvPr/>
        </p:nvSpPr>
        <p:spPr>
          <a:xfrm rot="6538304" flipH="1" flipV="1">
            <a:off x="879669" y="2212315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28"/>
          <p:cNvSpPr/>
          <p:nvPr/>
        </p:nvSpPr>
        <p:spPr>
          <a:xfrm rot="6538304" flipH="1" flipV="1">
            <a:off x="918382" y="3118688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28"/>
          <p:cNvSpPr/>
          <p:nvPr/>
        </p:nvSpPr>
        <p:spPr>
          <a:xfrm rot="6538304" flipH="1" flipV="1">
            <a:off x="878549" y="4048885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28"/>
          <p:cNvSpPr/>
          <p:nvPr/>
        </p:nvSpPr>
        <p:spPr>
          <a:xfrm rot="15061696" flipV="1">
            <a:off x="6658300" y="441834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2" name="Forma libre 28"/>
          <p:cNvSpPr/>
          <p:nvPr/>
        </p:nvSpPr>
        <p:spPr>
          <a:xfrm rot="15061696" flipV="1">
            <a:off x="6658300" y="1316438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3" name="Forma libre 28"/>
          <p:cNvSpPr/>
          <p:nvPr/>
        </p:nvSpPr>
        <p:spPr>
          <a:xfrm rot="15061696" flipV="1">
            <a:off x="6631085" y="2212317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4" name="Forma libre 28"/>
          <p:cNvSpPr/>
          <p:nvPr/>
        </p:nvSpPr>
        <p:spPr>
          <a:xfrm rot="15061696" flipV="1">
            <a:off x="6666083" y="3113339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5" name="Forma libre 28"/>
          <p:cNvSpPr/>
          <p:nvPr/>
        </p:nvSpPr>
        <p:spPr>
          <a:xfrm rot="15061696" flipV="1">
            <a:off x="6641263" y="4048885"/>
            <a:ext cx="1599700" cy="3072998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" name="3 Forma libre"/>
          <p:cNvSpPr/>
          <p:nvPr/>
        </p:nvSpPr>
        <p:spPr>
          <a:xfrm rot="10800000">
            <a:off x="-33550" y="5644550"/>
            <a:ext cx="9201313" cy="131284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" name="2 Forma libre"/>
          <p:cNvSpPr/>
          <p:nvPr/>
        </p:nvSpPr>
        <p:spPr>
          <a:xfrm>
            <a:off x="-32662" y="0"/>
            <a:ext cx="9201313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304728" y="9721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258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8000">
                <a:srgbClr val="C00000"/>
              </a:gs>
              <a:gs pos="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Diapositiva10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9152"/>
            <a:ext cx="9144000" cy="674215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8"/>
          <p:cNvSpPr txBox="1"/>
          <p:nvPr/>
        </p:nvSpPr>
        <p:spPr>
          <a:xfrm>
            <a:off x="2133" y="13407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5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3" name="CuadroTexto 18"/>
          <p:cNvSpPr txBox="1"/>
          <p:nvPr/>
        </p:nvSpPr>
        <p:spPr>
          <a:xfrm>
            <a:off x="1140828" y="132376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0000">
                  <a:srgbClr val="00B050"/>
                </a:gs>
                <a:gs pos="58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4" name="CuadroTexto 18"/>
          <p:cNvSpPr txBox="1"/>
          <p:nvPr/>
        </p:nvSpPr>
        <p:spPr>
          <a:xfrm>
            <a:off x="2239244" y="130818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5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5" name="CuadroTexto 18"/>
          <p:cNvSpPr txBox="1"/>
          <p:nvPr/>
        </p:nvSpPr>
        <p:spPr>
          <a:xfrm>
            <a:off x="3285271" y="128390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5000">
                  <a:srgbClr val="00B050"/>
                </a:gs>
                <a:gs pos="63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6" name="CuadroTexto 18"/>
          <p:cNvSpPr txBox="1"/>
          <p:nvPr/>
        </p:nvSpPr>
        <p:spPr>
          <a:xfrm>
            <a:off x="4421446" y="130096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41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7" name="CuadroTexto 18"/>
          <p:cNvSpPr txBox="1"/>
          <p:nvPr/>
        </p:nvSpPr>
        <p:spPr>
          <a:xfrm>
            <a:off x="5576962" y="12739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3175">
            <a:gradFill>
              <a:gsLst>
                <a:gs pos="35000">
                  <a:srgbClr val="00B050"/>
                </a:gs>
                <a:gs pos="60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8" name="CuadroTexto 18"/>
          <p:cNvSpPr txBox="1"/>
          <p:nvPr/>
        </p:nvSpPr>
        <p:spPr>
          <a:xfrm>
            <a:off x="6732240" y="130818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3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9" name="CuadroTexto 18"/>
          <p:cNvSpPr txBox="1"/>
          <p:nvPr/>
        </p:nvSpPr>
        <p:spPr>
          <a:xfrm>
            <a:off x="7872272" y="13407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5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0" name="CuadroTexto 18"/>
          <p:cNvSpPr txBox="1"/>
          <p:nvPr/>
        </p:nvSpPr>
        <p:spPr>
          <a:xfrm flipV="1">
            <a:off x="-7122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1" name="CuadroTexto 18"/>
          <p:cNvSpPr txBox="1"/>
          <p:nvPr/>
        </p:nvSpPr>
        <p:spPr>
          <a:xfrm flipV="1">
            <a:off x="1136806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2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2" name="CuadroTexto 18"/>
          <p:cNvSpPr txBox="1"/>
          <p:nvPr/>
        </p:nvSpPr>
        <p:spPr>
          <a:xfrm flipV="1">
            <a:off x="2222865" y="34743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8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3" name="CuadroTexto 18"/>
          <p:cNvSpPr txBox="1"/>
          <p:nvPr/>
        </p:nvSpPr>
        <p:spPr>
          <a:xfrm flipV="1">
            <a:off x="3285271" y="3437676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4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4" name="CuadroTexto 18"/>
          <p:cNvSpPr txBox="1"/>
          <p:nvPr/>
        </p:nvSpPr>
        <p:spPr>
          <a:xfrm flipV="1">
            <a:off x="4421446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2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5" name="CuadroTexto 18"/>
          <p:cNvSpPr txBox="1"/>
          <p:nvPr/>
        </p:nvSpPr>
        <p:spPr>
          <a:xfrm flipV="1">
            <a:off x="5576962" y="3452604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41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6" name="CuadroTexto 18"/>
          <p:cNvSpPr txBox="1"/>
          <p:nvPr/>
        </p:nvSpPr>
        <p:spPr>
          <a:xfrm flipV="1">
            <a:off x="6740576" y="3452604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3000">
                  <a:srgbClr val="00B050"/>
                </a:gs>
                <a:gs pos="60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7" name="CuadroTexto 18"/>
          <p:cNvSpPr txBox="1"/>
          <p:nvPr/>
        </p:nvSpPr>
        <p:spPr>
          <a:xfrm flipV="1">
            <a:off x="7872272" y="3427891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15875">
            <a:gradFill>
              <a:gsLst>
                <a:gs pos="3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9" name="18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Forma libre"/>
          <p:cNvSpPr/>
          <p:nvPr/>
        </p:nvSpPr>
        <p:spPr>
          <a:xfrm rot="10800000">
            <a:off x="-7122" y="5661249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-267006" y="-63896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064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3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2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14 Rectángulo"/>
          <p:cNvSpPr/>
          <p:nvPr/>
        </p:nvSpPr>
        <p:spPr>
          <a:xfrm>
            <a:off x="-54319" y="-47451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7" name="126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47" y="4938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" name="Grupo 33"/>
          <p:cNvGrpSpPr/>
          <p:nvPr/>
        </p:nvGrpSpPr>
        <p:grpSpPr>
          <a:xfrm rot="5400000" flipH="1">
            <a:off x="6588393" y="190372"/>
            <a:ext cx="1292641" cy="3242056"/>
            <a:chOff x="0" y="0"/>
            <a:chExt cx="4599296" cy="6858000"/>
          </a:xfrm>
        </p:grpSpPr>
        <p:sp>
          <p:nvSpPr>
            <p:cNvPr id="2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7" name="Grupo 33"/>
          <p:cNvGrpSpPr/>
          <p:nvPr/>
        </p:nvGrpSpPr>
        <p:grpSpPr>
          <a:xfrm rot="5400000" flipH="1">
            <a:off x="5575703" y="1142873"/>
            <a:ext cx="1292641" cy="3242056"/>
            <a:chOff x="0" y="0"/>
            <a:chExt cx="4599296" cy="6858000"/>
          </a:xfrm>
        </p:grpSpPr>
        <p:sp>
          <p:nvSpPr>
            <p:cNvPr id="5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3" name="Grupo 33"/>
          <p:cNvGrpSpPr/>
          <p:nvPr/>
        </p:nvGrpSpPr>
        <p:grpSpPr>
          <a:xfrm rot="5400000" flipH="1">
            <a:off x="7653215" y="-597904"/>
            <a:ext cx="1292641" cy="3242056"/>
            <a:chOff x="0" y="0"/>
            <a:chExt cx="4599296" cy="6858000"/>
          </a:xfrm>
        </p:grpSpPr>
        <p:sp>
          <p:nvSpPr>
            <p:cNvPr id="64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5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6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7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8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9" name="Grupo 33"/>
          <p:cNvGrpSpPr/>
          <p:nvPr/>
        </p:nvGrpSpPr>
        <p:grpSpPr>
          <a:xfrm rot="16200000">
            <a:off x="218115" y="-650955"/>
            <a:ext cx="1292641" cy="3242056"/>
            <a:chOff x="0" y="0"/>
            <a:chExt cx="4599296" cy="6858000"/>
          </a:xfrm>
        </p:grpSpPr>
        <p:sp>
          <p:nvSpPr>
            <p:cNvPr id="70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1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2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3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4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75" name="Grupo 33"/>
          <p:cNvGrpSpPr/>
          <p:nvPr/>
        </p:nvGrpSpPr>
        <p:grpSpPr>
          <a:xfrm rot="16200000">
            <a:off x="1327810" y="241456"/>
            <a:ext cx="1292641" cy="3242056"/>
            <a:chOff x="0" y="0"/>
            <a:chExt cx="4599296" cy="6858000"/>
          </a:xfrm>
        </p:grpSpPr>
        <p:sp>
          <p:nvSpPr>
            <p:cNvPr id="76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7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8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9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0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1" name="Grupo 33"/>
          <p:cNvGrpSpPr/>
          <p:nvPr/>
        </p:nvGrpSpPr>
        <p:grpSpPr>
          <a:xfrm rot="16200000">
            <a:off x="2278379" y="1114200"/>
            <a:ext cx="1292641" cy="3242056"/>
            <a:chOff x="0" y="0"/>
            <a:chExt cx="4599296" cy="6858000"/>
          </a:xfrm>
        </p:grpSpPr>
        <p:sp>
          <p:nvSpPr>
            <p:cNvPr id="82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3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4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5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6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7" name="Grupo 33"/>
          <p:cNvGrpSpPr/>
          <p:nvPr/>
        </p:nvGrpSpPr>
        <p:grpSpPr>
          <a:xfrm rot="5400000">
            <a:off x="7653215" y="4235994"/>
            <a:ext cx="1292641" cy="3242056"/>
            <a:chOff x="0" y="0"/>
            <a:chExt cx="4599296" cy="6858000"/>
          </a:xfrm>
        </p:grpSpPr>
        <p:sp>
          <p:nvSpPr>
            <p:cNvPr id="8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3" name="Grupo 33"/>
          <p:cNvGrpSpPr/>
          <p:nvPr/>
        </p:nvGrpSpPr>
        <p:grpSpPr>
          <a:xfrm rot="5400000">
            <a:off x="6611766" y="3300371"/>
            <a:ext cx="1292641" cy="3242056"/>
            <a:chOff x="0" y="0"/>
            <a:chExt cx="4599296" cy="6858000"/>
          </a:xfrm>
        </p:grpSpPr>
        <p:sp>
          <p:nvSpPr>
            <p:cNvPr id="94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5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6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7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8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9" name="Grupo 33"/>
          <p:cNvGrpSpPr/>
          <p:nvPr/>
        </p:nvGrpSpPr>
        <p:grpSpPr>
          <a:xfrm rot="5400000">
            <a:off x="5576248" y="2460473"/>
            <a:ext cx="1292641" cy="3242056"/>
            <a:chOff x="0" y="0"/>
            <a:chExt cx="4599296" cy="6858000"/>
          </a:xfrm>
        </p:grpSpPr>
        <p:sp>
          <p:nvSpPr>
            <p:cNvPr id="100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1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2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3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4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5" name="Grupo 33"/>
          <p:cNvGrpSpPr/>
          <p:nvPr/>
        </p:nvGrpSpPr>
        <p:grpSpPr>
          <a:xfrm rot="16200000" flipH="1">
            <a:off x="194397" y="4314702"/>
            <a:ext cx="1292641" cy="3242056"/>
            <a:chOff x="0" y="0"/>
            <a:chExt cx="4599296" cy="6858000"/>
          </a:xfrm>
        </p:grpSpPr>
        <p:sp>
          <p:nvSpPr>
            <p:cNvPr id="106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7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8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9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0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1" name="Grupo 33"/>
          <p:cNvGrpSpPr/>
          <p:nvPr/>
        </p:nvGrpSpPr>
        <p:grpSpPr>
          <a:xfrm rot="16200000" flipH="1">
            <a:off x="1283273" y="3442011"/>
            <a:ext cx="1292641" cy="3242056"/>
            <a:chOff x="0" y="0"/>
            <a:chExt cx="4599296" cy="6858000"/>
          </a:xfrm>
        </p:grpSpPr>
        <p:sp>
          <p:nvSpPr>
            <p:cNvPr id="112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3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4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5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6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7" name="Grupo 33"/>
          <p:cNvGrpSpPr/>
          <p:nvPr/>
        </p:nvGrpSpPr>
        <p:grpSpPr>
          <a:xfrm rot="16200000" flipH="1">
            <a:off x="2326574" y="2425117"/>
            <a:ext cx="1292641" cy="3242056"/>
            <a:chOff x="0" y="0"/>
            <a:chExt cx="4599296" cy="6858000"/>
          </a:xfrm>
        </p:grpSpPr>
        <p:sp>
          <p:nvSpPr>
            <p:cNvPr id="11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chemeClr val="tx1">
                <a:lumMod val="95000"/>
              </a:schemeClr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Forma libre"/>
          <p:cNvSpPr/>
          <p:nvPr/>
        </p:nvSpPr>
        <p:spPr>
          <a:xfrm rot="10800000">
            <a:off x="-54319" y="5716241"/>
            <a:ext cx="919654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000">
                <a:srgbClr val="C00000">
                  <a:lumMod val="82000"/>
                </a:srgbClr>
              </a:gs>
              <a:gs pos="12920">
                <a:srgbClr val="FFFF60"/>
              </a:gs>
              <a:gs pos="34000">
                <a:srgbClr val="FFFF00">
                  <a:lumMod val="0"/>
                  <a:lumOff val="100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52544" y="-31769"/>
            <a:ext cx="9196544" cy="119684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000">
                <a:srgbClr val="C00000">
                  <a:lumMod val="82000"/>
                </a:srgbClr>
              </a:gs>
              <a:gs pos="12920">
                <a:srgbClr val="FFFF60"/>
              </a:gs>
              <a:gs pos="34000">
                <a:srgbClr val="FFFF00">
                  <a:lumMod val="3000"/>
                  <a:lumOff val="97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5" name="124 Rectángulo"/>
          <p:cNvSpPr/>
          <p:nvPr/>
        </p:nvSpPr>
        <p:spPr>
          <a:xfrm>
            <a:off x="-722416" y="-13407"/>
            <a:ext cx="10555137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526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26 Rectángulo"/>
          <p:cNvSpPr/>
          <p:nvPr/>
        </p:nvSpPr>
        <p:spPr>
          <a:xfrm rot="10800000" flipH="1">
            <a:off x="-14282" y="3398967"/>
            <a:ext cx="4629313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7000">
                <a:srgbClr val="AD0000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63000">
                <a:srgbClr val="FF0000">
                  <a:lumMod val="56000"/>
                </a:srgbClr>
              </a:gs>
              <a:gs pos="51000">
                <a:schemeClr val="tx1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7" name="26 Rectángulo"/>
          <p:cNvSpPr/>
          <p:nvPr/>
        </p:nvSpPr>
        <p:spPr>
          <a:xfrm>
            <a:off x="-28659" y="-5495"/>
            <a:ext cx="4601228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7000">
                <a:srgbClr val="AD0000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63000">
                <a:srgbClr val="FF0000">
                  <a:lumMod val="56000"/>
                </a:srgbClr>
              </a:gs>
              <a:gs pos="51000">
                <a:schemeClr val="tx1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6" name="26 Rectángulo"/>
          <p:cNvSpPr/>
          <p:nvPr/>
        </p:nvSpPr>
        <p:spPr>
          <a:xfrm flipH="1">
            <a:off x="4543342" y="-5318"/>
            <a:ext cx="4629313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7000">
                <a:srgbClr val="AD0000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63000">
                <a:srgbClr val="FF0000">
                  <a:lumMod val="56000"/>
                </a:srgbClr>
              </a:gs>
              <a:gs pos="51000">
                <a:schemeClr val="tx1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9" name="26 Rectángulo"/>
          <p:cNvSpPr/>
          <p:nvPr/>
        </p:nvSpPr>
        <p:spPr>
          <a:xfrm rot="10800000">
            <a:off x="4529819" y="3385897"/>
            <a:ext cx="4629313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7000">
                <a:srgbClr val="AD0000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63000">
                <a:srgbClr val="FF0000">
                  <a:lumMod val="56000"/>
                </a:srgbClr>
              </a:gs>
              <a:gs pos="51000">
                <a:schemeClr val="tx1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14" name="13 Imagen" descr="Diapositiva23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17" y="432295"/>
            <a:ext cx="9173228" cy="59500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Forma libre 2"/>
          <p:cNvSpPr/>
          <p:nvPr/>
        </p:nvSpPr>
        <p:spPr>
          <a:xfrm rot="13480606" flipH="1">
            <a:off x="3368629" y="478783"/>
            <a:ext cx="2434700" cy="2422563"/>
          </a:xfrm>
          <a:custGeom>
            <a:avLst/>
            <a:gdLst>
              <a:gd name="connsiteX0" fmla="*/ 1706722 w 3074504"/>
              <a:gd name="connsiteY0" fmla="*/ 1803895 h 3008244"/>
              <a:gd name="connsiteX1" fmla="*/ 1581039 w 3074504"/>
              <a:gd name="connsiteY1" fmla="*/ 1886757 h 3008244"/>
              <a:gd name="connsiteX2" fmla="*/ 1648214 w 3074504"/>
              <a:gd name="connsiteY2" fmla="*/ 1931972 h 3008244"/>
              <a:gd name="connsiteX3" fmla="*/ 1717598 w 3074504"/>
              <a:gd name="connsiteY3" fmla="*/ 1889558 h 3008244"/>
              <a:gd name="connsiteX4" fmla="*/ 1678414 w 3074504"/>
              <a:gd name="connsiteY4" fmla="*/ 1896645 h 3008244"/>
              <a:gd name="connsiteX5" fmla="*/ 1637763 w 3074504"/>
              <a:gd name="connsiteY5" fmla="*/ 1878646 h 3008244"/>
              <a:gd name="connsiteX6" fmla="*/ 1713832 w 3074504"/>
              <a:gd name="connsiteY6" fmla="*/ 1850225 h 3008244"/>
              <a:gd name="connsiteX7" fmla="*/ 1843298 w 3074504"/>
              <a:gd name="connsiteY7" fmla="*/ 1882208 h 3008244"/>
              <a:gd name="connsiteX8" fmla="*/ 1797654 w 3074504"/>
              <a:gd name="connsiteY8" fmla="*/ 1954396 h 3008244"/>
              <a:gd name="connsiteX9" fmla="*/ 1688317 w 3074504"/>
              <a:gd name="connsiteY9" fmla="*/ 1990755 h 3008244"/>
              <a:gd name="connsiteX10" fmla="*/ 1537958 w 3074504"/>
              <a:gd name="connsiteY10" fmla="*/ 1902461 h 3008244"/>
              <a:gd name="connsiteX11" fmla="*/ 1510827 w 3074504"/>
              <a:gd name="connsiteY11" fmla="*/ 1965177 h 3008244"/>
              <a:gd name="connsiteX12" fmla="*/ 1583295 w 3074504"/>
              <a:gd name="connsiteY12" fmla="*/ 2025664 h 3008244"/>
              <a:gd name="connsiteX13" fmla="*/ 1691041 w 3074504"/>
              <a:gd name="connsiteY13" fmla="*/ 2037342 h 3008244"/>
              <a:gd name="connsiteX14" fmla="*/ 1840396 w 3074504"/>
              <a:gd name="connsiteY14" fmla="*/ 1983061 h 3008244"/>
              <a:gd name="connsiteX15" fmla="*/ 1906078 w 3074504"/>
              <a:gd name="connsiteY15" fmla="*/ 1877338 h 3008244"/>
              <a:gd name="connsiteX16" fmla="*/ 1826231 w 3074504"/>
              <a:gd name="connsiteY16" fmla="*/ 1816084 h 3008244"/>
              <a:gd name="connsiteX17" fmla="*/ 1706722 w 3074504"/>
              <a:gd name="connsiteY17" fmla="*/ 1803895 h 3008244"/>
              <a:gd name="connsiteX18" fmla="*/ 1177249 w 3074504"/>
              <a:gd name="connsiteY18" fmla="*/ 1753352 h 3008244"/>
              <a:gd name="connsiteX19" fmla="*/ 882667 w 3074504"/>
              <a:gd name="connsiteY19" fmla="*/ 1957562 h 3008244"/>
              <a:gd name="connsiteX20" fmla="*/ 822342 w 3074504"/>
              <a:gd name="connsiteY20" fmla="*/ 2054581 h 3008244"/>
              <a:gd name="connsiteX21" fmla="*/ 740857 w 3074504"/>
              <a:gd name="connsiteY21" fmla="*/ 2140852 h 3008244"/>
              <a:gd name="connsiteX22" fmla="*/ 989338 w 3074504"/>
              <a:gd name="connsiteY22" fmla="*/ 2151492 h 3008244"/>
              <a:gd name="connsiteX23" fmla="*/ 1227642 w 3074504"/>
              <a:gd name="connsiteY23" fmla="*/ 2088413 h 3008244"/>
              <a:gd name="connsiteX24" fmla="*/ 1346904 w 3074504"/>
              <a:gd name="connsiteY24" fmla="*/ 1920825 h 3008244"/>
              <a:gd name="connsiteX25" fmla="*/ 1339312 w 3074504"/>
              <a:gd name="connsiteY25" fmla="*/ 1891304 h 3008244"/>
              <a:gd name="connsiteX26" fmla="*/ 945689 w 3074504"/>
              <a:gd name="connsiteY26" fmla="*/ 2107299 h 3008244"/>
              <a:gd name="connsiteX27" fmla="*/ 856040 w 3074504"/>
              <a:gd name="connsiteY27" fmla="*/ 2104151 h 3008244"/>
              <a:gd name="connsiteX28" fmla="*/ 1182967 w 3074504"/>
              <a:gd name="connsiteY28" fmla="*/ 1800963 h 3008244"/>
              <a:gd name="connsiteX29" fmla="*/ 1258842 w 3074504"/>
              <a:gd name="connsiteY29" fmla="*/ 1844470 h 3008244"/>
              <a:gd name="connsiteX30" fmla="*/ 1054037 w 3074504"/>
              <a:gd name="connsiteY30" fmla="*/ 2003876 h 3008244"/>
              <a:gd name="connsiteX31" fmla="*/ 1334223 w 3074504"/>
              <a:gd name="connsiteY31" fmla="*/ 1854445 h 3008244"/>
              <a:gd name="connsiteX32" fmla="*/ 1177249 w 3074504"/>
              <a:gd name="connsiteY32" fmla="*/ 1753352 h 3008244"/>
              <a:gd name="connsiteX33" fmla="*/ 1588488 w 3074504"/>
              <a:gd name="connsiteY33" fmla="*/ 1562698 h 3008244"/>
              <a:gd name="connsiteX34" fmla="*/ 1437537 w 3074504"/>
              <a:gd name="connsiteY34" fmla="*/ 1639846 h 3008244"/>
              <a:gd name="connsiteX35" fmla="*/ 1399147 w 3074504"/>
              <a:gd name="connsiteY35" fmla="*/ 1785923 h 3008244"/>
              <a:gd name="connsiteX36" fmla="*/ 1444205 w 3074504"/>
              <a:gd name="connsiteY36" fmla="*/ 1904348 h 3008244"/>
              <a:gd name="connsiteX37" fmla="*/ 1525342 w 3074504"/>
              <a:gd name="connsiteY37" fmla="*/ 1812105 h 3008244"/>
              <a:gd name="connsiteX38" fmla="*/ 1660987 w 3074504"/>
              <a:gd name="connsiteY38" fmla="*/ 1774207 h 3008244"/>
              <a:gd name="connsiteX39" fmla="*/ 1935439 w 3074504"/>
              <a:gd name="connsiteY39" fmla="*/ 1827677 h 3008244"/>
              <a:gd name="connsiteX40" fmla="*/ 1951652 w 3074504"/>
              <a:gd name="connsiteY40" fmla="*/ 1803955 h 3008244"/>
              <a:gd name="connsiteX41" fmla="*/ 1822508 w 3074504"/>
              <a:gd name="connsiteY41" fmla="*/ 1652092 h 3008244"/>
              <a:gd name="connsiteX42" fmla="*/ 1625168 w 3074504"/>
              <a:gd name="connsiteY42" fmla="*/ 1562950 h 3008244"/>
              <a:gd name="connsiteX43" fmla="*/ 1588488 w 3074504"/>
              <a:gd name="connsiteY43" fmla="*/ 1562698 h 3008244"/>
              <a:gd name="connsiteX44" fmla="*/ 2079496 w 3074504"/>
              <a:gd name="connsiteY44" fmla="*/ 1406932 h 3008244"/>
              <a:gd name="connsiteX45" fmla="*/ 1969533 w 3074504"/>
              <a:gd name="connsiteY45" fmla="*/ 1445125 h 3008244"/>
              <a:gd name="connsiteX46" fmla="*/ 1928417 w 3074504"/>
              <a:gd name="connsiteY46" fmla="*/ 1532032 h 3008244"/>
              <a:gd name="connsiteX47" fmla="*/ 1928696 w 3074504"/>
              <a:gd name="connsiteY47" fmla="*/ 1536810 h 3008244"/>
              <a:gd name="connsiteX48" fmla="*/ 2237749 w 3074504"/>
              <a:gd name="connsiteY48" fmla="*/ 1630207 h 3008244"/>
              <a:gd name="connsiteX49" fmla="*/ 2000660 w 3074504"/>
              <a:gd name="connsiteY49" fmla="*/ 1513424 h 3008244"/>
              <a:gd name="connsiteX50" fmla="*/ 2076444 w 3074504"/>
              <a:gd name="connsiteY50" fmla="*/ 1455055 h 3008244"/>
              <a:gd name="connsiteX51" fmla="*/ 2452554 w 3074504"/>
              <a:gd name="connsiteY51" fmla="*/ 1691960 h 3008244"/>
              <a:gd name="connsiteX52" fmla="*/ 2292823 w 3074504"/>
              <a:gd name="connsiteY52" fmla="*/ 1719279 h 3008244"/>
              <a:gd name="connsiteX53" fmla="*/ 1932324 w 3074504"/>
              <a:gd name="connsiteY53" fmla="*/ 1573754 h 3008244"/>
              <a:gd name="connsiteX54" fmla="*/ 1930657 w 3074504"/>
              <a:gd name="connsiteY54" fmla="*/ 1595427 h 3008244"/>
              <a:gd name="connsiteX55" fmla="*/ 2047270 w 3074504"/>
              <a:gd name="connsiteY55" fmla="*/ 1733639 h 3008244"/>
              <a:gd name="connsiteX56" fmla="*/ 2298540 w 3074504"/>
              <a:gd name="connsiteY56" fmla="*/ 1766889 h 3008244"/>
              <a:gd name="connsiteX57" fmla="*/ 2573664 w 3074504"/>
              <a:gd name="connsiteY57" fmla="*/ 1706452 h 3008244"/>
              <a:gd name="connsiteX58" fmla="*/ 2474328 w 3074504"/>
              <a:gd name="connsiteY58" fmla="*/ 1637947 h 3008244"/>
              <a:gd name="connsiteX59" fmla="*/ 2393154 w 3074504"/>
              <a:gd name="connsiteY59" fmla="*/ 1553997 h 3008244"/>
              <a:gd name="connsiteX60" fmla="*/ 2079496 w 3074504"/>
              <a:gd name="connsiteY60" fmla="*/ 1406932 h 3008244"/>
              <a:gd name="connsiteX61" fmla="*/ 970662 w 3074504"/>
              <a:gd name="connsiteY61" fmla="*/ 1380680 h 3008244"/>
              <a:gd name="connsiteX62" fmla="*/ 886317 w 3074504"/>
              <a:gd name="connsiteY62" fmla="*/ 1443146 h 3008244"/>
              <a:gd name="connsiteX63" fmla="*/ 856134 w 3074504"/>
              <a:gd name="connsiteY63" fmla="*/ 1553984 h 3008244"/>
              <a:gd name="connsiteX64" fmla="*/ 911699 w 3074504"/>
              <a:gd name="connsiteY64" fmla="*/ 1664004 h 3008244"/>
              <a:gd name="connsiteX65" fmla="*/ 1013537 w 3074504"/>
              <a:gd name="connsiteY65" fmla="*/ 1712585 h 3008244"/>
              <a:gd name="connsiteX66" fmla="*/ 1089670 w 3074504"/>
              <a:gd name="connsiteY66" fmla="*/ 1660188 h 3008244"/>
              <a:gd name="connsiteX67" fmla="*/ 1037401 w 3074504"/>
              <a:gd name="connsiteY67" fmla="*/ 1669238 h 3008244"/>
              <a:gd name="connsiteX68" fmla="*/ 953280 w 3074504"/>
              <a:gd name="connsiteY68" fmla="*/ 1635202 h 3008244"/>
              <a:gd name="connsiteX69" fmla="*/ 913067 w 3074504"/>
              <a:gd name="connsiteY69" fmla="*/ 1549457 h 3008244"/>
              <a:gd name="connsiteX70" fmla="*/ 929268 w 3074504"/>
              <a:gd name="connsiteY70" fmla="*/ 1475394 h 3008244"/>
              <a:gd name="connsiteX71" fmla="*/ 979442 w 3074504"/>
              <a:gd name="connsiteY71" fmla="*/ 1430508 h 3008244"/>
              <a:gd name="connsiteX72" fmla="*/ 1049750 w 3074504"/>
              <a:gd name="connsiteY72" fmla="*/ 1479136 h 3008244"/>
              <a:gd name="connsiteX73" fmla="*/ 1083593 w 3074504"/>
              <a:gd name="connsiteY73" fmla="*/ 1556265 h 3008244"/>
              <a:gd name="connsiteX74" fmla="*/ 1064388 w 3074504"/>
              <a:gd name="connsiteY74" fmla="*/ 1578963 h 3008244"/>
              <a:gd name="connsiteX75" fmla="*/ 1021640 w 3074504"/>
              <a:gd name="connsiteY75" fmla="*/ 1525128 h 3008244"/>
              <a:gd name="connsiteX76" fmla="*/ 1002720 w 3074504"/>
              <a:gd name="connsiteY76" fmla="*/ 1577775 h 3008244"/>
              <a:gd name="connsiteX77" fmla="*/ 1068573 w 3074504"/>
              <a:gd name="connsiteY77" fmla="*/ 1625464 h 3008244"/>
              <a:gd name="connsiteX78" fmla="*/ 1137394 w 3074504"/>
              <a:gd name="connsiteY78" fmla="*/ 1548324 h 3008244"/>
              <a:gd name="connsiteX79" fmla="*/ 1084126 w 3074504"/>
              <a:gd name="connsiteY79" fmla="*/ 1439969 h 3008244"/>
              <a:gd name="connsiteX80" fmla="*/ 970662 w 3074504"/>
              <a:gd name="connsiteY80" fmla="*/ 1380680 h 3008244"/>
              <a:gd name="connsiteX81" fmla="*/ 1700425 w 3074504"/>
              <a:gd name="connsiteY81" fmla="*/ 1320026 h 3008244"/>
              <a:gd name="connsiteX82" fmla="*/ 1583082 w 3074504"/>
              <a:gd name="connsiteY82" fmla="*/ 1344867 h 3008244"/>
              <a:gd name="connsiteX83" fmla="*/ 1512382 w 3074504"/>
              <a:gd name="connsiteY83" fmla="*/ 1414925 h 3008244"/>
              <a:gd name="connsiteX84" fmla="*/ 1594532 w 3074504"/>
              <a:gd name="connsiteY84" fmla="*/ 1515598 h 3008244"/>
              <a:gd name="connsiteX85" fmla="*/ 1743210 w 3074504"/>
              <a:gd name="connsiteY85" fmla="*/ 1550054 h 3008244"/>
              <a:gd name="connsiteX86" fmla="*/ 1863093 w 3074504"/>
              <a:gd name="connsiteY86" fmla="*/ 1518472 h 3008244"/>
              <a:gd name="connsiteX87" fmla="*/ 1911974 w 3074504"/>
              <a:gd name="connsiteY87" fmla="*/ 1451488 h 3008244"/>
              <a:gd name="connsiteX88" fmla="*/ 1880990 w 3074504"/>
              <a:gd name="connsiteY88" fmla="*/ 1398164 h 3008244"/>
              <a:gd name="connsiteX89" fmla="*/ 1742017 w 3074504"/>
              <a:gd name="connsiteY89" fmla="*/ 1504577 h 3008244"/>
              <a:gd name="connsiteX90" fmla="*/ 1634303 w 3074504"/>
              <a:gd name="connsiteY90" fmla="*/ 1480911 h 3008244"/>
              <a:gd name="connsiteX91" fmla="*/ 1575371 w 3074504"/>
              <a:gd name="connsiteY91" fmla="*/ 1413639 h 3008244"/>
              <a:gd name="connsiteX92" fmla="*/ 1697233 w 3074504"/>
              <a:gd name="connsiteY92" fmla="*/ 1365760 h 3008244"/>
              <a:gd name="connsiteX93" fmla="*/ 1777559 w 3074504"/>
              <a:gd name="connsiteY93" fmla="*/ 1385035 h 3008244"/>
              <a:gd name="connsiteX94" fmla="*/ 1740813 w 3074504"/>
              <a:gd name="connsiteY94" fmla="*/ 1408758 h 3008244"/>
              <a:gd name="connsiteX95" fmla="*/ 1701070 w 3074504"/>
              <a:gd name="connsiteY95" fmla="*/ 1406288 h 3008244"/>
              <a:gd name="connsiteX96" fmla="*/ 1773533 w 3074504"/>
              <a:gd name="connsiteY96" fmla="*/ 1441604 h 3008244"/>
              <a:gd name="connsiteX97" fmla="*/ 1834911 w 3074504"/>
              <a:gd name="connsiteY97" fmla="*/ 1387674 h 3008244"/>
              <a:gd name="connsiteX98" fmla="*/ 1700425 w 3074504"/>
              <a:gd name="connsiteY98" fmla="*/ 1320026 h 3008244"/>
              <a:gd name="connsiteX99" fmla="*/ 1012479 w 3074504"/>
              <a:gd name="connsiteY99" fmla="*/ 1318305 h 3008244"/>
              <a:gd name="connsiteX100" fmla="*/ 991743 w 3074504"/>
              <a:gd name="connsiteY100" fmla="*/ 1339894 h 3008244"/>
              <a:gd name="connsiteX101" fmla="*/ 1195171 w 3074504"/>
              <a:gd name="connsiteY101" fmla="*/ 1583301 h 3008244"/>
              <a:gd name="connsiteX102" fmla="*/ 1130332 w 3074504"/>
              <a:gd name="connsiteY102" fmla="*/ 1728528 h 3008244"/>
              <a:gd name="connsiteX103" fmla="*/ 1166942 w 3074504"/>
              <a:gd name="connsiteY103" fmla="*/ 1727586 h 3008244"/>
              <a:gd name="connsiteX104" fmla="*/ 1362929 w 3074504"/>
              <a:gd name="connsiteY104" fmla="*/ 1668181 h 3008244"/>
              <a:gd name="connsiteX105" fmla="*/ 1455539 w 3074504"/>
              <a:gd name="connsiteY105" fmla="*/ 1521330 h 3008244"/>
              <a:gd name="connsiteX106" fmla="*/ 1424689 w 3074504"/>
              <a:gd name="connsiteY106" fmla="*/ 1445224 h 3008244"/>
              <a:gd name="connsiteX107" fmla="*/ 1238273 w 3074504"/>
              <a:gd name="connsiteY107" fmla="*/ 1342258 h 3008244"/>
              <a:gd name="connsiteX108" fmla="*/ 1012479 w 3074504"/>
              <a:gd name="connsiteY108" fmla="*/ 1318305 h 3008244"/>
              <a:gd name="connsiteX109" fmla="*/ 1789741 w 3074504"/>
              <a:gd name="connsiteY109" fmla="*/ 1066691 h 3008244"/>
              <a:gd name="connsiteX110" fmla="*/ 1638576 w 3074504"/>
              <a:gd name="connsiteY110" fmla="*/ 1115085 h 3008244"/>
              <a:gd name="connsiteX111" fmla="*/ 1543522 w 3074504"/>
              <a:gd name="connsiteY111" fmla="*/ 1220128 h 3008244"/>
              <a:gd name="connsiteX112" fmla="*/ 1458565 w 3074504"/>
              <a:gd name="connsiteY112" fmla="*/ 1347354 h 3008244"/>
              <a:gd name="connsiteX113" fmla="*/ 1476040 w 3074504"/>
              <a:gd name="connsiteY113" fmla="*/ 1370305 h 3008244"/>
              <a:gd name="connsiteX114" fmla="*/ 1742388 w 3074504"/>
              <a:gd name="connsiteY114" fmla="*/ 1285209 h 3008244"/>
              <a:gd name="connsiteX115" fmla="*/ 1881527 w 3074504"/>
              <a:gd name="connsiteY115" fmla="*/ 1307038 h 3008244"/>
              <a:gd name="connsiteX116" fmla="*/ 1972863 w 3074504"/>
              <a:gd name="connsiteY116" fmla="*/ 1389195 h 3008244"/>
              <a:gd name="connsiteX117" fmla="*/ 2003809 w 3074504"/>
              <a:gd name="connsiteY117" fmla="*/ 1266326 h 3008244"/>
              <a:gd name="connsiteX118" fmla="*/ 1947194 w 3074504"/>
              <a:gd name="connsiteY118" fmla="*/ 1125804 h 3008244"/>
              <a:gd name="connsiteX119" fmla="*/ 1789741 w 3074504"/>
              <a:gd name="connsiteY119" fmla="*/ 1066691 h 3008244"/>
              <a:gd name="connsiteX120" fmla="*/ 894411 w 3074504"/>
              <a:gd name="connsiteY120" fmla="*/ 879328 h 3008244"/>
              <a:gd name="connsiteX121" fmla="*/ 941296 w 3074504"/>
              <a:gd name="connsiteY121" fmla="*/ 1079150 h 3008244"/>
              <a:gd name="connsiteX122" fmla="*/ 1056032 w 3074504"/>
              <a:gd name="connsiteY122" fmla="*/ 1235451 h 3008244"/>
              <a:gd name="connsiteX123" fmla="*/ 1255109 w 3074504"/>
              <a:gd name="connsiteY123" fmla="*/ 1304116 h 3008244"/>
              <a:gd name="connsiteX124" fmla="*/ 1330135 w 3074504"/>
              <a:gd name="connsiteY124" fmla="*/ 1282948 h 3008244"/>
              <a:gd name="connsiteX125" fmla="*/ 1149474 w 3074504"/>
              <a:gd name="connsiteY125" fmla="*/ 1240775 h 3008244"/>
              <a:gd name="connsiteX126" fmla="*/ 1024165 w 3074504"/>
              <a:gd name="connsiteY126" fmla="*/ 1116855 h 3008244"/>
              <a:gd name="connsiteX127" fmla="*/ 966536 w 3074504"/>
              <a:gd name="connsiteY127" fmla="*/ 959013 h 3008244"/>
              <a:gd name="connsiteX128" fmla="*/ 985747 w 3074504"/>
              <a:gd name="connsiteY128" fmla="*/ 961485 h 3008244"/>
              <a:gd name="connsiteX129" fmla="*/ 1404651 w 3074504"/>
              <a:gd name="connsiteY129" fmla="*/ 1152737 h 3008244"/>
              <a:gd name="connsiteX130" fmla="*/ 1368192 w 3074504"/>
              <a:gd name="connsiteY130" fmla="*/ 1206409 h 3008244"/>
              <a:gd name="connsiteX131" fmla="*/ 1244915 w 3074504"/>
              <a:gd name="connsiteY131" fmla="*/ 1154886 h 3008244"/>
              <a:gd name="connsiteX132" fmla="*/ 1131033 w 3074504"/>
              <a:gd name="connsiteY132" fmla="*/ 1088431 h 3008244"/>
              <a:gd name="connsiteX133" fmla="*/ 1373216 w 3074504"/>
              <a:gd name="connsiteY133" fmla="*/ 1267244 h 3008244"/>
              <a:gd name="connsiteX134" fmla="*/ 1464857 w 3074504"/>
              <a:gd name="connsiteY134" fmla="*/ 1154011 h 3008244"/>
              <a:gd name="connsiteX135" fmla="*/ 1145826 w 3074504"/>
              <a:gd name="connsiteY135" fmla="*/ 940138 h 3008244"/>
              <a:gd name="connsiteX136" fmla="*/ 1015527 w 3074504"/>
              <a:gd name="connsiteY136" fmla="*/ 918991 h 3008244"/>
              <a:gd name="connsiteX137" fmla="*/ 894411 w 3074504"/>
              <a:gd name="connsiteY137" fmla="*/ 879328 h 3008244"/>
              <a:gd name="connsiteX138" fmla="*/ 2706572 w 3074504"/>
              <a:gd name="connsiteY138" fmla="*/ 568393 h 3008244"/>
              <a:gd name="connsiteX139" fmla="*/ 2297565 w 3074504"/>
              <a:gd name="connsiteY139" fmla="*/ 772103 h 3008244"/>
              <a:gd name="connsiteX140" fmla="*/ 1945157 w 3074504"/>
              <a:gd name="connsiteY140" fmla="*/ 1040823 h 3008244"/>
              <a:gd name="connsiteX141" fmla="*/ 1993605 w 3074504"/>
              <a:gd name="connsiteY141" fmla="*/ 1066756 h 3008244"/>
              <a:gd name="connsiteX142" fmla="*/ 2330424 w 3074504"/>
              <a:gd name="connsiteY142" fmla="*/ 807337 h 3008244"/>
              <a:gd name="connsiteX143" fmla="*/ 2722242 w 3074504"/>
              <a:gd name="connsiteY143" fmla="*/ 610627 h 3008244"/>
              <a:gd name="connsiteX144" fmla="*/ 2652864 w 3074504"/>
              <a:gd name="connsiteY144" fmla="*/ 352189 h 3008244"/>
              <a:gd name="connsiteX145" fmla="*/ 1859056 w 3074504"/>
              <a:gd name="connsiteY145" fmla="*/ 1023084 h 3008244"/>
              <a:gd name="connsiteX146" fmla="*/ 1907364 w 3074504"/>
              <a:gd name="connsiteY146" fmla="*/ 1046628 h 3008244"/>
              <a:gd name="connsiteX147" fmla="*/ 2181054 w 3074504"/>
              <a:gd name="connsiteY147" fmla="*/ 786107 h 3008244"/>
              <a:gd name="connsiteX148" fmla="*/ 2684401 w 3074504"/>
              <a:gd name="connsiteY148" fmla="*/ 389899 h 3008244"/>
              <a:gd name="connsiteX149" fmla="*/ 2345144 w 3074504"/>
              <a:gd name="connsiteY149" fmla="*/ 306658 h 3008244"/>
              <a:gd name="connsiteX150" fmla="*/ 1823127 w 3074504"/>
              <a:gd name="connsiteY150" fmla="*/ 960460 h 3008244"/>
              <a:gd name="connsiteX151" fmla="*/ 1872759 w 3074504"/>
              <a:gd name="connsiteY151" fmla="*/ 981530 h 3008244"/>
              <a:gd name="connsiteX152" fmla="*/ 2397279 w 3074504"/>
              <a:gd name="connsiteY152" fmla="*/ 320389 h 3008244"/>
              <a:gd name="connsiteX153" fmla="*/ 1537252 w 3074504"/>
              <a:gd name="connsiteY153" fmla="*/ 0 h 3008244"/>
              <a:gd name="connsiteX154" fmla="*/ 3074504 w 3074504"/>
              <a:gd name="connsiteY154" fmla="*/ 0 h 3008244"/>
              <a:gd name="connsiteX155" fmla="*/ 3074504 w 3074504"/>
              <a:gd name="connsiteY155" fmla="*/ 1504122 h 3008244"/>
              <a:gd name="connsiteX156" fmla="*/ 1537252 w 3074504"/>
              <a:gd name="connsiteY156" fmla="*/ 3008244 h 3008244"/>
              <a:gd name="connsiteX157" fmla="*/ 0 w 3074504"/>
              <a:gd name="connsiteY157" fmla="*/ 1504122 h 3008244"/>
              <a:gd name="connsiteX158" fmla="*/ 1537252 w 3074504"/>
              <a:gd name="connsiteY158" fmla="*/ 0 h 3008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3074504" h="3008244">
                <a:moveTo>
                  <a:pt x="1706722" y="1803895"/>
                </a:moveTo>
                <a:cubicBezTo>
                  <a:pt x="1619999" y="1808967"/>
                  <a:pt x="1578105" y="1836587"/>
                  <a:pt x="1581039" y="1886757"/>
                </a:cubicBezTo>
                <a:cubicBezTo>
                  <a:pt x="1582948" y="1919407"/>
                  <a:pt x="1605340" y="1934479"/>
                  <a:pt x="1648214" y="1931972"/>
                </a:cubicBezTo>
                <a:cubicBezTo>
                  <a:pt x="1674523" y="1930433"/>
                  <a:pt x="1697652" y="1916295"/>
                  <a:pt x="1717598" y="1889558"/>
                </a:cubicBezTo>
                <a:cubicBezTo>
                  <a:pt x="1702194" y="1893655"/>
                  <a:pt x="1689132" y="1896018"/>
                  <a:pt x="1678414" y="1896645"/>
                </a:cubicBezTo>
                <a:cubicBezTo>
                  <a:pt x="1652104" y="1898183"/>
                  <a:pt x="1638555" y="1892184"/>
                  <a:pt x="1637763" y="1878646"/>
                </a:cubicBezTo>
                <a:cubicBezTo>
                  <a:pt x="1636831" y="1862718"/>
                  <a:pt x="1662187" y="1853245"/>
                  <a:pt x="1713832" y="1850225"/>
                </a:cubicBezTo>
                <a:cubicBezTo>
                  <a:pt x="1798605" y="1845268"/>
                  <a:pt x="1841761" y="1855928"/>
                  <a:pt x="1843298" y="1882208"/>
                </a:cubicBezTo>
                <a:cubicBezTo>
                  <a:pt x="1844835" y="1908488"/>
                  <a:pt x="1829620" y="1932550"/>
                  <a:pt x="1797654" y="1954396"/>
                </a:cubicBezTo>
                <a:cubicBezTo>
                  <a:pt x="1765688" y="1976242"/>
                  <a:pt x="1729242" y="1988362"/>
                  <a:pt x="1688317" y="1990755"/>
                </a:cubicBezTo>
                <a:cubicBezTo>
                  <a:pt x="1591850" y="1996397"/>
                  <a:pt x="1541730" y="1966966"/>
                  <a:pt x="1537958" y="1902461"/>
                </a:cubicBezTo>
                <a:cubicBezTo>
                  <a:pt x="1518939" y="1928344"/>
                  <a:pt x="1509895" y="1949250"/>
                  <a:pt x="1510827" y="1965177"/>
                </a:cubicBezTo>
                <a:cubicBezTo>
                  <a:pt x="1512410" y="1992252"/>
                  <a:pt x="1536566" y="2012415"/>
                  <a:pt x="1583295" y="2025664"/>
                </a:cubicBezTo>
                <a:cubicBezTo>
                  <a:pt x="1619072" y="2035558"/>
                  <a:pt x="1654988" y="2039450"/>
                  <a:pt x="1691041" y="2037342"/>
                </a:cubicBezTo>
                <a:cubicBezTo>
                  <a:pt x="1744634" y="2034208"/>
                  <a:pt x="1794419" y="2016115"/>
                  <a:pt x="1840396" y="1983061"/>
                </a:cubicBezTo>
                <a:cubicBezTo>
                  <a:pt x="1886373" y="1950008"/>
                  <a:pt x="1908267" y="1914767"/>
                  <a:pt x="1906078" y="1877338"/>
                </a:cubicBezTo>
                <a:cubicBezTo>
                  <a:pt x="1904448" y="1849466"/>
                  <a:pt x="1877833" y="1829048"/>
                  <a:pt x="1826231" y="1816084"/>
                </a:cubicBezTo>
                <a:cubicBezTo>
                  <a:pt x="1786510" y="1805622"/>
                  <a:pt x="1746673" y="1801559"/>
                  <a:pt x="1706722" y="1803895"/>
                </a:cubicBezTo>
                <a:close/>
                <a:moveTo>
                  <a:pt x="1177249" y="1753352"/>
                </a:moveTo>
                <a:cubicBezTo>
                  <a:pt x="1071038" y="1759563"/>
                  <a:pt x="972844" y="1827633"/>
                  <a:pt x="882667" y="1957562"/>
                </a:cubicBezTo>
                <a:cubicBezTo>
                  <a:pt x="862072" y="1989931"/>
                  <a:pt x="841964" y="2022270"/>
                  <a:pt x="822342" y="2054581"/>
                </a:cubicBezTo>
                <a:cubicBezTo>
                  <a:pt x="797155" y="2092012"/>
                  <a:pt x="769993" y="2120769"/>
                  <a:pt x="740857" y="2140852"/>
                </a:cubicBezTo>
                <a:cubicBezTo>
                  <a:pt x="845123" y="2151535"/>
                  <a:pt x="927950" y="2155082"/>
                  <a:pt x="989338" y="2151492"/>
                </a:cubicBezTo>
                <a:cubicBezTo>
                  <a:pt x="1078984" y="2146249"/>
                  <a:pt x="1158419" y="2125223"/>
                  <a:pt x="1227642" y="2088413"/>
                </a:cubicBezTo>
                <a:cubicBezTo>
                  <a:pt x="1311109" y="2044378"/>
                  <a:pt x="1350863" y="1988515"/>
                  <a:pt x="1346904" y="1920825"/>
                </a:cubicBezTo>
                <a:cubicBezTo>
                  <a:pt x="1346252" y="1909676"/>
                  <a:pt x="1343722" y="1899836"/>
                  <a:pt x="1339312" y="1891304"/>
                </a:cubicBezTo>
                <a:cubicBezTo>
                  <a:pt x="1293217" y="2022650"/>
                  <a:pt x="1162009" y="2094649"/>
                  <a:pt x="945689" y="2107299"/>
                </a:cubicBezTo>
                <a:cubicBezTo>
                  <a:pt x="914507" y="2109122"/>
                  <a:pt x="884625" y="2108072"/>
                  <a:pt x="856040" y="2104151"/>
                </a:cubicBezTo>
                <a:cubicBezTo>
                  <a:pt x="970703" y="1908065"/>
                  <a:pt x="1079678" y="1807003"/>
                  <a:pt x="1182967" y="1800963"/>
                </a:cubicBezTo>
                <a:cubicBezTo>
                  <a:pt x="1228764" y="1798284"/>
                  <a:pt x="1254056" y="1812787"/>
                  <a:pt x="1258842" y="1844470"/>
                </a:cubicBezTo>
                <a:cubicBezTo>
                  <a:pt x="1216720" y="1893279"/>
                  <a:pt x="1148452" y="1946414"/>
                  <a:pt x="1054037" y="2003876"/>
                </a:cubicBezTo>
                <a:cubicBezTo>
                  <a:pt x="1136443" y="1991865"/>
                  <a:pt x="1229839" y="1942054"/>
                  <a:pt x="1334223" y="1854445"/>
                </a:cubicBezTo>
                <a:cubicBezTo>
                  <a:pt x="1327015" y="1781352"/>
                  <a:pt x="1274691" y="1747654"/>
                  <a:pt x="1177249" y="1753352"/>
                </a:cubicBezTo>
                <a:close/>
                <a:moveTo>
                  <a:pt x="1588488" y="1562698"/>
                </a:moveTo>
                <a:cubicBezTo>
                  <a:pt x="1522227" y="1566573"/>
                  <a:pt x="1471910" y="1592288"/>
                  <a:pt x="1437537" y="1639846"/>
                </a:cubicBezTo>
                <a:cubicBezTo>
                  <a:pt x="1408590" y="1679894"/>
                  <a:pt x="1395794" y="1728586"/>
                  <a:pt x="1399147" y="1785923"/>
                </a:cubicBezTo>
                <a:cubicBezTo>
                  <a:pt x="1401429" y="1824944"/>
                  <a:pt x="1416448" y="1864419"/>
                  <a:pt x="1444205" y="1904348"/>
                </a:cubicBezTo>
                <a:cubicBezTo>
                  <a:pt x="1450879" y="1868000"/>
                  <a:pt x="1477924" y="1837252"/>
                  <a:pt x="1525342" y="1812105"/>
                </a:cubicBezTo>
                <a:cubicBezTo>
                  <a:pt x="1568026" y="1789632"/>
                  <a:pt x="1613241" y="1776999"/>
                  <a:pt x="1660987" y="1774207"/>
                </a:cubicBezTo>
                <a:cubicBezTo>
                  <a:pt x="1730171" y="1770161"/>
                  <a:pt x="1821655" y="1787984"/>
                  <a:pt x="1935439" y="1827677"/>
                </a:cubicBezTo>
                <a:lnTo>
                  <a:pt x="1951652" y="1803955"/>
                </a:lnTo>
                <a:cubicBezTo>
                  <a:pt x="1908580" y="1752936"/>
                  <a:pt x="1865533" y="1702315"/>
                  <a:pt x="1822508" y="1652092"/>
                </a:cubicBezTo>
                <a:cubicBezTo>
                  <a:pt x="1773451" y="1599026"/>
                  <a:pt x="1707671" y="1569312"/>
                  <a:pt x="1625168" y="1562950"/>
                </a:cubicBezTo>
                <a:cubicBezTo>
                  <a:pt x="1613382" y="1562041"/>
                  <a:pt x="1601154" y="1561957"/>
                  <a:pt x="1588488" y="1562698"/>
                </a:cubicBezTo>
                <a:close/>
                <a:moveTo>
                  <a:pt x="2079496" y="1406932"/>
                </a:moveTo>
                <a:cubicBezTo>
                  <a:pt x="2035648" y="1409496"/>
                  <a:pt x="1998993" y="1422227"/>
                  <a:pt x="1969533" y="1445125"/>
                </a:cubicBezTo>
                <a:cubicBezTo>
                  <a:pt x="1940073" y="1468024"/>
                  <a:pt x="1926368" y="1496992"/>
                  <a:pt x="1928417" y="1532032"/>
                </a:cubicBezTo>
                <a:lnTo>
                  <a:pt x="1928696" y="1536810"/>
                </a:lnTo>
                <a:cubicBezTo>
                  <a:pt x="2049910" y="1603236"/>
                  <a:pt x="2152928" y="1634368"/>
                  <a:pt x="2237749" y="1630207"/>
                </a:cubicBezTo>
                <a:cubicBezTo>
                  <a:pt x="2097279" y="1568902"/>
                  <a:pt x="2018250" y="1529974"/>
                  <a:pt x="2000660" y="1513424"/>
                </a:cubicBezTo>
                <a:cubicBezTo>
                  <a:pt x="1997590" y="1477645"/>
                  <a:pt x="2022851" y="1458189"/>
                  <a:pt x="2076444" y="1455055"/>
                </a:cubicBezTo>
                <a:cubicBezTo>
                  <a:pt x="2180706" y="1448958"/>
                  <a:pt x="2306077" y="1527925"/>
                  <a:pt x="2452554" y="1691960"/>
                </a:cubicBezTo>
                <a:cubicBezTo>
                  <a:pt x="2413302" y="1706240"/>
                  <a:pt x="2360058" y="1715347"/>
                  <a:pt x="2292823" y="1719279"/>
                </a:cubicBezTo>
                <a:cubicBezTo>
                  <a:pt x="2118403" y="1729479"/>
                  <a:pt x="1998236" y="1680971"/>
                  <a:pt x="1932324" y="1573754"/>
                </a:cubicBezTo>
                <a:cubicBezTo>
                  <a:pt x="1930747" y="1580239"/>
                  <a:pt x="1930192" y="1587463"/>
                  <a:pt x="1930657" y="1595427"/>
                </a:cubicBezTo>
                <a:cubicBezTo>
                  <a:pt x="1934197" y="1655949"/>
                  <a:pt x="1973068" y="1702020"/>
                  <a:pt x="2047270" y="1733639"/>
                </a:cubicBezTo>
                <a:cubicBezTo>
                  <a:pt x="2113444" y="1761732"/>
                  <a:pt x="2197201" y="1772815"/>
                  <a:pt x="2298540" y="1766889"/>
                </a:cubicBezTo>
                <a:cubicBezTo>
                  <a:pt x="2360903" y="1763242"/>
                  <a:pt x="2452610" y="1743096"/>
                  <a:pt x="2573664" y="1706452"/>
                </a:cubicBezTo>
                <a:cubicBezTo>
                  <a:pt x="2540577" y="1692405"/>
                  <a:pt x="2507465" y="1669570"/>
                  <a:pt x="2474328" y="1637947"/>
                </a:cubicBezTo>
                <a:cubicBezTo>
                  <a:pt x="2447270" y="1609964"/>
                  <a:pt x="2420211" y="1581980"/>
                  <a:pt x="2393154" y="1553997"/>
                </a:cubicBezTo>
                <a:cubicBezTo>
                  <a:pt x="2283439" y="1450141"/>
                  <a:pt x="2178887" y="1401119"/>
                  <a:pt x="2079496" y="1406932"/>
                </a:cubicBezTo>
                <a:close/>
                <a:moveTo>
                  <a:pt x="970662" y="1380680"/>
                </a:moveTo>
                <a:cubicBezTo>
                  <a:pt x="937531" y="1382618"/>
                  <a:pt x="909417" y="1403440"/>
                  <a:pt x="886317" y="1443146"/>
                </a:cubicBezTo>
                <a:cubicBezTo>
                  <a:pt x="864006" y="1479610"/>
                  <a:pt x="853945" y="1516556"/>
                  <a:pt x="856134" y="1553984"/>
                </a:cubicBezTo>
                <a:cubicBezTo>
                  <a:pt x="858415" y="1593006"/>
                  <a:pt x="876937" y="1629678"/>
                  <a:pt x="911699" y="1664004"/>
                </a:cubicBezTo>
                <a:cubicBezTo>
                  <a:pt x="946461" y="1698328"/>
                  <a:pt x="980407" y="1714522"/>
                  <a:pt x="1013537" y="1712585"/>
                </a:cubicBezTo>
                <a:cubicBezTo>
                  <a:pt x="1037897" y="1711160"/>
                  <a:pt x="1063275" y="1693695"/>
                  <a:pt x="1089670" y="1660188"/>
                </a:cubicBezTo>
                <a:cubicBezTo>
                  <a:pt x="1075287" y="1665024"/>
                  <a:pt x="1057864" y="1668041"/>
                  <a:pt x="1037401" y="1669238"/>
                </a:cubicBezTo>
                <a:cubicBezTo>
                  <a:pt x="1006220" y="1671061"/>
                  <a:pt x="978179" y="1659716"/>
                  <a:pt x="953280" y="1635202"/>
                </a:cubicBezTo>
                <a:cubicBezTo>
                  <a:pt x="928380" y="1610689"/>
                  <a:pt x="914976" y="1582107"/>
                  <a:pt x="913067" y="1549457"/>
                </a:cubicBezTo>
                <a:cubicBezTo>
                  <a:pt x="911716" y="1526363"/>
                  <a:pt x="917116" y="1501675"/>
                  <a:pt x="929268" y="1475394"/>
                </a:cubicBezTo>
                <a:cubicBezTo>
                  <a:pt x="943229" y="1446610"/>
                  <a:pt x="959954" y="1431648"/>
                  <a:pt x="979442" y="1430508"/>
                </a:cubicBezTo>
                <a:cubicBezTo>
                  <a:pt x="1002828" y="1429141"/>
                  <a:pt x="1026264" y="1445350"/>
                  <a:pt x="1049750" y="1479136"/>
                </a:cubicBezTo>
                <a:cubicBezTo>
                  <a:pt x="1071055" y="1509054"/>
                  <a:pt x="1082336" y="1534764"/>
                  <a:pt x="1083593" y="1556265"/>
                </a:cubicBezTo>
                <a:cubicBezTo>
                  <a:pt x="1084431" y="1570599"/>
                  <a:pt x="1078030" y="1578165"/>
                  <a:pt x="1064388" y="1578963"/>
                </a:cubicBezTo>
                <a:cubicBezTo>
                  <a:pt x="1043925" y="1580160"/>
                  <a:pt x="1029676" y="1562214"/>
                  <a:pt x="1021640" y="1525128"/>
                </a:cubicBezTo>
                <a:cubicBezTo>
                  <a:pt x="1008003" y="1542706"/>
                  <a:pt x="1001695" y="1560255"/>
                  <a:pt x="1002720" y="1577775"/>
                </a:cubicBezTo>
                <a:cubicBezTo>
                  <a:pt x="1004723" y="1612018"/>
                  <a:pt x="1026674" y="1627914"/>
                  <a:pt x="1068573" y="1625464"/>
                </a:cubicBezTo>
                <a:cubicBezTo>
                  <a:pt x="1117295" y="1622614"/>
                  <a:pt x="1140235" y="1596902"/>
                  <a:pt x="1137394" y="1548324"/>
                </a:cubicBezTo>
                <a:cubicBezTo>
                  <a:pt x="1135438" y="1514878"/>
                  <a:pt x="1117681" y="1478759"/>
                  <a:pt x="1084126" y="1439969"/>
                </a:cubicBezTo>
                <a:cubicBezTo>
                  <a:pt x="1046485" y="1398221"/>
                  <a:pt x="1008664" y="1378458"/>
                  <a:pt x="970662" y="1380680"/>
                </a:cubicBezTo>
                <a:close/>
                <a:moveTo>
                  <a:pt x="1700425" y="1320026"/>
                </a:moveTo>
                <a:cubicBezTo>
                  <a:pt x="1660475" y="1322362"/>
                  <a:pt x="1621360" y="1330642"/>
                  <a:pt x="1583082" y="1344867"/>
                </a:cubicBezTo>
                <a:cubicBezTo>
                  <a:pt x="1534318" y="1363700"/>
                  <a:pt x="1510752" y="1387053"/>
                  <a:pt x="1512382" y="1414925"/>
                </a:cubicBezTo>
                <a:cubicBezTo>
                  <a:pt x="1514663" y="1453946"/>
                  <a:pt x="1542047" y="1487504"/>
                  <a:pt x="1594532" y="1515598"/>
                </a:cubicBezTo>
                <a:cubicBezTo>
                  <a:pt x="1642982" y="1541532"/>
                  <a:pt x="1692540" y="1553017"/>
                  <a:pt x="1743210" y="1550054"/>
                </a:cubicBezTo>
                <a:cubicBezTo>
                  <a:pt x="1789008" y="1547376"/>
                  <a:pt x="1828968" y="1536849"/>
                  <a:pt x="1863093" y="1518472"/>
                </a:cubicBezTo>
                <a:cubicBezTo>
                  <a:pt x="1897217" y="1500095"/>
                  <a:pt x="1913511" y="1477767"/>
                  <a:pt x="1911974" y="1451488"/>
                </a:cubicBezTo>
                <a:cubicBezTo>
                  <a:pt x="1911136" y="1437154"/>
                  <a:pt x="1900808" y="1419379"/>
                  <a:pt x="1880990" y="1398164"/>
                </a:cubicBezTo>
                <a:cubicBezTo>
                  <a:pt x="1882860" y="1463578"/>
                  <a:pt x="1836535" y="1499049"/>
                  <a:pt x="1742017" y="1504577"/>
                </a:cubicBezTo>
                <a:cubicBezTo>
                  <a:pt x="1707912" y="1506571"/>
                  <a:pt x="1672008" y="1498682"/>
                  <a:pt x="1634303" y="1480911"/>
                </a:cubicBezTo>
                <a:cubicBezTo>
                  <a:pt x="1596598" y="1463139"/>
                  <a:pt x="1576954" y="1440715"/>
                  <a:pt x="1575371" y="1413639"/>
                </a:cubicBezTo>
                <a:cubicBezTo>
                  <a:pt x="1573787" y="1386563"/>
                  <a:pt x="1614409" y="1370603"/>
                  <a:pt x="1697233" y="1365760"/>
                </a:cubicBezTo>
                <a:cubicBezTo>
                  <a:pt x="1749852" y="1362683"/>
                  <a:pt x="1776627" y="1369107"/>
                  <a:pt x="1777559" y="1385035"/>
                </a:cubicBezTo>
                <a:cubicBezTo>
                  <a:pt x="1778397" y="1399369"/>
                  <a:pt x="1766149" y="1407277"/>
                  <a:pt x="1740813" y="1408758"/>
                </a:cubicBezTo>
                <a:cubicBezTo>
                  <a:pt x="1730095" y="1409385"/>
                  <a:pt x="1716847" y="1408562"/>
                  <a:pt x="1701070" y="1406288"/>
                </a:cubicBezTo>
                <a:cubicBezTo>
                  <a:pt x="1723069" y="1431371"/>
                  <a:pt x="1747224" y="1443143"/>
                  <a:pt x="1773533" y="1441604"/>
                </a:cubicBezTo>
                <a:cubicBezTo>
                  <a:pt x="1816407" y="1439097"/>
                  <a:pt x="1836867" y="1421120"/>
                  <a:pt x="1834911" y="1387674"/>
                </a:cubicBezTo>
                <a:cubicBezTo>
                  <a:pt x="1831977" y="1337504"/>
                  <a:pt x="1787149" y="1314955"/>
                  <a:pt x="1700425" y="1320026"/>
                </a:cubicBezTo>
                <a:close/>
                <a:moveTo>
                  <a:pt x="1012479" y="1318305"/>
                </a:moveTo>
                <a:lnTo>
                  <a:pt x="991743" y="1339894"/>
                </a:lnTo>
                <a:cubicBezTo>
                  <a:pt x="1122890" y="1425716"/>
                  <a:pt x="1190700" y="1506852"/>
                  <a:pt x="1195171" y="1583301"/>
                </a:cubicBezTo>
                <a:cubicBezTo>
                  <a:pt x="1199223" y="1652584"/>
                  <a:pt x="1177610" y="1700992"/>
                  <a:pt x="1130332" y="1728528"/>
                </a:cubicBezTo>
                <a:cubicBezTo>
                  <a:pt x="1139149" y="1728812"/>
                  <a:pt x="1151352" y="1728498"/>
                  <a:pt x="1166942" y="1727586"/>
                </a:cubicBezTo>
                <a:cubicBezTo>
                  <a:pt x="1240024" y="1723312"/>
                  <a:pt x="1305353" y="1703511"/>
                  <a:pt x="1362929" y="1668181"/>
                </a:cubicBezTo>
                <a:cubicBezTo>
                  <a:pt x="1428022" y="1627616"/>
                  <a:pt x="1458892" y="1578667"/>
                  <a:pt x="1455539" y="1521330"/>
                </a:cubicBezTo>
                <a:cubicBezTo>
                  <a:pt x="1454002" y="1495050"/>
                  <a:pt x="1443718" y="1469681"/>
                  <a:pt x="1424689" y="1445224"/>
                </a:cubicBezTo>
                <a:cubicBezTo>
                  <a:pt x="1379250" y="1387151"/>
                  <a:pt x="1317111" y="1352830"/>
                  <a:pt x="1238273" y="1342258"/>
                </a:cubicBezTo>
                <a:cubicBezTo>
                  <a:pt x="1163519" y="1334643"/>
                  <a:pt x="1088254" y="1326659"/>
                  <a:pt x="1012479" y="1318305"/>
                </a:cubicBezTo>
                <a:close/>
                <a:moveTo>
                  <a:pt x="1789741" y="1066691"/>
                </a:moveTo>
                <a:cubicBezTo>
                  <a:pt x="1733225" y="1069996"/>
                  <a:pt x="1682836" y="1086128"/>
                  <a:pt x="1638576" y="1115085"/>
                </a:cubicBezTo>
                <a:cubicBezTo>
                  <a:pt x="1605589" y="1136192"/>
                  <a:pt x="1573905" y="1171206"/>
                  <a:pt x="1543522" y="1220128"/>
                </a:cubicBezTo>
                <a:cubicBezTo>
                  <a:pt x="1504327" y="1285547"/>
                  <a:pt x="1476008" y="1327956"/>
                  <a:pt x="1458565" y="1347354"/>
                </a:cubicBezTo>
                <a:lnTo>
                  <a:pt x="1476040" y="1370305"/>
                </a:lnTo>
                <a:cubicBezTo>
                  <a:pt x="1582473" y="1317735"/>
                  <a:pt x="1671256" y="1289369"/>
                  <a:pt x="1742388" y="1285209"/>
                </a:cubicBezTo>
                <a:cubicBezTo>
                  <a:pt x="1791109" y="1282360"/>
                  <a:pt x="1837489" y="1289636"/>
                  <a:pt x="1881527" y="1307038"/>
                </a:cubicBezTo>
                <a:cubicBezTo>
                  <a:pt x="1931552" y="1326487"/>
                  <a:pt x="1961997" y="1353873"/>
                  <a:pt x="1972863" y="1389195"/>
                </a:cubicBezTo>
                <a:cubicBezTo>
                  <a:pt x="1995775" y="1346304"/>
                  <a:pt x="2006091" y="1305347"/>
                  <a:pt x="2003809" y="1266326"/>
                </a:cubicBezTo>
                <a:cubicBezTo>
                  <a:pt x="2000503" y="1209785"/>
                  <a:pt x="1981631" y="1162945"/>
                  <a:pt x="1947194" y="1125804"/>
                </a:cubicBezTo>
                <a:cubicBezTo>
                  <a:pt x="1908485" y="1082521"/>
                  <a:pt x="1856001" y="1062817"/>
                  <a:pt x="1789741" y="1066691"/>
                </a:cubicBezTo>
                <a:close/>
                <a:moveTo>
                  <a:pt x="894411" y="879328"/>
                </a:moveTo>
                <a:cubicBezTo>
                  <a:pt x="907283" y="965674"/>
                  <a:pt x="922910" y="1032282"/>
                  <a:pt x="941296" y="1079150"/>
                </a:cubicBezTo>
                <a:cubicBezTo>
                  <a:pt x="965437" y="1140865"/>
                  <a:pt x="1003683" y="1192966"/>
                  <a:pt x="1056032" y="1235451"/>
                </a:cubicBezTo>
                <a:cubicBezTo>
                  <a:pt x="1116643" y="1285445"/>
                  <a:pt x="1183002" y="1308333"/>
                  <a:pt x="1255109" y="1304116"/>
                </a:cubicBezTo>
                <a:cubicBezTo>
                  <a:pt x="1285316" y="1302350"/>
                  <a:pt x="1310324" y="1295294"/>
                  <a:pt x="1330135" y="1282948"/>
                </a:cubicBezTo>
                <a:cubicBezTo>
                  <a:pt x="1257749" y="1282387"/>
                  <a:pt x="1197528" y="1268329"/>
                  <a:pt x="1149474" y="1240775"/>
                </a:cubicBezTo>
                <a:cubicBezTo>
                  <a:pt x="1101420" y="1213220"/>
                  <a:pt x="1059650" y="1171914"/>
                  <a:pt x="1024165" y="1116855"/>
                </a:cubicBezTo>
                <a:cubicBezTo>
                  <a:pt x="988679" y="1061797"/>
                  <a:pt x="969470" y="1009182"/>
                  <a:pt x="966536" y="959013"/>
                </a:cubicBezTo>
                <a:lnTo>
                  <a:pt x="985747" y="961485"/>
                </a:lnTo>
                <a:cubicBezTo>
                  <a:pt x="1259987" y="1002981"/>
                  <a:pt x="1399622" y="1066731"/>
                  <a:pt x="1404651" y="1152737"/>
                </a:cubicBezTo>
                <a:cubicBezTo>
                  <a:pt x="1406235" y="1179813"/>
                  <a:pt x="1394082" y="1197704"/>
                  <a:pt x="1368192" y="1206409"/>
                </a:cubicBezTo>
                <a:cubicBezTo>
                  <a:pt x="1334549" y="1199587"/>
                  <a:pt x="1293457" y="1182412"/>
                  <a:pt x="1244915" y="1154886"/>
                </a:cubicBezTo>
                <a:cubicBezTo>
                  <a:pt x="1207465" y="1133105"/>
                  <a:pt x="1169504" y="1110953"/>
                  <a:pt x="1131033" y="1088431"/>
                </a:cubicBezTo>
                <a:cubicBezTo>
                  <a:pt x="1163944" y="1149633"/>
                  <a:pt x="1244672" y="1209238"/>
                  <a:pt x="1373216" y="1267244"/>
                </a:cubicBezTo>
                <a:cubicBezTo>
                  <a:pt x="1437523" y="1246703"/>
                  <a:pt x="1468071" y="1208958"/>
                  <a:pt x="1464857" y="1154011"/>
                </a:cubicBezTo>
                <a:cubicBezTo>
                  <a:pt x="1458896" y="1052078"/>
                  <a:pt x="1352553" y="980787"/>
                  <a:pt x="1145826" y="940138"/>
                </a:cubicBezTo>
                <a:cubicBezTo>
                  <a:pt x="1102393" y="933088"/>
                  <a:pt x="1058960" y="926040"/>
                  <a:pt x="1015527" y="918991"/>
                </a:cubicBezTo>
                <a:cubicBezTo>
                  <a:pt x="965133" y="909952"/>
                  <a:pt x="924762" y="896730"/>
                  <a:pt x="894411" y="879328"/>
                </a:cubicBezTo>
                <a:close/>
                <a:moveTo>
                  <a:pt x="2706572" y="568393"/>
                </a:moveTo>
                <a:cubicBezTo>
                  <a:pt x="2584824" y="609873"/>
                  <a:pt x="2448488" y="677776"/>
                  <a:pt x="2297565" y="772103"/>
                </a:cubicBezTo>
                <a:cubicBezTo>
                  <a:pt x="2152348" y="863698"/>
                  <a:pt x="2034879" y="953271"/>
                  <a:pt x="1945157" y="1040823"/>
                </a:cubicBezTo>
                <a:lnTo>
                  <a:pt x="1993605" y="1066756"/>
                </a:lnTo>
                <a:cubicBezTo>
                  <a:pt x="2072007" y="986259"/>
                  <a:pt x="2184280" y="899787"/>
                  <a:pt x="2330424" y="807337"/>
                </a:cubicBezTo>
                <a:cubicBezTo>
                  <a:pt x="2481301" y="712215"/>
                  <a:pt x="2611907" y="646644"/>
                  <a:pt x="2722242" y="610627"/>
                </a:cubicBezTo>
                <a:close/>
                <a:moveTo>
                  <a:pt x="2652864" y="352189"/>
                </a:moveTo>
                <a:cubicBezTo>
                  <a:pt x="2251371" y="659338"/>
                  <a:pt x="1986769" y="882969"/>
                  <a:pt x="1859056" y="1023084"/>
                </a:cubicBezTo>
                <a:lnTo>
                  <a:pt x="1907364" y="1046628"/>
                </a:lnTo>
                <a:cubicBezTo>
                  <a:pt x="1959413" y="983654"/>
                  <a:pt x="2050643" y="896814"/>
                  <a:pt x="2181054" y="786107"/>
                </a:cubicBezTo>
                <a:cubicBezTo>
                  <a:pt x="2330115" y="659927"/>
                  <a:pt x="2497898" y="527857"/>
                  <a:pt x="2684401" y="389899"/>
                </a:cubicBezTo>
                <a:close/>
                <a:moveTo>
                  <a:pt x="2345144" y="306658"/>
                </a:moveTo>
                <a:cubicBezTo>
                  <a:pt x="2238273" y="485507"/>
                  <a:pt x="2064268" y="703441"/>
                  <a:pt x="1823127" y="960460"/>
                </a:cubicBezTo>
                <a:lnTo>
                  <a:pt x="1872759" y="981530"/>
                </a:lnTo>
                <a:cubicBezTo>
                  <a:pt x="2117237" y="714727"/>
                  <a:pt x="2292077" y="494346"/>
                  <a:pt x="2397279" y="320389"/>
                </a:cubicBezTo>
                <a:close/>
                <a:moveTo>
                  <a:pt x="1537252" y="0"/>
                </a:moveTo>
                <a:lnTo>
                  <a:pt x="3074504" y="0"/>
                </a:lnTo>
                <a:lnTo>
                  <a:pt x="3074504" y="1504122"/>
                </a:lnTo>
                <a:cubicBezTo>
                  <a:pt x="3074504" y="2334826"/>
                  <a:pt x="2386253" y="3008244"/>
                  <a:pt x="1537252" y="3008244"/>
                </a:cubicBezTo>
                <a:cubicBezTo>
                  <a:pt x="688251" y="3008244"/>
                  <a:pt x="0" y="2334826"/>
                  <a:pt x="0" y="1504122"/>
                </a:cubicBezTo>
                <a:cubicBezTo>
                  <a:pt x="0" y="673418"/>
                  <a:pt x="688251" y="0"/>
                  <a:pt x="1537252" y="0"/>
                </a:cubicBezTo>
                <a:close/>
              </a:path>
            </a:pathLst>
          </a:custGeom>
          <a:gradFill>
            <a:gsLst>
              <a:gs pos="27000">
                <a:schemeClr val="tx1">
                  <a:lumMod val="95000"/>
                  <a:alpha val="55000"/>
                </a:schemeClr>
              </a:gs>
              <a:gs pos="65000">
                <a:srgbClr val="E8094C">
                  <a:alpha val="42000"/>
                </a:srgbClr>
              </a:gs>
            </a:gsLst>
            <a:path path="circle">
              <a:fillToRect l="50000" t="50000" r="50000" b="50000"/>
            </a:path>
          </a:gradFill>
          <a:ln w="19050">
            <a:gradFill>
              <a:gsLst>
                <a:gs pos="50000">
                  <a:schemeClr val="accent1">
                    <a:tint val="44500"/>
                    <a:satMod val="160000"/>
                    <a:lumMod val="62000"/>
                    <a:lumOff val="38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2"/>
          <p:cNvSpPr/>
          <p:nvPr/>
        </p:nvSpPr>
        <p:spPr>
          <a:xfrm rot="2694677">
            <a:off x="1500730" y="2150827"/>
            <a:ext cx="2532817" cy="2547443"/>
          </a:xfrm>
          <a:custGeom>
            <a:avLst/>
            <a:gdLst>
              <a:gd name="connsiteX0" fmla="*/ 1706722 w 3074504"/>
              <a:gd name="connsiteY0" fmla="*/ 1803895 h 3008244"/>
              <a:gd name="connsiteX1" fmla="*/ 1581039 w 3074504"/>
              <a:gd name="connsiteY1" fmla="*/ 1886757 h 3008244"/>
              <a:gd name="connsiteX2" fmla="*/ 1648214 w 3074504"/>
              <a:gd name="connsiteY2" fmla="*/ 1931972 h 3008244"/>
              <a:gd name="connsiteX3" fmla="*/ 1717598 w 3074504"/>
              <a:gd name="connsiteY3" fmla="*/ 1889558 h 3008244"/>
              <a:gd name="connsiteX4" fmla="*/ 1678414 w 3074504"/>
              <a:gd name="connsiteY4" fmla="*/ 1896645 h 3008244"/>
              <a:gd name="connsiteX5" fmla="*/ 1637763 w 3074504"/>
              <a:gd name="connsiteY5" fmla="*/ 1878646 h 3008244"/>
              <a:gd name="connsiteX6" fmla="*/ 1713832 w 3074504"/>
              <a:gd name="connsiteY6" fmla="*/ 1850225 h 3008244"/>
              <a:gd name="connsiteX7" fmla="*/ 1843298 w 3074504"/>
              <a:gd name="connsiteY7" fmla="*/ 1882208 h 3008244"/>
              <a:gd name="connsiteX8" fmla="*/ 1797654 w 3074504"/>
              <a:gd name="connsiteY8" fmla="*/ 1954396 h 3008244"/>
              <a:gd name="connsiteX9" fmla="*/ 1688317 w 3074504"/>
              <a:gd name="connsiteY9" fmla="*/ 1990755 h 3008244"/>
              <a:gd name="connsiteX10" fmla="*/ 1537958 w 3074504"/>
              <a:gd name="connsiteY10" fmla="*/ 1902461 h 3008244"/>
              <a:gd name="connsiteX11" fmla="*/ 1510827 w 3074504"/>
              <a:gd name="connsiteY11" fmla="*/ 1965177 h 3008244"/>
              <a:gd name="connsiteX12" fmla="*/ 1583295 w 3074504"/>
              <a:gd name="connsiteY12" fmla="*/ 2025664 h 3008244"/>
              <a:gd name="connsiteX13" fmla="*/ 1691041 w 3074504"/>
              <a:gd name="connsiteY13" fmla="*/ 2037342 h 3008244"/>
              <a:gd name="connsiteX14" fmla="*/ 1840396 w 3074504"/>
              <a:gd name="connsiteY14" fmla="*/ 1983061 h 3008244"/>
              <a:gd name="connsiteX15" fmla="*/ 1906078 w 3074504"/>
              <a:gd name="connsiteY15" fmla="*/ 1877338 h 3008244"/>
              <a:gd name="connsiteX16" fmla="*/ 1826231 w 3074504"/>
              <a:gd name="connsiteY16" fmla="*/ 1816084 h 3008244"/>
              <a:gd name="connsiteX17" fmla="*/ 1706722 w 3074504"/>
              <a:gd name="connsiteY17" fmla="*/ 1803895 h 3008244"/>
              <a:gd name="connsiteX18" fmla="*/ 1177249 w 3074504"/>
              <a:gd name="connsiteY18" fmla="*/ 1753352 h 3008244"/>
              <a:gd name="connsiteX19" fmla="*/ 882667 w 3074504"/>
              <a:gd name="connsiteY19" fmla="*/ 1957562 h 3008244"/>
              <a:gd name="connsiteX20" fmla="*/ 822342 w 3074504"/>
              <a:gd name="connsiteY20" fmla="*/ 2054581 h 3008244"/>
              <a:gd name="connsiteX21" fmla="*/ 740857 w 3074504"/>
              <a:gd name="connsiteY21" fmla="*/ 2140852 h 3008244"/>
              <a:gd name="connsiteX22" fmla="*/ 989338 w 3074504"/>
              <a:gd name="connsiteY22" fmla="*/ 2151492 h 3008244"/>
              <a:gd name="connsiteX23" fmla="*/ 1227642 w 3074504"/>
              <a:gd name="connsiteY23" fmla="*/ 2088413 h 3008244"/>
              <a:gd name="connsiteX24" fmla="*/ 1346904 w 3074504"/>
              <a:gd name="connsiteY24" fmla="*/ 1920825 h 3008244"/>
              <a:gd name="connsiteX25" fmla="*/ 1339312 w 3074504"/>
              <a:gd name="connsiteY25" fmla="*/ 1891304 h 3008244"/>
              <a:gd name="connsiteX26" fmla="*/ 945689 w 3074504"/>
              <a:gd name="connsiteY26" fmla="*/ 2107299 h 3008244"/>
              <a:gd name="connsiteX27" fmla="*/ 856040 w 3074504"/>
              <a:gd name="connsiteY27" fmla="*/ 2104151 h 3008244"/>
              <a:gd name="connsiteX28" fmla="*/ 1182967 w 3074504"/>
              <a:gd name="connsiteY28" fmla="*/ 1800963 h 3008244"/>
              <a:gd name="connsiteX29" fmla="*/ 1258842 w 3074504"/>
              <a:gd name="connsiteY29" fmla="*/ 1844470 h 3008244"/>
              <a:gd name="connsiteX30" fmla="*/ 1054037 w 3074504"/>
              <a:gd name="connsiteY30" fmla="*/ 2003876 h 3008244"/>
              <a:gd name="connsiteX31" fmla="*/ 1334223 w 3074504"/>
              <a:gd name="connsiteY31" fmla="*/ 1854445 h 3008244"/>
              <a:gd name="connsiteX32" fmla="*/ 1177249 w 3074504"/>
              <a:gd name="connsiteY32" fmla="*/ 1753352 h 3008244"/>
              <a:gd name="connsiteX33" fmla="*/ 1588488 w 3074504"/>
              <a:gd name="connsiteY33" fmla="*/ 1562698 h 3008244"/>
              <a:gd name="connsiteX34" fmla="*/ 1437537 w 3074504"/>
              <a:gd name="connsiteY34" fmla="*/ 1639846 h 3008244"/>
              <a:gd name="connsiteX35" fmla="*/ 1399147 w 3074504"/>
              <a:gd name="connsiteY35" fmla="*/ 1785923 h 3008244"/>
              <a:gd name="connsiteX36" fmla="*/ 1444205 w 3074504"/>
              <a:gd name="connsiteY36" fmla="*/ 1904348 h 3008244"/>
              <a:gd name="connsiteX37" fmla="*/ 1525342 w 3074504"/>
              <a:gd name="connsiteY37" fmla="*/ 1812105 h 3008244"/>
              <a:gd name="connsiteX38" fmla="*/ 1660987 w 3074504"/>
              <a:gd name="connsiteY38" fmla="*/ 1774207 h 3008244"/>
              <a:gd name="connsiteX39" fmla="*/ 1935439 w 3074504"/>
              <a:gd name="connsiteY39" fmla="*/ 1827677 h 3008244"/>
              <a:gd name="connsiteX40" fmla="*/ 1951652 w 3074504"/>
              <a:gd name="connsiteY40" fmla="*/ 1803955 h 3008244"/>
              <a:gd name="connsiteX41" fmla="*/ 1822508 w 3074504"/>
              <a:gd name="connsiteY41" fmla="*/ 1652092 h 3008244"/>
              <a:gd name="connsiteX42" fmla="*/ 1625168 w 3074504"/>
              <a:gd name="connsiteY42" fmla="*/ 1562950 h 3008244"/>
              <a:gd name="connsiteX43" fmla="*/ 1588488 w 3074504"/>
              <a:gd name="connsiteY43" fmla="*/ 1562698 h 3008244"/>
              <a:gd name="connsiteX44" fmla="*/ 2079496 w 3074504"/>
              <a:gd name="connsiteY44" fmla="*/ 1406932 h 3008244"/>
              <a:gd name="connsiteX45" fmla="*/ 1969533 w 3074504"/>
              <a:gd name="connsiteY45" fmla="*/ 1445125 h 3008244"/>
              <a:gd name="connsiteX46" fmla="*/ 1928417 w 3074504"/>
              <a:gd name="connsiteY46" fmla="*/ 1532032 h 3008244"/>
              <a:gd name="connsiteX47" fmla="*/ 1928696 w 3074504"/>
              <a:gd name="connsiteY47" fmla="*/ 1536810 h 3008244"/>
              <a:gd name="connsiteX48" fmla="*/ 2237749 w 3074504"/>
              <a:gd name="connsiteY48" fmla="*/ 1630207 h 3008244"/>
              <a:gd name="connsiteX49" fmla="*/ 2000660 w 3074504"/>
              <a:gd name="connsiteY49" fmla="*/ 1513424 h 3008244"/>
              <a:gd name="connsiteX50" fmla="*/ 2076444 w 3074504"/>
              <a:gd name="connsiteY50" fmla="*/ 1455055 h 3008244"/>
              <a:gd name="connsiteX51" fmla="*/ 2452554 w 3074504"/>
              <a:gd name="connsiteY51" fmla="*/ 1691960 h 3008244"/>
              <a:gd name="connsiteX52" fmla="*/ 2292823 w 3074504"/>
              <a:gd name="connsiteY52" fmla="*/ 1719279 h 3008244"/>
              <a:gd name="connsiteX53" fmla="*/ 1932324 w 3074504"/>
              <a:gd name="connsiteY53" fmla="*/ 1573754 h 3008244"/>
              <a:gd name="connsiteX54" fmla="*/ 1930657 w 3074504"/>
              <a:gd name="connsiteY54" fmla="*/ 1595427 h 3008244"/>
              <a:gd name="connsiteX55" fmla="*/ 2047270 w 3074504"/>
              <a:gd name="connsiteY55" fmla="*/ 1733639 h 3008244"/>
              <a:gd name="connsiteX56" fmla="*/ 2298540 w 3074504"/>
              <a:gd name="connsiteY56" fmla="*/ 1766889 h 3008244"/>
              <a:gd name="connsiteX57" fmla="*/ 2573664 w 3074504"/>
              <a:gd name="connsiteY57" fmla="*/ 1706452 h 3008244"/>
              <a:gd name="connsiteX58" fmla="*/ 2474328 w 3074504"/>
              <a:gd name="connsiteY58" fmla="*/ 1637947 h 3008244"/>
              <a:gd name="connsiteX59" fmla="*/ 2393154 w 3074504"/>
              <a:gd name="connsiteY59" fmla="*/ 1553997 h 3008244"/>
              <a:gd name="connsiteX60" fmla="*/ 2079496 w 3074504"/>
              <a:gd name="connsiteY60" fmla="*/ 1406932 h 3008244"/>
              <a:gd name="connsiteX61" fmla="*/ 970662 w 3074504"/>
              <a:gd name="connsiteY61" fmla="*/ 1380680 h 3008244"/>
              <a:gd name="connsiteX62" fmla="*/ 886317 w 3074504"/>
              <a:gd name="connsiteY62" fmla="*/ 1443146 h 3008244"/>
              <a:gd name="connsiteX63" fmla="*/ 856134 w 3074504"/>
              <a:gd name="connsiteY63" fmla="*/ 1553984 h 3008244"/>
              <a:gd name="connsiteX64" fmla="*/ 911699 w 3074504"/>
              <a:gd name="connsiteY64" fmla="*/ 1664004 h 3008244"/>
              <a:gd name="connsiteX65" fmla="*/ 1013537 w 3074504"/>
              <a:gd name="connsiteY65" fmla="*/ 1712585 h 3008244"/>
              <a:gd name="connsiteX66" fmla="*/ 1089670 w 3074504"/>
              <a:gd name="connsiteY66" fmla="*/ 1660188 h 3008244"/>
              <a:gd name="connsiteX67" fmla="*/ 1037401 w 3074504"/>
              <a:gd name="connsiteY67" fmla="*/ 1669238 h 3008244"/>
              <a:gd name="connsiteX68" fmla="*/ 953280 w 3074504"/>
              <a:gd name="connsiteY68" fmla="*/ 1635202 h 3008244"/>
              <a:gd name="connsiteX69" fmla="*/ 913067 w 3074504"/>
              <a:gd name="connsiteY69" fmla="*/ 1549457 h 3008244"/>
              <a:gd name="connsiteX70" fmla="*/ 929268 w 3074504"/>
              <a:gd name="connsiteY70" fmla="*/ 1475394 h 3008244"/>
              <a:gd name="connsiteX71" fmla="*/ 979442 w 3074504"/>
              <a:gd name="connsiteY71" fmla="*/ 1430508 h 3008244"/>
              <a:gd name="connsiteX72" fmla="*/ 1049750 w 3074504"/>
              <a:gd name="connsiteY72" fmla="*/ 1479136 h 3008244"/>
              <a:gd name="connsiteX73" fmla="*/ 1083593 w 3074504"/>
              <a:gd name="connsiteY73" fmla="*/ 1556265 h 3008244"/>
              <a:gd name="connsiteX74" fmla="*/ 1064388 w 3074504"/>
              <a:gd name="connsiteY74" fmla="*/ 1578963 h 3008244"/>
              <a:gd name="connsiteX75" fmla="*/ 1021640 w 3074504"/>
              <a:gd name="connsiteY75" fmla="*/ 1525128 h 3008244"/>
              <a:gd name="connsiteX76" fmla="*/ 1002720 w 3074504"/>
              <a:gd name="connsiteY76" fmla="*/ 1577775 h 3008244"/>
              <a:gd name="connsiteX77" fmla="*/ 1068573 w 3074504"/>
              <a:gd name="connsiteY77" fmla="*/ 1625464 h 3008244"/>
              <a:gd name="connsiteX78" fmla="*/ 1137394 w 3074504"/>
              <a:gd name="connsiteY78" fmla="*/ 1548324 h 3008244"/>
              <a:gd name="connsiteX79" fmla="*/ 1084126 w 3074504"/>
              <a:gd name="connsiteY79" fmla="*/ 1439969 h 3008244"/>
              <a:gd name="connsiteX80" fmla="*/ 970662 w 3074504"/>
              <a:gd name="connsiteY80" fmla="*/ 1380680 h 3008244"/>
              <a:gd name="connsiteX81" fmla="*/ 1700425 w 3074504"/>
              <a:gd name="connsiteY81" fmla="*/ 1320026 h 3008244"/>
              <a:gd name="connsiteX82" fmla="*/ 1583082 w 3074504"/>
              <a:gd name="connsiteY82" fmla="*/ 1344867 h 3008244"/>
              <a:gd name="connsiteX83" fmla="*/ 1512382 w 3074504"/>
              <a:gd name="connsiteY83" fmla="*/ 1414925 h 3008244"/>
              <a:gd name="connsiteX84" fmla="*/ 1594532 w 3074504"/>
              <a:gd name="connsiteY84" fmla="*/ 1515598 h 3008244"/>
              <a:gd name="connsiteX85" fmla="*/ 1743210 w 3074504"/>
              <a:gd name="connsiteY85" fmla="*/ 1550054 h 3008244"/>
              <a:gd name="connsiteX86" fmla="*/ 1863093 w 3074504"/>
              <a:gd name="connsiteY86" fmla="*/ 1518472 h 3008244"/>
              <a:gd name="connsiteX87" fmla="*/ 1911974 w 3074504"/>
              <a:gd name="connsiteY87" fmla="*/ 1451488 h 3008244"/>
              <a:gd name="connsiteX88" fmla="*/ 1880990 w 3074504"/>
              <a:gd name="connsiteY88" fmla="*/ 1398164 h 3008244"/>
              <a:gd name="connsiteX89" fmla="*/ 1742017 w 3074504"/>
              <a:gd name="connsiteY89" fmla="*/ 1504577 h 3008244"/>
              <a:gd name="connsiteX90" fmla="*/ 1634303 w 3074504"/>
              <a:gd name="connsiteY90" fmla="*/ 1480911 h 3008244"/>
              <a:gd name="connsiteX91" fmla="*/ 1575371 w 3074504"/>
              <a:gd name="connsiteY91" fmla="*/ 1413639 h 3008244"/>
              <a:gd name="connsiteX92" fmla="*/ 1697233 w 3074504"/>
              <a:gd name="connsiteY92" fmla="*/ 1365760 h 3008244"/>
              <a:gd name="connsiteX93" fmla="*/ 1777559 w 3074504"/>
              <a:gd name="connsiteY93" fmla="*/ 1385035 h 3008244"/>
              <a:gd name="connsiteX94" fmla="*/ 1740813 w 3074504"/>
              <a:gd name="connsiteY94" fmla="*/ 1408758 h 3008244"/>
              <a:gd name="connsiteX95" fmla="*/ 1701070 w 3074504"/>
              <a:gd name="connsiteY95" fmla="*/ 1406288 h 3008244"/>
              <a:gd name="connsiteX96" fmla="*/ 1773533 w 3074504"/>
              <a:gd name="connsiteY96" fmla="*/ 1441604 h 3008244"/>
              <a:gd name="connsiteX97" fmla="*/ 1834911 w 3074504"/>
              <a:gd name="connsiteY97" fmla="*/ 1387674 h 3008244"/>
              <a:gd name="connsiteX98" fmla="*/ 1700425 w 3074504"/>
              <a:gd name="connsiteY98" fmla="*/ 1320026 h 3008244"/>
              <a:gd name="connsiteX99" fmla="*/ 1012479 w 3074504"/>
              <a:gd name="connsiteY99" fmla="*/ 1318305 h 3008244"/>
              <a:gd name="connsiteX100" fmla="*/ 991743 w 3074504"/>
              <a:gd name="connsiteY100" fmla="*/ 1339894 h 3008244"/>
              <a:gd name="connsiteX101" fmla="*/ 1195171 w 3074504"/>
              <a:gd name="connsiteY101" fmla="*/ 1583301 h 3008244"/>
              <a:gd name="connsiteX102" fmla="*/ 1130332 w 3074504"/>
              <a:gd name="connsiteY102" fmla="*/ 1728528 h 3008244"/>
              <a:gd name="connsiteX103" fmla="*/ 1166942 w 3074504"/>
              <a:gd name="connsiteY103" fmla="*/ 1727586 h 3008244"/>
              <a:gd name="connsiteX104" fmla="*/ 1362929 w 3074504"/>
              <a:gd name="connsiteY104" fmla="*/ 1668181 h 3008244"/>
              <a:gd name="connsiteX105" fmla="*/ 1455539 w 3074504"/>
              <a:gd name="connsiteY105" fmla="*/ 1521330 h 3008244"/>
              <a:gd name="connsiteX106" fmla="*/ 1424689 w 3074504"/>
              <a:gd name="connsiteY106" fmla="*/ 1445224 h 3008244"/>
              <a:gd name="connsiteX107" fmla="*/ 1238273 w 3074504"/>
              <a:gd name="connsiteY107" fmla="*/ 1342258 h 3008244"/>
              <a:gd name="connsiteX108" fmla="*/ 1012479 w 3074504"/>
              <a:gd name="connsiteY108" fmla="*/ 1318305 h 3008244"/>
              <a:gd name="connsiteX109" fmla="*/ 1789741 w 3074504"/>
              <a:gd name="connsiteY109" fmla="*/ 1066691 h 3008244"/>
              <a:gd name="connsiteX110" fmla="*/ 1638576 w 3074504"/>
              <a:gd name="connsiteY110" fmla="*/ 1115085 h 3008244"/>
              <a:gd name="connsiteX111" fmla="*/ 1543522 w 3074504"/>
              <a:gd name="connsiteY111" fmla="*/ 1220128 h 3008244"/>
              <a:gd name="connsiteX112" fmla="*/ 1458565 w 3074504"/>
              <a:gd name="connsiteY112" fmla="*/ 1347354 h 3008244"/>
              <a:gd name="connsiteX113" fmla="*/ 1476040 w 3074504"/>
              <a:gd name="connsiteY113" fmla="*/ 1370305 h 3008244"/>
              <a:gd name="connsiteX114" fmla="*/ 1742388 w 3074504"/>
              <a:gd name="connsiteY114" fmla="*/ 1285209 h 3008244"/>
              <a:gd name="connsiteX115" fmla="*/ 1881527 w 3074504"/>
              <a:gd name="connsiteY115" fmla="*/ 1307038 h 3008244"/>
              <a:gd name="connsiteX116" fmla="*/ 1972863 w 3074504"/>
              <a:gd name="connsiteY116" fmla="*/ 1389195 h 3008244"/>
              <a:gd name="connsiteX117" fmla="*/ 2003809 w 3074504"/>
              <a:gd name="connsiteY117" fmla="*/ 1266326 h 3008244"/>
              <a:gd name="connsiteX118" fmla="*/ 1947194 w 3074504"/>
              <a:gd name="connsiteY118" fmla="*/ 1125804 h 3008244"/>
              <a:gd name="connsiteX119" fmla="*/ 1789741 w 3074504"/>
              <a:gd name="connsiteY119" fmla="*/ 1066691 h 3008244"/>
              <a:gd name="connsiteX120" fmla="*/ 894411 w 3074504"/>
              <a:gd name="connsiteY120" fmla="*/ 879328 h 3008244"/>
              <a:gd name="connsiteX121" fmla="*/ 941296 w 3074504"/>
              <a:gd name="connsiteY121" fmla="*/ 1079150 h 3008244"/>
              <a:gd name="connsiteX122" fmla="*/ 1056032 w 3074504"/>
              <a:gd name="connsiteY122" fmla="*/ 1235451 h 3008244"/>
              <a:gd name="connsiteX123" fmla="*/ 1255109 w 3074504"/>
              <a:gd name="connsiteY123" fmla="*/ 1304116 h 3008244"/>
              <a:gd name="connsiteX124" fmla="*/ 1330135 w 3074504"/>
              <a:gd name="connsiteY124" fmla="*/ 1282948 h 3008244"/>
              <a:gd name="connsiteX125" fmla="*/ 1149474 w 3074504"/>
              <a:gd name="connsiteY125" fmla="*/ 1240775 h 3008244"/>
              <a:gd name="connsiteX126" fmla="*/ 1024165 w 3074504"/>
              <a:gd name="connsiteY126" fmla="*/ 1116855 h 3008244"/>
              <a:gd name="connsiteX127" fmla="*/ 966536 w 3074504"/>
              <a:gd name="connsiteY127" fmla="*/ 959013 h 3008244"/>
              <a:gd name="connsiteX128" fmla="*/ 985747 w 3074504"/>
              <a:gd name="connsiteY128" fmla="*/ 961485 h 3008244"/>
              <a:gd name="connsiteX129" fmla="*/ 1404651 w 3074504"/>
              <a:gd name="connsiteY129" fmla="*/ 1152737 h 3008244"/>
              <a:gd name="connsiteX130" fmla="*/ 1368192 w 3074504"/>
              <a:gd name="connsiteY130" fmla="*/ 1206409 h 3008244"/>
              <a:gd name="connsiteX131" fmla="*/ 1244915 w 3074504"/>
              <a:gd name="connsiteY131" fmla="*/ 1154886 h 3008244"/>
              <a:gd name="connsiteX132" fmla="*/ 1131033 w 3074504"/>
              <a:gd name="connsiteY132" fmla="*/ 1088431 h 3008244"/>
              <a:gd name="connsiteX133" fmla="*/ 1373216 w 3074504"/>
              <a:gd name="connsiteY133" fmla="*/ 1267244 h 3008244"/>
              <a:gd name="connsiteX134" fmla="*/ 1464857 w 3074504"/>
              <a:gd name="connsiteY134" fmla="*/ 1154011 h 3008244"/>
              <a:gd name="connsiteX135" fmla="*/ 1145826 w 3074504"/>
              <a:gd name="connsiteY135" fmla="*/ 940138 h 3008244"/>
              <a:gd name="connsiteX136" fmla="*/ 1015527 w 3074504"/>
              <a:gd name="connsiteY136" fmla="*/ 918991 h 3008244"/>
              <a:gd name="connsiteX137" fmla="*/ 894411 w 3074504"/>
              <a:gd name="connsiteY137" fmla="*/ 879328 h 3008244"/>
              <a:gd name="connsiteX138" fmla="*/ 2706572 w 3074504"/>
              <a:gd name="connsiteY138" fmla="*/ 568393 h 3008244"/>
              <a:gd name="connsiteX139" fmla="*/ 2297565 w 3074504"/>
              <a:gd name="connsiteY139" fmla="*/ 772103 h 3008244"/>
              <a:gd name="connsiteX140" fmla="*/ 1945157 w 3074504"/>
              <a:gd name="connsiteY140" fmla="*/ 1040823 h 3008244"/>
              <a:gd name="connsiteX141" fmla="*/ 1993605 w 3074504"/>
              <a:gd name="connsiteY141" fmla="*/ 1066756 h 3008244"/>
              <a:gd name="connsiteX142" fmla="*/ 2330424 w 3074504"/>
              <a:gd name="connsiteY142" fmla="*/ 807337 h 3008244"/>
              <a:gd name="connsiteX143" fmla="*/ 2722242 w 3074504"/>
              <a:gd name="connsiteY143" fmla="*/ 610627 h 3008244"/>
              <a:gd name="connsiteX144" fmla="*/ 2652864 w 3074504"/>
              <a:gd name="connsiteY144" fmla="*/ 352189 h 3008244"/>
              <a:gd name="connsiteX145" fmla="*/ 1859056 w 3074504"/>
              <a:gd name="connsiteY145" fmla="*/ 1023084 h 3008244"/>
              <a:gd name="connsiteX146" fmla="*/ 1907364 w 3074504"/>
              <a:gd name="connsiteY146" fmla="*/ 1046628 h 3008244"/>
              <a:gd name="connsiteX147" fmla="*/ 2181054 w 3074504"/>
              <a:gd name="connsiteY147" fmla="*/ 786107 h 3008244"/>
              <a:gd name="connsiteX148" fmla="*/ 2684401 w 3074504"/>
              <a:gd name="connsiteY148" fmla="*/ 389899 h 3008244"/>
              <a:gd name="connsiteX149" fmla="*/ 2345144 w 3074504"/>
              <a:gd name="connsiteY149" fmla="*/ 306658 h 3008244"/>
              <a:gd name="connsiteX150" fmla="*/ 1823127 w 3074504"/>
              <a:gd name="connsiteY150" fmla="*/ 960460 h 3008244"/>
              <a:gd name="connsiteX151" fmla="*/ 1872759 w 3074504"/>
              <a:gd name="connsiteY151" fmla="*/ 981530 h 3008244"/>
              <a:gd name="connsiteX152" fmla="*/ 2397279 w 3074504"/>
              <a:gd name="connsiteY152" fmla="*/ 320389 h 3008244"/>
              <a:gd name="connsiteX153" fmla="*/ 1537252 w 3074504"/>
              <a:gd name="connsiteY153" fmla="*/ 0 h 3008244"/>
              <a:gd name="connsiteX154" fmla="*/ 3074504 w 3074504"/>
              <a:gd name="connsiteY154" fmla="*/ 0 h 3008244"/>
              <a:gd name="connsiteX155" fmla="*/ 3074504 w 3074504"/>
              <a:gd name="connsiteY155" fmla="*/ 1504122 h 3008244"/>
              <a:gd name="connsiteX156" fmla="*/ 1537252 w 3074504"/>
              <a:gd name="connsiteY156" fmla="*/ 3008244 h 3008244"/>
              <a:gd name="connsiteX157" fmla="*/ 0 w 3074504"/>
              <a:gd name="connsiteY157" fmla="*/ 1504122 h 3008244"/>
              <a:gd name="connsiteX158" fmla="*/ 1537252 w 3074504"/>
              <a:gd name="connsiteY158" fmla="*/ 0 h 3008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3074504" h="3008244">
                <a:moveTo>
                  <a:pt x="1706722" y="1803895"/>
                </a:moveTo>
                <a:cubicBezTo>
                  <a:pt x="1619999" y="1808967"/>
                  <a:pt x="1578105" y="1836587"/>
                  <a:pt x="1581039" y="1886757"/>
                </a:cubicBezTo>
                <a:cubicBezTo>
                  <a:pt x="1582948" y="1919407"/>
                  <a:pt x="1605340" y="1934479"/>
                  <a:pt x="1648214" y="1931972"/>
                </a:cubicBezTo>
                <a:cubicBezTo>
                  <a:pt x="1674523" y="1930433"/>
                  <a:pt x="1697652" y="1916295"/>
                  <a:pt x="1717598" y="1889558"/>
                </a:cubicBezTo>
                <a:cubicBezTo>
                  <a:pt x="1702194" y="1893655"/>
                  <a:pt x="1689132" y="1896018"/>
                  <a:pt x="1678414" y="1896645"/>
                </a:cubicBezTo>
                <a:cubicBezTo>
                  <a:pt x="1652104" y="1898183"/>
                  <a:pt x="1638555" y="1892184"/>
                  <a:pt x="1637763" y="1878646"/>
                </a:cubicBezTo>
                <a:cubicBezTo>
                  <a:pt x="1636831" y="1862718"/>
                  <a:pt x="1662187" y="1853245"/>
                  <a:pt x="1713832" y="1850225"/>
                </a:cubicBezTo>
                <a:cubicBezTo>
                  <a:pt x="1798605" y="1845268"/>
                  <a:pt x="1841761" y="1855928"/>
                  <a:pt x="1843298" y="1882208"/>
                </a:cubicBezTo>
                <a:cubicBezTo>
                  <a:pt x="1844835" y="1908488"/>
                  <a:pt x="1829620" y="1932550"/>
                  <a:pt x="1797654" y="1954396"/>
                </a:cubicBezTo>
                <a:cubicBezTo>
                  <a:pt x="1765688" y="1976242"/>
                  <a:pt x="1729242" y="1988362"/>
                  <a:pt x="1688317" y="1990755"/>
                </a:cubicBezTo>
                <a:cubicBezTo>
                  <a:pt x="1591850" y="1996397"/>
                  <a:pt x="1541730" y="1966966"/>
                  <a:pt x="1537958" y="1902461"/>
                </a:cubicBezTo>
                <a:cubicBezTo>
                  <a:pt x="1518939" y="1928344"/>
                  <a:pt x="1509895" y="1949250"/>
                  <a:pt x="1510827" y="1965177"/>
                </a:cubicBezTo>
                <a:cubicBezTo>
                  <a:pt x="1512410" y="1992252"/>
                  <a:pt x="1536566" y="2012415"/>
                  <a:pt x="1583295" y="2025664"/>
                </a:cubicBezTo>
                <a:cubicBezTo>
                  <a:pt x="1619072" y="2035558"/>
                  <a:pt x="1654988" y="2039450"/>
                  <a:pt x="1691041" y="2037342"/>
                </a:cubicBezTo>
                <a:cubicBezTo>
                  <a:pt x="1744634" y="2034208"/>
                  <a:pt x="1794419" y="2016115"/>
                  <a:pt x="1840396" y="1983061"/>
                </a:cubicBezTo>
                <a:cubicBezTo>
                  <a:pt x="1886373" y="1950008"/>
                  <a:pt x="1908267" y="1914767"/>
                  <a:pt x="1906078" y="1877338"/>
                </a:cubicBezTo>
                <a:cubicBezTo>
                  <a:pt x="1904448" y="1849466"/>
                  <a:pt x="1877833" y="1829048"/>
                  <a:pt x="1826231" y="1816084"/>
                </a:cubicBezTo>
                <a:cubicBezTo>
                  <a:pt x="1786510" y="1805622"/>
                  <a:pt x="1746673" y="1801559"/>
                  <a:pt x="1706722" y="1803895"/>
                </a:cubicBezTo>
                <a:close/>
                <a:moveTo>
                  <a:pt x="1177249" y="1753352"/>
                </a:moveTo>
                <a:cubicBezTo>
                  <a:pt x="1071038" y="1759563"/>
                  <a:pt x="972844" y="1827633"/>
                  <a:pt x="882667" y="1957562"/>
                </a:cubicBezTo>
                <a:cubicBezTo>
                  <a:pt x="862072" y="1989931"/>
                  <a:pt x="841964" y="2022270"/>
                  <a:pt x="822342" y="2054581"/>
                </a:cubicBezTo>
                <a:cubicBezTo>
                  <a:pt x="797155" y="2092012"/>
                  <a:pt x="769993" y="2120769"/>
                  <a:pt x="740857" y="2140852"/>
                </a:cubicBezTo>
                <a:cubicBezTo>
                  <a:pt x="845123" y="2151535"/>
                  <a:pt x="927950" y="2155082"/>
                  <a:pt x="989338" y="2151492"/>
                </a:cubicBezTo>
                <a:cubicBezTo>
                  <a:pt x="1078984" y="2146249"/>
                  <a:pt x="1158419" y="2125223"/>
                  <a:pt x="1227642" y="2088413"/>
                </a:cubicBezTo>
                <a:cubicBezTo>
                  <a:pt x="1311109" y="2044378"/>
                  <a:pt x="1350863" y="1988515"/>
                  <a:pt x="1346904" y="1920825"/>
                </a:cubicBezTo>
                <a:cubicBezTo>
                  <a:pt x="1346252" y="1909676"/>
                  <a:pt x="1343722" y="1899836"/>
                  <a:pt x="1339312" y="1891304"/>
                </a:cubicBezTo>
                <a:cubicBezTo>
                  <a:pt x="1293217" y="2022650"/>
                  <a:pt x="1162009" y="2094649"/>
                  <a:pt x="945689" y="2107299"/>
                </a:cubicBezTo>
                <a:cubicBezTo>
                  <a:pt x="914507" y="2109122"/>
                  <a:pt x="884625" y="2108072"/>
                  <a:pt x="856040" y="2104151"/>
                </a:cubicBezTo>
                <a:cubicBezTo>
                  <a:pt x="970703" y="1908065"/>
                  <a:pt x="1079678" y="1807003"/>
                  <a:pt x="1182967" y="1800963"/>
                </a:cubicBezTo>
                <a:cubicBezTo>
                  <a:pt x="1228764" y="1798284"/>
                  <a:pt x="1254056" y="1812787"/>
                  <a:pt x="1258842" y="1844470"/>
                </a:cubicBezTo>
                <a:cubicBezTo>
                  <a:pt x="1216720" y="1893279"/>
                  <a:pt x="1148452" y="1946414"/>
                  <a:pt x="1054037" y="2003876"/>
                </a:cubicBezTo>
                <a:cubicBezTo>
                  <a:pt x="1136443" y="1991865"/>
                  <a:pt x="1229839" y="1942054"/>
                  <a:pt x="1334223" y="1854445"/>
                </a:cubicBezTo>
                <a:cubicBezTo>
                  <a:pt x="1327015" y="1781352"/>
                  <a:pt x="1274691" y="1747654"/>
                  <a:pt x="1177249" y="1753352"/>
                </a:cubicBezTo>
                <a:close/>
                <a:moveTo>
                  <a:pt x="1588488" y="1562698"/>
                </a:moveTo>
                <a:cubicBezTo>
                  <a:pt x="1522227" y="1566573"/>
                  <a:pt x="1471910" y="1592288"/>
                  <a:pt x="1437537" y="1639846"/>
                </a:cubicBezTo>
                <a:cubicBezTo>
                  <a:pt x="1408590" y="1679894"/>
                  <a:pt x="1395794" y="1728586"/>
                  <a:pt x="1399147" y="1785923"/>
                </a:cubicBezTo>
                <a:cubicBezTo>
                  <a:pt x="1401429" y="1824944"/>
                  <a:pt x="1416448" y="1864419"/>
                  <a:pt x="1444205" y="1904348"/>
                </a:cubicBezTo>
                <a:cubicBezTo>
                  <a:pt x="1450879" y="1868000"/>
                  <a:pt x="1477924" y="1837252"/>
                  <a:pt x="1525342" y="1812105"/>
                </a:cubicBezTo>
                <a:cubicBezTo>
                  <a:pt x="1568026" y="1789632"/>
                  <a:pt x="1613241" y="1776999"/>
                  <a:pt x="1660987" y="1774207"/>
                </a:cubicBezTo>
                <a:cubicBezTo>
                  <a:pt x="1730171" y="1770161"/>
                  <a:pt x="1821655" y="1787984"/>
                  <a:pt x="1935439" y="1827677"/>
                </a:cubicBezTo>
                <a:lnTo>
                  <a:pt x="1951652" y="1803955"/>
                </a:lnTo>
                <a:cubicBezTo>
                  <a:pt x="1908580" y="1752936"/>
                  <a:pt x="1865533" y="1702315"/>
                  <a:pt x="1822508" y="1652092"/>
                </a:cubicBezTo>
                <a:cubicBezTo>
                  <a:pt x="1773451" y="1599026"/>
                  <a:pt x="1707671" y="1569312"/>
                  <a:pt x="1625168" y="1562950"/>
                </a:cubicBezTo>
                <a:cubicBezTo>
                  <a:pt x="1613382" y="1562041"/>
                  <a:pt x="1601154" y="1561957"/>
                  <a:pt x="1588488" y="1562698"/>
                </a:cubicBezTo>
                <a:close/>
                <a:moveTo>
                  <a:pt x="2079496" y="1406932"/>
                </a:moveTo>
                <a:cubicBezTo>
                  <a:pt x="2035648" y="1409496"/>
                  <a:pt x="1998993" y="1422227"/>
                  <a:pt x="1969533" y="1445125"/>
                </a:cubicBezTo>
                <a:cubicBezTo>
                  <a:pt x="1940073" y="1468024"/>
                  <a:pt x="1926368" y="1496992"/>
                  <a:pt x="1928417" y="1532032"/>
                </a:cubicBezTo>
                <a:lnTo>
                  <a:pt x="1928696" y="1536810"/>
                </a:lnTo>
                <a:cubicBezTo>
                  <a:pt x="2049910" y="1603236"/>
                  <a:pt x="2152928" y="1634368"/>
                  <a:pt x="2237749" y="1630207"/>
                </a:cubicBezTo>
                <a:cubicBezTo>
                  <a:pt x="2097279" y="1568902"/>
                  <a:pt x="2018250" y="1529974"/>
                  <a:pt x="2000660" y="1513424"/>
                </a:cubicBezTo>
                <a:cubicBezTo>
                  <a:pt x="1997590" y="1477645"/>
                  <a:pt x="2022851" y="1458189"/>
                  <a:pt x="2076444" y="1455055"/>
                </a:cubicBezTo>
                <a:cubicBezTo>
                  <a:pt x="2180706" y="1448958"/>
                  <a:pt x="2306077" y="1527925"/>
                  <a:pt x="2452554" y="1691960"/>
                </a:cubicBezTo>
                <a:cubicBezTo>
                  <a:pt x="2413302" y="1706240"/>
                  <a:pt x="2360058" y="1715347"/>
                  <a:pt x="2292823" y="1719279"/>
                </a:cubicBezTo>
                <a:cubicBezTo>
                  <a:pt x="2118403" y="1729479"/>
                  <a:pt x="1998236" y="1680971"/>
                  <a:pt x="1932324" y="1573754"/>
                </a:cubicBezTo>
                <a:cubicBezTo>
                  <a:pt x="1930747" y="1580239"/>
                  <a:pt x="1930192" y="1587463"/>
                  <a:pt x="1930657" y="1595427"/>
                </a:cubicBezTo>
                <a:cubicBezTo>
                  <a:pt x="1934197" y="1655949"/>
                  <a:pt x="1973068" y="1702020"/>
                  <a:pt x="2047270" y="1733639"/>
                </a:cubicBezTo>
                <a:cubicBezTo>
                  <a:pt x="2113444" y="1761732"/>
                  <a:pt x="2197201" y="1772815"/>
                  <a:pt x="2298540" y="1766889"/>
                </a:cubicBezTo>
                <a:cubicBezTo>
                  <a:pt x="2360903" y="1763242"/>
                  <a:pt x="2452610" y="1743096"/>
                  <a:pt x="2573664" y="1706452"/>
                </a:cubicBezTo>
                <a:cubicBezTo>
                  <a:pt x="2540577" y="1692405"/>
                  <a:pt x="2507465" y="1669570"/>
                  <a:pt x="2474328" y="1637947"/>
                </a:cubicBezTo>
                <a:cubicBezTo>
                  <a:pt x="2447270" y="1609964"/>
                  <a:pt x="2420211" y="1581980"/>
                  <a:pt x="2393154" y="1553997"/>
                </a:cubicBezTo>
                <a:cubicBezTo>
                  <a:pt x="2283439" y="1450141"/>
                  <a:pt x="2178887" y="1401119"/>
                  <a:pt x="2079496" y="1406932"/>
                </a:cubicBezTo>
                <a:close/>
                <a:moveTo>
                  <a:pt x="970662" y="1380680"/>
                </a:moveTo>
                <a:cubicBezTo>
                  <a:pt x="937531" y="1382618"/>
                  <a:pt x="909417" y="1403440"/>
                  <a:pt x="886317" y="1443146"/>
                </a:cubicBezTo>
                <a:cubicBezTo>
                  <a:pt x="864006" y="1479610"/>
                  <a:pt x="853945" y="1516556"/>
                  <a:pt x="856134" y="1553984"/>
                </a:cubicBezTo>
                <a:cubicBezTo>
                  <a:pt x="858415" y="1593006"/>
                  <a:pt x="876937" y="1629678"/>
                  <a:pt x="911699" y="1664004"/>
                </a:cubicBezTo>
                <a:cubicBezTo>
                  <a:pt x="946461" y="1698328"/>
                  <a:pt x="980407" y="1714522"/>
                  <a:pt x="1013537" y="1712585"/>
                </a:cubicBezTo>
                <a:cubicBezTo>
                  <a:pt x="1037897" y="1711160"/>
                  <a:pt x="1063275" y="1693695"/>
                  <a:pt x="1089670" y="1660188"/>
                </a:cubicBezTo>
                <a:cubicBezTo>
                  <a:pt x="1075287" y="1665024"/>
                  <a:pt x="1057864" y="1668041"/>
                  <a:pt x="1037401" y="1669238"/>
                </a:cubicBezTo>
                <a:cubicBezTo>
                  <a:pt x="1006220" y="1671061"/>
                  <a:pt x="978179" y="1659716"/>
                  <a:pt x="953280" y="1635202"/>
                </a:cubicBezTo>
                <a:cubicBezTo>
                  <a:pt x="928380" y="1610689"/>
                  <a:pt x="914976" y="1582107"/>
                  <a:pt x="913067" y="1549457"/>
                </a:cubicBezTo>
                <a:cubicBezTo>
                  <a:pt x="911716" y="1526363"/>
                  <a:pt x="917116" y="1501675"/>
                  <a:pt x="929268" y="1475394"/>
                </a:cubicBezTo>
                <a:cubicBezTo>
                  <a:pt x="943229" y="1446610"/>
                  <a:pt x="959954" y="1431648"/>
                  <a:pt x="979442" y="1430508"/>
                </a:cubicBezTo>
                <a:cubicBezTo>
                  <a:pt x="1002828" y="1429141"/>
                  <a:pt x="1026264" y="1445350"/>
                  <a:pt x="1049750" y="1479136"/>
                </a:cubicBezTo>
                <a:cubicBezTo>
                  <a:pt x="1071055" y="1509054"/>
                  <a:pt x="1082336" y="1534764"/>
                  <a:pt x="1083593" y="1556265"/>
                </a:cubicBezTo>
                <a:cubicBezTo>
                  <a:pt x="1084431" y="1570599"/>
                  <a:pt x="1078030" y="1578165"/>
                  <a:pt x="1064388" y="1578963"/>
                </a:cubicBezTo>
                <a:cubicBezTo>
                  <a:pt x="1043925" y="1580160"/>
                  <a:pt x="1029676" y="1562214"/>
                  <a:pt x="1021640" y="1525128"/>
                </a:cubicBezTo>
                <a:cubicBezTo>
                  <a:pt x="1008003" y="1542706"/>
                  <a:pt x="1001695" y="1560255"/>
                  <a:pt x="1002720" y="1577775"/>
                </a:cubicBezTo>
                <a:cubicBezTo>
                  <a:pt x="1004723" y="1612018"/>
                  <a:pt x="1026674" y="1627914"/>
                  <a:pt x="1068573" y="1625464"/>
                </a:cubicBezTo>
                <a:cubicBezTo>
                  <a:pt x="1117295" y="1622614"/>
                  <a:pt x="1140235" y="1596902"/>
                  <a:pt x="1137394" y="1548324"/>
                </a:cubicBezTo>
                <a:cubicBezTo>
                  <a:pt x="1135438" y="1514878"/>
                  <a:pt x="1117681" y="1478759"/>
                  <a:pt x="1084126" y="1439969"/>
                </a:cubicBezTo>
                <a:cubicBezTo>
                  <a:pt x="1046485" y="1398221"/>
                  <a:pt x="1008664" y="1378458"/>
                  <a:pt x="970662" y="1380680"/>
                </a:cubicBezTo>
                <a:close/>
                <a:moveTo>
                  <a:pt x="1700425" y="1320026"/>
                </a:moveTo>
                <a:cubicBezTo>
                  <a:pt x="1660475" y="1322362"/>
                  <a:pt x="1621360" y="1330642"/>
                  <a:pt x="1583082" y="1344867"/>
                </a:cubicBezTo>
                <a:cubicBezTo>
                  <a:pt x="1534318" y="1363700"/>
                  <a:pt x="1510752" y="1387053"/>
                  <a:pt x="1512382" y="1414925"/>
                </a:cubicBezTo>
                <a:cubicBezTo>
                  <a:pt x="1514663" y="1453946"/>
                  <a:pt x="1542047" y="1487504"/>
                  <a:pt x="1594532" y="1515598"/>
                </a:cubicBezTo>
                <a:cubicBezTo>
                  <a:pt x="1642982" y="1541532"/>
                  <a:pt x="1692540" y="1553017"/>
                  <a:pt x="1743210" y="1550054"/>
                </a:cubicBezTo>
                <a:cubicBezTo>
                  <a:pt x="1789008" y="1547376"/>
                  <a:pt x="1828968" y="1536849"/>
                  <a:pt x="1863093" y="1518472"/>
                </a:cubicBezTo>
                <a:cubicBezTo>
                  <a:pt x="1897217" y="1500095"/>
                  <a:pt x="1913511" y="1477767"/>
                  <a:pt x="1911974" y="1451488"/>
                </a:cubicBezTo>
                <a:cubicBezTo>
                  <a:pt x="1911136" y="1437154"/>
                  <a:pt x="1900808" y="1419379"/>
                  <a:pt x="1880990" y="1398164"/>
                </a:cubicBezTo>
                <a:cubicBezTo>
                  <a:pt x="1882860" y="1463578"/>
                  <a:pt x="1836535" y="1499049"/>
                  <a:pt x="1742017" y="1504577"/>
                </a:cubicBezTo>
                <a:cubicBezTo>
                  <a:pt x="1707912" y="1506571"/>
                  <a:pt x="1672008" y="1498682"/>
                  <a:pt x="1634303" y="1480911"/>
                </a:cubicBezTo>
                <a:cubicBezTo>
                  <a:pt x="1596598" y="1463139"/>
                  <a:pt x="1576954" y="1440715"/>
                  <a:pt x="1575371" y="1413639"/>
                </a:cubicBezTo>
                <a:cubicBezTo>
                  <a:pt x="1573787" y="1386563"/>
                  <a:pt x="1614409" y="1370603"/>
                  <a:pt x="1697233" y="1365760"/>
                </a:cubicBezTo>
                <a:cubicBezTo>
                  <a:pt x="1749852" y="1362683"/>
                  <a:pt x="1776627" y="1369107"/>
                  <a:pt x="1777559" y="1385035"/>
                </a:cubicBezTo>
                <a:cubicBezTo>
                  <a:pt x="1778397" y="1399369"/>
                  <a:pt x="1766149" y="1407277"/>
                  <a:pt x="1740813" y="1408758"/>
                </a:cubicBezTo>
                <a:cubicBezTo>
                  <a:pt x="1730095" y="1409385"/>
                  <a:pt x="1716847" y="1408562"/>
                  <a:pt x="1701070" y="1406288"/>
                </a:cubicBezTo>
                <a:cubicBezTo>
                  <a:pt x="1723069" y="1431371"/>
                  <a:pt x="1747224" y="1443143"/>
                  <a:pt x="1773533" y="1441604"/>
                </a:cubicBezTo>
                <a:cubicBezTo>
                  <a:pt x="1816407" y="1439097"/>
                  <a:pt x="1836867" y="1421120"/>
                  <a:pt x="1834911" y="1387674"/>
                </a:cubicBezTo>
                <a:cubicBezTo>
                  <a:pt x="1831977" y="1337504"/>
                  <a:pt x="1787149" y="1314955"/>
                  <a:pt x="1700425" y="1320026"/>
                </a:cubicBezTo>
                <a:close/>
                <a:moveTo>
                  <a:pt x="1012479" y="1318305"/>
                </a:moveTo>
                <a:lnTo>
                  <a:pt x="991743" y="1339894"/>
                </a:lnTo>
                <a:cubicBezTo>
                  <a:pt x="1122890" y="1425716"/>
                  <a:pt x="1190700" y="1506852"/>
                  <a:pt x="1195171" y="1583301"/>
                </a:cubicBezTo>
                <a:cubicBezTo>
                  <a:pt x="1199223" y="1652584"/>
                  <a:pt x="1177610" y="1700992"/>
                  <a:pt x="1130332" y="1728528"/>
                </a:cubicBezTo>
                <a:cubicBezTo>
                  <a:pt x="1139149" y="1728812"/>
                  <a:pt x="1151352" y="1728498"/>
                  <a:pt x="1166942" y="1727586"/>
                </a:cubicBezTo>
                <a:cubicBezTo>
                  <a:pt x="1240024" y="1723312"/>
                  <a:pt x="1305353" y="1703511"/>
                  <a:pt x="1362929" y="1668181"/>
                </a:cubicBezTo>
                <a:cubicBezTo>
                  <a:pt x="1428022" y="1627616"/>
                  <a:pt x="1458892" y="1578667"/>
                  <a:pt x="1455539" y="1521330"/>
                </a:cubicBezTo>
                <a:cubicBezTo>
                  <a:pt x="1454002" y="1495050"/>
                  <a:pt x="1443718" y="1469681"/>
                  <a:pt x="1424689" y="1445224"/>
                </a:cubicBezTo>
                <a:cubicBezTo>
                  <a:pt x="1379250" y="1387151"/>
                  <a:pt x="1317111" y="1352830"/>
                  <a:pt x="1238273" y="1342258"/>
                </a:cubicBezTo>
                <a:cubicBezTo>
                  <a:pt x="1163519" y="1334643"/>
                  <a:pt x="1088254" y="1326659"/>
                  <a:pt x="1012479" y="1318305"/>
                </a:cubicBezTo>
                <a:close/>
                <a:moveTo>
                  <a:pt x="1789741" y="1066691"/>
                </a:moveTo>
                <a:cubicBezTo>
                  <a:pt x="1733225" y="1069996"/>
                  <a:pt x="1682836" y="1086128"/>
                  <a:pt x="1638576" y="1115085"/>
                </a:cubicBezTo>
                <a:cubicBezTo>
                  <a:pt x="1605589" y="1136192"/>
                  <a:pt x="1573905" y="1171206"/>
                  <a:pt x="1543522" y="1220128"/>
                </a:cubicBezTo>
                <a:cubicBezTo>
                  <a:pt x="1504327" y="1285547"/>
                  <a:pt x="1476008" y="1327956"/>
                  <a:pt x="1458565" y="1347354"/>
                </a:cubicBezTo>
                <a:lnTo>
                  <a:pt x="1476040" y="1370305"/>
                </a:lnTo>
                <a:cubicBezTo>
                  <a:pt x="1582473" y="1317735"/>
                  <a:pt x="1671256" y="1289369"/>
                  <a:pt x="1742388" y="1285209"/>
                </a:cubicBezTo>
                <a:cubicBezTo>
                  <a:pt x="1791109" y="1282360"/>
                  <a:pt x="1837489" y="1289636"/>
                  <a:pt x="1881527" y="1307038"/>
                </a:cubicBezTo>
                <a:cubicBezTo>
                  <a:pt x="1931552" y="1326487"/>
                  <a:pt x="1961997" y="1353873"/>
                  <a:pt x="1972863" y="1389195"/>
                </a:cubicBezTo>
                <a:cubicBezTo>
                  <a:pt x="1995775" y="1346304"/>
                  <a:pt x="2006091" y="1305347"/>
                  <a:pt x="2003809" y="1266326"/>
                </a:cubicBezTo>
                <a:cubicBezTo>
                  <a:pt x="2000503" y="1209785"/>
                  <a:pt x="1981631" y="1162945"/>
                  <a:pt x="1947194" y="1125804"/>
                </a:cubicBezTo>
                <a:cubicBezTo>
                  <a:pt x="1908485" y="1082521"/>
                  <a:pt x="1856001" y="1062817"/>
                  <a:pt x="1789741" y="1066691"/>
                </a:cubicBezTo>
                <a:close/>
                <a:moveTo>
                  <a:pt x="894411" y="879328"/>
                </a:moveTo>
                <a:cubicBezTo>
                  <a:pt x="907283" y="965674"/>
                  <a:pt x="922910" y="1032282"/>
                  <a:pt x="941296" y="1079150"/>
                </a:cubicBezTo>
                <a:cubicBezTo>
                  <a:pt x="965437" y="1140865"/>
                  <a:pt x="1003683" y="1192966"/>
                  <a:pt x="1056032" y="1235451"/>
                </a:cubicBezTo>
                <a:cubicBezTo>
                  <a:pt x="1116643" y="1285445"/>
                  <a:pt x="1183002" y="1308333"/>
                  <a:pt x="1255109" y="1304116"/>
                </a:cubicBezTo>
                <a:cubicBezTo>
                  <a:pt x="1285316" y="1302350"/>
                  <a:pt x="1310324" y="1295294"/>
                  <a:pt x="1330135" y="1282948"/>
                </a:cubicBezTo>
                <a:cubicBezTo>
                  <a:pt x="1257749" y="1282387"/>
                  <a:pt x="1197528" y="1268329"/>
                  <a:pt x="1149474" y="1240775"/>
                </a:cubicBezTo>
                <a:cubicBezTo>
                  <a:pt x="1101420" y="1213220"/>
                  <a:pt x="1059650" y="1171914"/>
                  <a:pt x="1024165" y="1116855"/>
                </a:cubicBezTo>
                <a:cubicBezTo>
                  <a:pt x="988679" y="1061797"/>
                  <a:pt x="969470" y="1009182"/>
                  <a:pt x="966536" y="959013"/>
                </a:cubicBezTo>
                <a:lnTo>
                  <a:pt x="985747" y="961485"/>
                </a:lnTo>
                <a:cubicBezTo>
                  <a:pt x="1259987" y="1002981"/>
                  <a:pt x="1399622" y="1066731"/>
                  <a:pt x="1404651" y="1152737"/>
                </a:cubicBezTo>
                <a:cubicBezTo>
                  <a:pt x="1406235" y="1179813"/>
                  <a:pt x="1394082" y="1197704"/>
                  <a:pt x="1368192" y="1206409"/>
                </a:cubicBezTo>
                <a:cubicBezTo>
                  <a:pt x="1334549" y="1199587"/>
                  <a:pt x="1293457" y="1182412"/>
                  <a:pt x="1244915" y="1154886"/>
                </a:cubicBezTo>
                <a:cubicBezTo>
                  <a:pt x="1207465" y="1133105"/>
                  <a:pt x="1169504" y="1110953"/>
                  <a:pt x="1131033" y="1088431"/>
                </a:cubicBezTo>
                <a:cubicBezTo>
                  <a:pt x="1163944" y="1149633"/>
                  <a:pt x="1244672" y="1209238"/>
                  <a:pt x="1373216" y="1267244"/>
                </a:cubicBezTo>
                <a:cubicBezTo>
                  <a:pt x="1437523" y="1246703"/>
                  <a:pt x="1468071" y="1208958"/>
                  <a:pt x="1464857" y="1154011"/>
                </a:cubicBezTo>
                <a:cubicBezTo>
                  <a:pt x="1458896" y="1052078"/>
                  <a:pt x="1352553" y="980787"/>
                  <a:pt x="1145826" y="940138"/>
                </a:cubicBezTo>
                <a:cubicBezTo>
                  <a:pt x="1102393" y="933088"/>
                  <a:pt x="1058960" y="926040"/>
                  <a:pt x="1015527" y="918991"/>
                </a:cubicBezTo>
                <a:cubicBezTo>
                  <a:pt x="965133" y="909952"/>
                  <a:pt x="924762" y="896730"/>
                  <a:pt x="894411" y="879328"/>
                </a:cubicBezTo>
                <a:close/>
                <a:moveTo>
                  <a:pt x="2706572" y="568393"/>
                </a:moveTo>
                <a:cubicBezTo>
                  <a:pt x="2584824" y="609873"/>
                  <a:pt x="2448488" y="677776"/>
                  <a:pt x="2297565" y="772103"/>
                </a:cubicBezTo>
                <a:cubicBezTo>
                  <a:pt x="2152348" y="863698"/>
                  <a:pt x="2034879" y="953271"/>
                  <a:pt x="1945157" y="1040823"/>
                </a:cubicBezTo>
                <a:lnTo>
                  <a:pt x="1993605" y="1066756"/>
                </a:lnTo>
                <a:cubicBezTo>
                  <a:pt x="2072007" y="986259"/>
                  <a:pt x="2184280" y="899787"/>
                  <a:pt x="2330424" y="807337"/>
                </a:cubicBezTo>
                <a:cubicBezTo>
                  <a:pt x="2481301" y="712215"/>
                  <a:pt x="2611907" y="646644"/>
                  <a:pt x="2722242" y="610627"/>
                </a:cubicBezTo>
                <a:close/>
                <a:moveTo>
                  <a:pt x="2652864" y="352189"/>
                </a:moveTo>
                <a:cubicBezTo>
                  <a:pt x="2251371" y="659338"/>
                  <a:pt x="1986769" y="882969"/>
                  <a:pt x="1859056" y="1023084"/>
                </a:cubicBezTo>
                <a:lnTo>
                  <a:pt x="1907364" y="1046628"/>
                </a:lnTo>
                <a:cubicBezTo>
                  <a:pt x="1959413" y="983654"/>
                  <a:pt x="2050643" y="896814"/>
                  <a:pt x="2181054" y="786107"/>
                </a:cubicBezTo>
                <a:cubicBezTo>
                  <a:pt x="2330115" y="659927"/>
                  <a:pt x="2497898" y="527857"/>
                  <a:pt x="2684401" y="389899"/>
                </a:cubicBezTo>
                <a:close/>
                <a:moveTo>
                  <a:pt x="2345144" y="306658"/>
                </a:moveTo>
                <a:cubicBezTo>
                  <a:pt x="2238273" y="485507"/>
                  <a:pt x="2064268" y="703441"/>
                  <a:pt x="1823127" y="960460"/>
                </a:cubicBezTo>
                <a:lnTo>
                  <a:pt x="1872759" y="981530"/>
                </a:lnTo>
                <a:cubicBezTo>
                  <a:pt x="2117237" y="714727"/>
                  <a:pt x="2292077" y="494346"/>
                  <a:pt x="2397279" y="320389"/>
                </a:cubicBezTo>
                <a:close/>
                <a:moveTo>
                  <a:pt x="1537252" y="0"/>
                </a:moveTo>
                <a:lnTo>
                  <a:pt x="3074504" y="0"/>
                </a:lnTo>
                <a:lnTo>
                  <a:pt x="3074504" y="1504122"/>
                </a:lnTo>
                <a:cubicBezTo>
                  <a:pt x="3074504" y="2334826"/>
                  <a:pt x="2386253" y="3008244"/>
                  <a:pt x="1537252" y="3008244"/>
                </a:cubicBezTo>
                <a:cubicBezTo>
                  <a:pt x="688251" y="3008244"/>
                  <a:pt x="0" y="2334826"/>
                  <a:pt x="0" y="1504122"/>
                </a:cubicBezTo>
                <a:cubicBezTo>
                  <a:pt x="0" y="673418"/>
                  <a:pt x="688251" y="0"/>
                  <a:pt x="1537252" y="0"/>
                </a:cubicBezTo>
                <a:close/>
              </a:path>
            </a:pathLst>
          </a:custGeom>
          <a:gradFill>
            <a:gsLst>
              <a:gs pos="27000">
                <a:schemeClr val="tx1">
                  <a:lumMod val="95000"/>
                  <a:alpha val="55000"/>
                </a:schemeClr>
              </a:gs>
              <a:gs pos="65000">
                <a:srgbClr val="E8094C">
                  <a:alpha val="42000"/>
                </a:srgbClr>
              </a:gs>
            </a:gsLst>
            <a:path path="circle">
              <a:fillToRect l="50000" t="50000" r="50000" b="50000"/>
            </a:path>
          </a:gradFill>
          <a:ln w="19050">
            <a:gradFill>
              <a:gsLst>
                <a:gs pos="50000">
                  <a:schemeClr val="accent1">
                    <a:tint val="44500"/>
                    <a:satMod val="160000"/>
                    <a:lumMod val="49000"/>
                    <a:lumOff val="51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2"/>
          <p:cNvSpPr/>
          <p:nvPr/>
        </p:nvSpPr>
        <p:spPr>
          <a:xfrm rot="18905323" flipH="1">
            <a:off x="5136716" y="2184327"/>
            <a:ext cx="2512918" cy="2516444"/>
          </a:xfrm>
          <a:custGeom>
            <a:avLst/>
            <a:gdLst>
              <a:gd name="connsiteX0" fmla="*/ 1706722 w 3074504"/>
              <a:gd name="connsiteY0" fmla="*/ 1803895 h 3008244"/>
              <a:gd name="connsiteX1" fmla="*/ 1581039 w 3074504"/>
              <a:gd name="connsiteY1" fmla="*/ 1886757 h 3008244"/>
              <a:gd name="connsiteX2" fmla="*/ 1648214 w 3074504"/>
              <a:gd name="connsiteY2" fmla="*/ 1931972 h 3008244"/>
              <a:gd name="connsiteX3" fmla="*/ 1717598 w 3074504"/>
              <a:gd name="connsiteY3" fmla="*/ 1889558 h 3008244"/>
              <a:gd name="connsiteX4" fmla="*/ 1678414 w 3074504"/>
              <a:gd name="connsiteY4" fmla="*/ 1896645 h 3008244"/>
              <a:gd name="connsiteX5" fmla="*/ 1637763 w 3074504"/>
              <a:gd name="connsiteY5" fmla="*/ 1878646 h 3008244"/>
              <a:gd name="connsiteX6" fmla="*/ 1713832 w 3074504"/>
              <a:gd name="connsiteY6" fmla="*/ 1850225 h 3008244"/>
              <a:gd name="connsiteX7" fmla="*/ 1843298 w 3074504"/>
              <a:gd name="connsiteY7" fmla="*/ 1882208 h 3008244"/>
              <a:gd name="connsiteX8" fmla="*/ 1797654 w 3074504"/>
              <a:gd name="connsiteY8" fmla="*/ 1954396 h 3008244"/>
              <a:gd name="connsiteX9" fmla="*/ 1688317 w 3074504"/>
              <a:gd name="connsiteY9" fmla="*/ 1990755 h 3008244"/>
              <a:gd name="connsiteX10" fmla="*/ 1537958 w 3074504"/>
              <a:gd name="connsiteY10" fmla="*/ 1902461 h 3008244"/>
              <a:gd name="connsiteX11" fmla="*/ 1510827 w 3074504"/>
              <a:gd name="connsiteY11" fmla="*/ 1965177 h 3008244"/>
              <a:gd name="connsiteX12" fmla="*/ 1583295 w 3074504"/>
              <a:gd name="connsiteY12" fmla="*/ 2025664 h 3008244"/>
              <a:gd name="connsiteX13" fmla="*/ 1691041 w 3074504"/>
              <a:gd name="connsiteY13" fmla="*/ 2037342 h 3008244"/>
              <a:gd name="connsiteX14" fmla="*/ 1840396 w 3074504"/>
              <a:gd name="connsiteY14" fmla="*/ 1983061 h 3008244"/>
              <a:gd name="connsiteX15" fmla="*/ 1906078 w 3074504"/>
              <a:gd name="connsiteY15" fmla="*/ 1877338 h 3008244"/>
              <a:gd name="connsiteX16" fmla="*/ 1826231 w 3074504"/>
              <a:gd name="connsiteY16" fmla="*/ 1816084 h 3008244"/>
              <a:gd name="connsiteX17" fmla="*/ 1706722 w 3074504"/>
              <a:gd name="connsiteY17" fmla="*/ 1803895 h 3008244"/>
              <a:gd name="connsiteX18" fmla="*/ 1177249 w 3074504"/>
              <a:gd name="connsiteY18" fmla="*/ 1753352 h 3008244"/>
              <a:gd name="connsiteX19" fmla="*/ 882667 w 3074504"/>
              <a:gd name="connsiteY19" fmla="*/ 1957562 h 3008244"/>
              <a:gd name="connsiteX20" fmla="*/ 822342 w 3074504"/>
              <a:gd name="connsiteY20" fmla="*/ 2054581 h 3008244"/>
              <a:gd name="connsiteX21" fmla="*/ 740857 w 3074504"/>
              <a:gd name="connsiteY21" fmla="*/ 2140852 h 3008244"/>
              <a:gd name="connsiteX22" fmla="*/ 989338 w 3074504"/>
              <a:gd name="connsiteY22" fmla="*/ 2151492 h 3008244"/>
              <a:gd name="connsiteX23" fmla="*/ 1227642 w 3074504"/>
              <a:gd name="connsiteY23" fmla="*/ 2088413 h 3008244"/>
              <a:gd name="connsiteX24" fmla="*/ 1346904 w 3074504"/>
              <a:gd name="connsiteY24" fmla="*/ 1920825 h 3008244"/>
              <a:gd name="connsiteX25" fmla="*/ 1339312 w 3074504"/>
              <a:gd name="connsiteY25" fmla="*/ 1891304 h 3008244"/>
              <a:gd name="connsiteX26" fmla="*/ 945689 w 3074504"/>
              <a:gd name="connsiteY26" fmla="*/ 2107299 h 3008244"/>
              <a:gd name="connsiteX27" fmla="*/ 856040 w 3074504"/>
              <a:gd name="connsiteY27" fmla="*/ 2104151 h 3008244"/>
              <a:gd name="connsiteX28" fmla="*/ 1182967 w 3074504"/>
              <a:gd name="connsiteY28" fmla="*/ 1800963 h 3008244"/>
              <a:gd name="connsiteX29" fmla="*/ 1258842 w 3074504"/>
              <a:gd name="connsiteY29" fmla="*/ 1844470 h 3008244"/>
              <a:gd name="connsiteX30" fmla="*/ 1054037 w 3074504"/>
              <a:gd name="connsiteY30" fmla="*/ 2003876 h 3008244"/>
              <a:gd name="connsiteX31" fmla="*/ 1334223 w 3074504"/>
              <a:gd name="connsiteY31" fmla="*/ 1854445 h 3008244"/>
              <a:gd name="connsiteX32" fmla="*/ 1177249 w 3074504"/>
              <a:gd name="connsiteY32" fmla="*/ 1753352 h 3008244"/>
              <a:gd name="connsiteX33" fmla="*/ 1588488 w 3074504"/>
              <a:gd name="connsiteY33" fmla="*/ 1562698 h 3008244"/>
              <a:gd name="connsiteX34" fmla="*/ 1437537 w 3074504"/>
              <a:gd name="connsiteY34" fmla="*/ 1639846 h 3008244"/>
              <a:gd name="connsiteX35" fmla="*/ 1399147 w 3074504"/>
              <a:gd name="connsiteY35" fmla="*/ 1785923 h 3008244"/>
              <a:gd name="connsiteX36" fmla="*/ 1444205 w 3074504"/>
              <a:gd name="connsiteY36" fmla="*/ 1904348 h 3008244"/>
              <a:gd name="connsiteX37" fmla="*/ 1525342 w 3074504"/>
              <a:gd name="connsiteY37" fmla="*/ 1812105 h 3008244"/>
              <a:gd name="connsiteX38" fmla="*/ 1660987 w 3074504"/>
              <a:gd name="connsiteY38" fmla="*/ 1774207 h 3008244"/>
              <a:gd name="connsiteX39" fmla="*/ 1935439 w 3074504"/>
              <a:gd name="connsiteY39" fmla="*/ 1827677 h 3008244"/>
              <a:gd name="connsiteX40" fmla="*/ 1951652 w 3074504"/>
              <a:gd name="connsiteY40" fmla="*/ 1803955 h 3008244"/>
              <a:gd name="connsiteX41" fmla="*/ 1822508 w 3074504"/>
              <a:gd name="connsiteY41" fmla="*/ 1652092 h 3008244"/>
              <a:gd name="connsiteX42" fmla="*/ 1625168 w 3074504"/>
              <a:gd name="connsiteY42" fmla="*/ 1562950 h 3008244"/>
              <a:gd name="connsiteX43" fmla="*/ 1588488 w 3074504"/>
              <a:gd name="connsiteY43" fmla="*/ 1562698 h 3008244"/>
              <a:gd name="connsiteX44" fmla="*/ 2079496 w 3074504"/>
              <a:gd name="connsiteY44" fmla="*/ 1406932 h 3008244"/>
              <a:gd name="connsiteX45" fmla="*/ 1969533 w 3074504"/>
              <a:gd name="connsiteY45" fmla="*/ 1445125 h 3008244"/>
              <a:gd name="connsiteX46" fmla="*/ 1928417 w 3074504"/>
              <a:gd name="connsiteY46" fmla="*/ 1532032 h 3008244"/>
              <a:gd name="connsiteX47" fmla="*/ 1928696 w 3074504"/>
              <a:gd name="connsiteY47" fmla="*/ 1536810 h 3008244"/>
              <a:gd name="connsiteX48" fmla="*/ 2237749 w 3074504"/>
              <a:gd name="connsiteY48" fmla="*/ 1630207 h 3008244"/>
              <a:gd name="connsiteX49" fmla="*/ 2000660 w 3074504"/>
              <a:gd name="connsiteY49" fmla="*/ 1513424 h 3008244"/>
              <a:gd name="connsiteX50" fmla="*/ 2076444 w 3074504"/>
              <a:gd name="connsiteY50" fmla="*/ 1455055 h 3008244"/>
              <a:gd name="connsiteX51" fmla="*/ 2452554 w 3074504"/>
              <a:gd name="connsiteY51" fmla="*/ 1691960 h 3008244"/>
              <a:gd name="connsiteX52" fmla="*/ 2292823 w 3074504"/>
              <a:gd name="connsiteY52" fmla="*/ 1719279 h 3008244"/>
              <a:gd name="connsiteX53" fmla="*/ 1932324 w 3074504"/>
              <a:gd name="connsiteY53" fmla="*/ 1573754 h 3008244"/>
              <a:gd name="connsiteX54" fmla="*/ 1930657 w 3074504"/>
              <a:gd name="connsiteY54" fmla="*/ 1595427 h 3008244"/>
              <a:gd name="connsiteX55" fmla="*/ 2047270 w 3074504"/>
              <a:gd name="connsiteY55" fmla="*/ 1733639 h 3008244"/>
              <a:gd name="connsiteX56" fmla="*/ 2298540 w 3074504"/>
              <a:gd name="connsiteY56" fmla="*/ 1766889 h 3008244"/>
              <a:gd name="connsiteX57" fmla="*/ 2573664 w 3074504"/>
              <a:gd name="connsiteY57" fmla="*/ 1706452 h 3008244"/>
              <a:gd name="connsiteX58" fmla="*/ 2474328 w 3074504"/>
              <a:gd name="connsiteY58" fmla="*/ 1637947 h 3008244"/>
              <a:gd name="connsiteX59" fmla="*/ 2393154 w 3074504"/>
              <a:gd name="connsiteY59" fmla="*/ 1553997 h 3008244"/>
              <a:gd name="connsiteX60" fmla="*/ 2079496 w 3074504"/>
              <a:gd name="connsiteY60" fmla="*/ 1406932 h 3008244"/>
              <a:gd name="connsiteX61" fmla="*/ 970662 w 3074504"/>
              <a:gd name="connsiteY61" fmla="*/ 1380680 h 3008244"/>
              <a:gd name="connsiteX62" fmla="*/ 886317 w 3074504"/>
              <a:gd name="connsiteY62" fmla="*/ 1443146 h 3008244"/>
              <a:gd name="connsiteX63" fmla="*/ 856134 w 3074504"/>
              <a:gd name="connsiteY63" fmla="*/ 1553984 h 3008244"/>
              <a:gd name="connsiteX64" fmla="*/ 911699 w 3074504"/>
              <a:gd name="connsiteY64" fmla="*/ 1664004 h 3008244"/>
              <a:gd name="connsiteX65" fmla="*/ 1013537 w 3074504"/>
              <a:gd name="connsiteY65" fmla="*/ 1712585 h 3008244"/>
              <a:gd name="connsiteX66" fmla="*/ 1089670 w 3074504"/>
              <a:gd name="connsiteY66" fmla="*/ 1660188 h 3008244"/>
              <a:gd name="connsiteX67" fmla="*/ 1037401 w 3074504"/>
              <a:gd name="connsiteY67" fmla="*/ 1669238 h 3008244"/>
              <a:gd name="connsiteX68" fmla="*/ 953280 w 3074504"/>
              <a:gd name="connsiteY68" fmla="*/ 1635202 h 3008244"/>
              <a:gd name="connsiteX69" fmla="*/ 913067 w 3074504"/>
              <a:gd name="connsiteY69" fmla="*/ 1549457 h 3008244"/>
              <a:gd name="connsiteX70" fmla="*/ 929268 w 3074504"/>
              <a:gd name="connsiteY70" fmla="*/ 1475394 h 3008244"/>
              <a:gd name="connsiteX71" fmla="*/ 979442 w 3074504"/>
              <a:gd name="connsiteY71" fmla="*/ 1430508 h 3008244"/>
              <a:gd name="connsiteX72" fmla="*/ 1049750 w 3074504"/>
              <a:gd name="connsiteY72" fmla="*/ 1479136 h 3008244"/>
              <a:gd name="connsiteX73" fmla="*/ 1083593 w 3074504"/>
              <a:gd name="connsiteY73" fmla="*/ 1556265 h 3008244"/>
              <a:gd name="connsiteX74" fmla="*/ 1064388 w 3074504"/>
              <a:gd name="connsiteY74" fmla="*/ 1578963 h 3008244"/>
              <a:gd name="connsiteX75" fmla="*/ 1021640 w 3074504"/>
              <a:gd name="connsiteY75" fmla="*/ 1525128 h 3008244"/>
              <a:gd name="connsiteX76" fmla="*/ 1002720 w 3074504"/>
              <a:gd name="connsiteY76" fmla="*/ 1577775 h 3008244"/>
              <a:gd name="connsiteX77" fmla="*/ 1068573 w 3074504"/>
              <a:gd name="connsiteY77" fmla="*/ 1625464 h 3008244"/>
              <a:gd name="connsiteX78" fmla="*/ 1137394 w 3074504"/>
              <a:gd name="connsiteY78" fmla="*/ 1548324 h 3008244"/>
              <a:gd name="connsiteX79" fmla="*/ 1084126 w 3074504"/>
              <a:gd name="connsiteY79" fmla="*/ 1439969 h 3008244"/>
              <a:gd name="connsiteX80" fmla="*/ 970662 w 3074504"/>
              <a:gd name="connsiteY80" fmla="*/ 1380680 h 3008244"/>
              <a:gd name="connsiteX81" fmla="*/ 1700425 w 3074504"/>
              <a:gd name="connsiteY81" fmla="*/ 1320026 h 3008244"/>
              <a:gd name="connsiteX82" fmla="*/ 1583082 w 3074504"/>
              <a:gd name="connsiteY82" fmla="*/ 1344867 h 3008244"/>
              <a:gd name="connsiteX83" fmla="*/ 1512382 w 3074504"/>
              <a:gd name="connsiteY83" fmla="*/ 1414925 h 3008244"/>
              <a:gd name="connsiteX84" fmla="*/ 1594532 w 3074504"/>
              <a:gd name="connsiteY84" fmla="*/ 1515598 h 3008244"/>
              <a:gd name="connsiteX85" fmla="*/ 1743210 w 3074504"/>
              <a:gd name="connsiteY85" fmla="*/ 1550054 h 3008244"/>
              <a:gd name="connsiteX86" fmla="*/ 1863093 w 3074504"/>
              <a:gd name="connsiteY86" fmla="*/ 1518472 h 3008244"/>
              <a:gd name="connsiteX87" fmla="*/ 1911974 w 3074504"/>
              <a:gd name="connsiteY87" fmla="*/ 1451488 h 3008244"/>
              <a:gd name="connsiteX88" fmla="*/ 1880990 w 3074504"/>
              <a:gd name="connsiteY88" fmla="*/ 1398164 h 3008244"/>
              <a:gd name="connsiteX89" fmla="*/ 1742017 w 3074504"/>
              <a:gd name="connsiteY89" fmla="*/ 1504577 h 3008244"/>
              <a:gd name="connsiteX90" fmla="*/ 1634303 w 3074504"/>
              <a:gd name="connsiteY90" fmla="*/ 1480911 h 3008244"/>
              <a:gd name="connsiteX91" fmla="*/ 1575371 w 3074504"/>
              <a:gd name="connsiteY91" fmla="*/ 1413639 h 3008244"/>
              <a:gd name="connsiteX92" fmla="*/ 1697233 w 3074504"/>
              <a:gd name="connsiteY92" fmla="*/ 1365760 h 3008244"/>
              <a:gd name="connsiteX93" fmla="*/ 1777559 w 3074504"/>
              <a:gd name="connsiteY93" fmla="*/ 1385035 h 3008244"/>
              <a:gd name="connsiteX94" fmla="*/ 1740813 w 3074504"/>
              <a:gd name="connsiteY94" fmla="*/ 1408758 h 3008244"/>
              <a:gd name="connsiteX95" fmla="*/ 1701070 w 3074504"/>
              <a:gd name="connsiteY95" fmla="*/ 1406288 h 3008244"/>
              <a:gd name="connsiteX96" fmla="*/ 1773533 w 3074504"/>
              <a:gd name="connsiteY96" fmla="*/ 1441604 h 3008244"/>
              <a:gd name="connsiteX97" fmla="*/ 1834911 w 3074504"/>
              <a:gd name="connsiteY97" fmla="*/ 1387674 h 3008244"/>
              <a:gd name="connsiteX98" fmla="*/ 1700425 w 3074504"/>
              <a:gd name="connsiteY98" fmla="*/ 1320026 h 3008244"/>
              <a:gd name="connsiteX99" fmla="*/ 1012479 w 3074504"/>
              <a:gd name="connsiteY99" fmla="*/ 1318305 h 3008244"/>
              <a:gd name="connsiteX100" fmla="*/ 991743 w 3074504"/>
              <a:gd name="connsiteY100" fmla="*/ 1339894 h 3008244"/>
              <a:gd name="connsiteX101" fmla="*/ 1195171 w 3074504"/>
              <a:gd name="connsiteY101" fmla="*/ 1583301 h 3008244"/>
              <a:gd name="connsiteX102" fmla="*/ 1130332 w 3074504"/>
              <a:gd name="connsiteY102" fmla="*/ 1728528 h 3008244"/>
              <a:gd name="connsiteX103" fmla="*/ 1166942 w 3074504"/>
              <a:gd name="connsiteY103" fmla="*/ 1727586 h 3008244"/>
              <a:gd name="connsiteX104" fmla="*/ 1362929 w 3074504"/>
              <a:gd name="connsiteY104" fmla="*/ 1668181 h 3008244"/>
              <a:gd name="connsiteX105" fmla="*/ 1455539 w 3074504"/>
              <a:gd name="connsiteY105" fmla="*/ 1521330 h 3008244"/>
              <a:gd name="connsiteX106" fmla="*/ 1424689 w 3074504"/>
              <a:gd name="connsiteY106" fmla="*/ 1445224 h 3008244"/>
              <a:gd name="connsiteX107" fmla="*/ 1238273 w 3074504"/>
              <a:gd name="connsiteY107" fmla="*/ 1342258 h 3008244"/>
              <a:gd name="connsiteX108" fmla="*/ 1012479 w 3074504"/>
              <a:gd name="connsiteY108" fmla="*/ 1318305 h 3008244"/>
              <a:gd name="connsiteX109" fmla="*/ 1789741 w 3074504"/>
              <a:gd name="connsiteY109" fmla="*/ 1066691 h 3008244"/>
              <a:gd name="connsiteX110" fmla="*/ 1638576 w 3074504"/>
              <a:gd name="connsiteY110" fmla="*/ 1115085 h 3008244"/>
              <a:gd name="connsiteX111" fmla="*/ 1543522 w 3074504"/>
              <a:gd name="connsiteY111" fmla="*/ 1220128 h 3008244"/>
              <a:gd name="connsiteX112" fmla="*/ 1458565 w 3074504"/>
              <a:gd name="connsiteY112" fmla="*/ 1347354 h 3008244"/>
              <a:gd name="connsiteX113" fmla="*/ 1476040 w 3074504"/>
              <a:gd name="connsiteY113" fmla="*/ 1370305 h 3008244"/>
              <a:gd name="connsiteX114" fmla="*/ 1742388 w 3074504"/>
              <a:gd name="connsiteY114" fmla="*/ 1285209 h 3008244"/>
              <a:gd name="connsiteX115" fmla="*/ 1881527 w 3074504"/>
              <a:gd name="connsiteY115" fmla="*/ 1307038 h 3008244"/>
              <a:gd name="connsiteX116" fmla="*/ 1972863 w 3074504"/>
              <a:gd name="connsiteY116" fmla="*/ 1389195 h 3008244"/>
              <a:gd name="connsiteX117" fmla="*/ 2003809 w 3074504"/>
              <a:gd name="connsiteY117" fmla="*/ 1266326 h 3008244"/>
              <a:gd name="connsiteX118" fmla="*/ 1947194 w 3074504"/>
              <a:gd name="connsiteY118" fmla="*/ 1125804 h 3008244"/>
              <a:gd name="connsiteX119" fmla="*/ 1789741 w 3074504"/>
              <a:gd name="connsiteY119" fmla="*/ 1066691 h 3008244"/>
              <a:gd name="connsiteX120" fmla="*/ 894411 w 3074504"/>
              <a:gd name="connsiteY120" fmla="*/ 879328 h 3008244"/>
              <a:gd name="connsiteX121" fmla="*/ 941296 w 3074504"/>
              <a:gd name="connsiteY121" fmla="*/ 1079150 h 3008244"/>
              <a:gd name="connsiteX122" fmla="*/ 1056032 w 3074504"/>
              <a:gd name="connsiteY122" fmla="*/ 1235451 h 3008244"/>
              <a:gd name="connsiteX123" fmla="*/ 1255109 w 3074504"/>
              <a:gd name="connsiteY123" fmla="*/ 1304116 h 3008244"/>
              <a:gd name="connsiteX124" fmla="*/ 1330135 w 3074504"/>
              <a:gd name="connsiteY124" fmla="*/ 1282948 h 3008244"/>
              <a:gd name="connsiteX125" fmla="*/ 1149474 w 3074504"/>
              <a:gd name="connsiteY125" fmla="*/ 1240775 h 3008244"/>
              <a:gd name="connsiteX126" fmla="*/ 1024165 w 3074504"/>
              <a:gd name="connsiteY126" fmla="*/ 1116855 h 3008244"/>
              <a:gd name="connsiteX127" fmla="*/ 966536 w 3074504"/>
              <a:gd name="connsiteY127" fmla="*/ 959013 h 3008244"/>
              <a:gd name="connsiteX128" fmla="*/ 985747 w 3074504"/>
              <a:gd name="connsiteY128" fmla="*/ 961485 h 3008244"/>
              <a:gd name="connsiteX129" fmla="*/ 1404651 w 3074504"/>
              <a:gd name="connsiteY129" fmla="*/ 1152737 h 3008244"/>
              <a:gd name="connsiteX130" fmla="*/ 1368192 w 3074504"/>
              <a:gd name="connsiteY130" fmla="*/ 1206409 h 3008244"/>
              <a:gd name="connsiteX131" fmla="*/ 1244915 w 3074504"/>
              <a:gd name="connsiteY131" fmla="*/ 1154886 h 3008244"/>
              <a:gd name="connsiteX132" fmla="*/ 1131033 w 3074504"/>
              <a:gd name="connsiteY132" fmla="*/ 1088431 h 3008244"/>
              <a:gd name="connsiteX133" fmla="*/ 1373216 w 3074504"/>
              <a:gd name="connsiteY133" fmla="*/ 1267244 h 3008244"/>
              <a:gd name="connsiteX134" fmla="*/ 1464857 w 3074504"/>
              <a:gd name="connsiteY134" fmla="*/ 1154011 h 3008244"/>
              <a:gd name="connsiteX135" fmla="*/ 1145826 w 3074504"/>
              <a:gd name="connsiteY135" fmla="*/ 940138 h 3008244"/>
              <a:gd name="connsiteX136" fmla="*/ 1015527 w 3074504"/>
              <a:gd name="connsiteY136" fmla="*/ 918991 h 3008244"/>
              <a:gd name="connsiteX137" fmla="*/ 894411 w 3074504"/>
              <a:gd name="connsiteY137" fmla="*/ 879328 h 3008244"/>
              <a:gd name="connsiteX138" fmla="*/ 2706572 w 3074504"/>
              <a:gd name="connsiteY138" fmla="*/ 568393 h 3008244"/>
              <a:gd name="connsiteX139" fmla="*/ 2297565 w 3074504"/>
              <a:gd name="connsiteY139" fmla="*/ 772103 h 3008244"/>
              <a:gd name="connsiteX140" fmla="*/ 1945157 w 3074504"/>
              <a:gd name="connsiteY140" fmla="*/ 1040823 h 3008244"/>
              <a:gd name="connsiteX141" fmla="*/ 1993605 w 3074504"/>
              <a:gd name="connsiteY141" fmla="*/ 1066756 h 3008244"/>
              <a:gd name="connsiteX142" fmla="*/ 2330424 w 3074504"/>
              <a:gd name="connsiteY142" fmla="*/ 807337 h 3008244"/>
              <a:gd name="connsiteX143" fmla="*/ 2722242 w 3074504"/>
              <a:gd name="connsiteY143" fmla="*/ 610627 h 3008244"/>
              <a:gd name="connsiteX144" fmla="*/ 2652864 w 3074504"/>
              <a:gd name="connsiteY144" fmla="*/ 352189 h 3008244"/>
              <a:gd name="connsiteX145" fmla="*/ 1859056 w 3074504"/>
              <a:gd name="connsiteY145" fmla="*/ 1023084 h 3008244"/>
              <a:gd name="connsiteX146" fmla="*/ 1907364 w 3074504"/>
              <a:gd name="connsiteY146" fmla="*/ 1046628 h 3008244"/>
              <a:gd name="connsiteX147" fmla="*/ 2181054 w 3074504"/>
              <a:gd name="connsiteY147" fmla="*/ 786107 h 3008244"/>
              <a:gd name="connsiteX148" fmla="*/ 2684401 w 3074504"/>
              <a:gd name="connsiteY148" fmla="*/ 389899 h 3008244"/>
              <a:gd name="connsiteX149" fmla="*/ 2345144 w 3074504"/>
              <a:gd name="connsiteY149" fmla="*/ 306658 h 3008244"/>
              <a:gd name="connsiteX150" fmla="*/ 1823127 w 3074504"/>
              <a:gd name="connsiteY150" fmla="*/ 960460 h 3008244"/>
              <a:gd name="connsiteX151" fmla="*/ 1872759 w 3074504"/>
              <a:gd name="connsiteY151" fmla="*/ 981530 h 3008244"/>
              <a:gd name="connsiteX152" fmla="*/ 2397279 w 3074504"/>
              <a:gd name="connsiteY152" fmla="*/ 320389 h 3008244"/>
              <a:gd name="connsiteX153" fmla="*/ 1537252 w 3074504"/>
              <a:gd name="connsiteY153" fmla="*/ 0 h 3008244"/>
              <a:gd name="connsiteX154" fmla="*/ 3074504 w 3074504"/>
              <a:gd name="connsiteY154" fmla="*/ 0 h 3008244"/>
              <a:gd name="connsiteX155" fmla="*/ 3074504 w 3074504"/>
              <a:gd name="connsiteY155" fmla="*/ 1504122 h 3008244"/>
              <a:gd name="connsiteX156" fmla="*/ 1537252 w 3074504"/>
              <a:gd name="connsiteY156" fmla="*/ 3008244 h 3008244"/>
              <a:gd name="connsiteX157" fmla="*/ 0 w 3074504"/>
              <a:gd name="connsiteY157" fmla="*/ 1504122 h 3008244"/>
              <a:gd name="connsiteX158" fmla="*/ 1537252 w 3074504"/>
              <a:gd name="connsiteY158" fmla="*/ 0 h 3008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3074504" h="3008244">
                <a:moveTo>
                  <a:pt x="1706722" y="1803895"/>
                </a:moveTo>
                <a:cubicBezTo>
                  <a:pt x="1619999" y="1808967"/>
                  <a:pt x="1578105" y="1836587"/>
                  <a:pt x="1581039" y="1886757"/>
                </a:cubicBezTo>
                <a:cubicBezTo>
                  <a:pt x="1582948" y="1919407"/>
                  <a:pt x="1605340" y="1934479"/>
                  <a:pt x="1648214" y="1931972"/>
                </a:cubicBezTo>
                <a:cubicBezTo>
                  <a:pt x="1674523" y="1930433"/>
                  <a:pt x="1697652" y="1916295"/>
                  <a:pt x="1717598" y="1889558"/>
                </a:cubicBezTo>
                <a:cubicBezTo>
                  <a:pt x="1702194" y="1893655"/>
                  <a:pt x="1689132" y="1896018"/>
                  <a:pt x="1678414" y="1896645"/>
                </a:cubicBezTo>
                <a:cubicBezTo>
                  <a:pt x="1652104" y="1898183"/>
                  <a:pt x="1638555" y="1892184"/>
                  <a:pt x="1637763" y="1878646"/>
                </a:cubicBezTo>
                <a:cubicBezTo>
                  <a:pt x="1636831" y="1862718"/>
                  <a:pt x="1662187" y="1853245"/>
                  <a:pt x="1713832" y="1850225"/>
                </a:cubicBezTo>
                <a:cubicBezTo>
                  <a:pt x="1798605" y="1845268"/>
                  <a:pt x="1841761" y="1855928"/>
                  <a:pt x="1843298" y="1882208"/>
                </a:cubicBezTo>
                <a:cubicBezTo>
                  <a:pt x="1844835" y="1908488"/>
                  <a:pt x="1829620" y="1932550"/>
                  <a:pt x="1797654" y="1954396"/>
                </a:cubicBezTo>
                <a:cubicBezTo>
                  <a:pt x="1765688" y="1976242"/>
                  <a:pt x="1729242" y="1988362"/>
                  <a:pt x="1688317" y="1990755"/>
                </a:cubicBezTo>
                <a:cubicBezTo>
                  <a:pt x="1591850" y="1996397"/>
                  <a:pt x="1541730" y="1966966"/>
                  <a:pt x="1537958" y="1902461"/>
                </a:cubicBezTo>
                <a:cubicBezTo>
                  <a:pt x="1518939" y="1928344"/>
                  <a:pt x="1509895" y="1949250"/>
                  <a:pt x="1510827" y="1965177"/>
                </a:cubicBezTo>
                <a:cubicBezTo>
                  <a:pt x="1512410" y="1992252"/>
                  <a:pt x="1536566" y="2012415"/>
                  <a:pt x="1583295" y="2025664"/>
                </a:cubicBezTo>
                <a:cubicBezTo>
                  <a:pt x="1619072" y="2035558"/>
                  <a:pt x="1654988" y="2039450"/>
                  <a:pt x="1691041" y="2037342"/>
                </a:cubicBezTo>
                <a:cubicBezTo>
                  <a:pt x="1744634" y="2034208"/>
                  <a:pt x="1794419" y="2016115"/>
                  <a:pt x="1840396" y="1983061"/>
                </a:cubicBezTo>
                <a:cubicBezTo>
                  <a:pt x="1886373" y="1950008"/>
                  <a:pt x="1908267" y="1914767"/>
                  <a:pt x="1906078" y="1877338"/>
                </a:cubicBezTo>
                <a:cubicBezTo>
                  <a:pt x="1904448" y="1849466"/>
                  <a:pt x="1877833" y="1829048"/>
                  <a:pt x="1826231" y="1816084"/>
                </a:cubicBezTo>
                <a:cubicBezTo>
                  <a:pt x="1786510" y="1805622"/>
                  <a:pt x="1746673" y="1801559"/>
                  <a:pt x="1706722" y="1803895"/>
                </a:cubicBezTo>
                <a:close/>
                <a:moveTo>
                  <a:pt x="1177249" y="1753352"/>
                </a:moveTo>
                <a:cubicBezTo>
                  <a:pt x="1071038" y="1759563"/>
                  <a:pt x="972844" y="1827633"/>
                  <a:pt x="882667" y="1957562"/>
                </a:cubicBezTo>
                <a:cubicBezTo>
                  <a:pt x="862072" y="1989931"/>
                  <a:pt x="841964" y="2022270"/>
                  <a:pt x="822342" y="2054581"/>
                </a:cubicBezTo>
                <a:cubicBezTo>
                  <a:pt x="797155" y="2092012"/>
                  <a:pt x="769993" y="2120769"/>
                  <a:pt x="740857" y="2140852"/>
                </a:cubicBezTo>
                <a:cubicBezTo>
                  <a:pt x="845123" y="2151535"/>
                  <a:pt x="927950" y="2155082"/>
                  <a:pt x="989338" y="2151492"/>
                </a:cubicBezTo>
                <a:cubicBezTo>
                  <a:pt x="1078984" y="2146249"/>
                  <a:pt x="1158419" y="2125223"/>
                  <a:pt x="1227642" y="2088413"/>
                </a:cubicBezTo>
                <a:cubicBezTo>
                  <a:pt x="1311109" y="2044378"/>
                  <a:pt x="1350863" y="1988515"/>
                  <a:pt x="1346904" y="1920825"/>
                </a:cubicBezTo>
                <a:cubicBezTo>
                  <a:pt x="1346252" y="1909676"/>
                  <a:pt x="1343722" y="1899836"/>
                  <a:pt x="1339312" y="1891304"/>
                </a:cubicBezTo>
                <a:cubicBezTo>
                  <a:pt x="1293217" y="2022650"/>
                  <a:pt x="1162009" y="2094649"/>
                  <a:pt x="945689" y="2107299"/>
                </a:cubicBezTo>
                <a:cubicBezTo>
                  <a:pt x="914507" y="2109122"/>
                  <a:pt x="884625" y="2108072"/>
                  <a:pt x="856040" y="2104151"/>
                </a:cubicBezTo>
                <a:cubicBezTo>
                  <a:pt x="970703" y="1908065"/>
                  <a:pt x="1079678" y="1807003"/>
                  <a:pt x="1182967" y="1800963"/>
                </a:cubicBezTo>
                <a:cubicBezTo>
                  <a:pt x="1228764" y="1798284"/>
                  <a:pt x="1254056" y="1812787"/>
                  <a:pt x="1258842" y="1844470"/>
                </a:cubicBezTo>
                <a:cubicBezTo>
                  <a:pt x="1216720" y="1893279"/>
                  <a:pt x="1148452" y="1946414"/>
                  <a:pt x="1054037" y="2003876"/>
                </a:cubicBezTo>
                <a:cubicBezTo>
                  <a:pt x="1136443" y="1991865"/>
                  <a:pt x="1229839" y="1942054"/>
                  <a:pt x="1334223" y="1854445"/>
                </a:cubicBezTo>
                <a:cubicBezTo>
                  <a:pt x="1327015" y="1781352"/>
                  <a:pt x="1274691" y="1747654"/>
                  <a:pt x="1177249" y="1753352"/>
                </a:cubicBezTo>
                <a:close/>
                <a:moveTo>
                  <a:pt x="1588488" y="1562698"/>
                </a:moveTo>
                <a:cubicBezTo>
                  <a:pt x="1522227" y="1566573"/>
                  <a:pt x="1471910" y="1592288"/>
                  <a:pt x="1437537" y="1639846"/>
                </a:cubicBezTo>
                <a:cubicBezTo>
                  <a:pt x="1408590" y="1679894"/>
                  <a:pt x="1395794" y="1728586"/>
                  <a:pt x="1399147" y="1785923"/>
                </a:cubicBezTo>
                <a:cubicBezTo>
                  <a:pt x="1401429" y="1824944"/>
                  <a:pt x="1416448" y="1864419"/>
                  <a:pt x="1444205" y="1904348"/>
                </a:cubicBezTo>
                <a:cubicBezTo>
                  <a:pt x="1450879" y="1868000"/>
                  <a:pt x="1477924" y="1837252"/>
                  <a:pt x="1525342" y="1812105"/>
                </a:cubicBezTo>
                <a:cubicBezTo>
                  <a:pt x="1568026" y="1789632"/>
                  <a:pt x="1613241" y="1776999"/>
                  <a:pt x="1660987" y="1774207"/>
                </a:cubicBezTo>
                <a:cubicBezTo>
                  <a:pt x="1730171" y="1770161"/>
                  <a:pt x="1821655" y="1787984"/>
                  <a:pt x="1935439" y="1827677"/>
                </a:cubicBezTo>
                <a:lnTo>
                  <a:pt x="1951652" y="1803955"/>
                </a:lnTo>
                <a:cubicBezTo>
                  <a:pt x="1908580" y="1752936"/>
                  <a:pt x="1865533" y="1702315"/>
                  <a:pt x="1822508" y="1652092"/>
                </a:cubicBezTo>
                <a:cubicBezTo>
                  <a:pt x="1773451" y="1599026"/>
                  <a:pt x="1707671" y="1569312"/>
                  <a:pt x="1625168" y="1562950"/>
                </a:cubicBezTo>
                <a:cubicBezTo>
                  <a:pt x="1613382" y="1562041"/>
                  <a:pt x="1601154" y="1561957"/>
                  <a:pt x="1588488" y="1562698"/>
                </a:cubicBezTo>
                <a:close/>
                <a:moveTo>
                  <a:pt x="2079496" y="1406932"/>
                </a:moveTo>
                <a:cubicBezTo>
                  <a:pt x="2035648" y="1409496"/>
                  <a:pt x="1998993" y="1422227"/>
                  <a:pt x="1969533" y="1445125"/>
                </a:cubicBezTo>
                <a:cubicBezTo>
                  <a:pt x="1940073" y="1468024"/>
                  <a:pt x="1926368" y="1496992"/>
                  <a:pt x="1928417" y="1532032"/>
                </a:cubicBezTo>
                <a:lnTo>
                  <a:pt x="1928696" y="1536810"/>
                </a:lnTo>
                <a:cubicBezTo>
                  <a:pt x="2049910" y="1603236"/>
                  <a:pt x="2152928" y="1634368"/>
                  <a:pt x="2237749" y="1630207"/>
                </a:cubicBezTo>
                <a:cubicBezTo>
                  <a:pt x="2097279" y="1568902"/>
                  <a:pt x="2018250" y="1529974"/>
                  <a:pt x="2000660" y="1513424"/>
                </a:cubicBezTo>
                <a:cubicBezTo>
                  <a:pt x="1997590" y="1477645"/>
                  <a:pt x="2022851" y="1458189"/>
                  <a:pt x="2076444" y="1455055"/>
                </a:cubicBezTo>
                <a:cubicBezTo>
                  <a:pt x="2180706" y="1448958"/>
                  <a:pt x="2306077" y="1527925"/>
                  <a:pt x="2452554" y="1691960"/>
                </a:cubicBezTo>
                <a:cubicBezTo>
                  <a:pt x="2413302" y="1706240"/>
                  <a:pt x="2360058" y="1715347"/>
                  <a:pt x="2292823" y="1719279"/>
                </a:cubicBezTo>
                <a:cubicBezTo>
                  <a:pt x="2118403" y="1729479"/>
                  <a:pt x="1998236" y="1680971"/>
                  <a:pt x="1932324" y="1573754"/>
                </a:cubicBezTo>
                <a:cubicBezTo>
                  <a:pt x="1930747" y="1580239"/>
                  <a:pt x="1930192" y="1587463"/>
                  <a:pt x="1930657" y="1595427"/>
                </a:cubicBezTo>
                <a:cubicBezTo>
                  <a:pt x="1934197" y="1655949"/>
                  <a:pt x="1973068" y="1702020"/>
                  <a:pt x="2047270" y="1733639"/>
                </a:cubicBezTo>
                <a:cubicBezTo>
                  <a:pt x="2113444" y="1761732"/>
                  <a:pt x="2197201" y="1772815"/>
                  <a:pt x="2298540" y="1766889"/>
                </a:cubicBezTo>
                <a:cubicBezTo>
                  <a:pt x="2360903" y="1763242"/>
                  <a:pt x="2452610" y="1743096"/>
                  <a:pt x="2573664" y="1706452"/>
                </a:cubicBezTo>
                <a:cubicBezTo>
                  <a:pt x="2540577" y="1692405"/>
                  <a:pt x="2507465" y="1669570"/>
                  <a:pt x="2474328" y="1637947"/>
                </a:cubicBezTo>
                <a:cubicBezTo>
                  <a:pt x="2447270" y="1609964"/>
                  <a:pt x="2420211" y="1581980"/>
                  <a:pt x="2393154" y="1553997"/>
                </a:cubicBezTo>
                <a:cubicBezTo>
                  <a:pt x="2283439" y="1450141"/>
                  <a:pt x="2178887" y="1401119"/>
                  <a:pt x="2079496" y="1406932"/>
                </a:cubicBezTo>
                <a:close/>
                <a:moveTo>
                  <a:pt x="970662" y="1380680"/>
                </a:moveTo>
                <a:cubicBezTo>
                  <a:pt x="937531" y="1382618"/>
                  <a:pt x="909417" y="1403440"/>
                  <a:pt x="886317" y="1443146"/>
                </a:cubicBezTo>
                <a:cubicBezTo>
                  <a:pt x="864006" y="1479610"/>
                  <a:pt x="853945" y="1516556"/>
                  <a:pt x="856134" y="1553984"/>
                </a:cubicBezTo>
                <a:cubicBezTo>
                  <a:pt x="858415" y="1593006"/>
                  <a:pt x="876937" y="1629678"/>
                  <a:pt x="911699" y="1664004"/>
                </a:cubicBezTo>
                <a:cubicBezTo>
                  <a:pt x="946461" y="1698328"/>
                  <a:pt x="980407" y="1714522"/>
                  <a:pt x="1013537" y="1712585"/>
                </a:cubicBezTo>
                <a:cubicBezTo>
                  <a:pt x="1037897" y="1711160"/>
                  <a:pt x="1063275" y="1693695"/>
                  <a:pt x="1089670" y="1660188"/>
                </a:cubicBezTo>
                <a:cubicBezTo>
                  <a:pt x="1075287" y="1665024"/>
                  <a:pt x="1057864" y="1668041"/>
                  <a:pt x="1037401" y="1669238"/>
                </a:cubicBezTo>
                <a:cubicBezTo>
                  <a:pt x="1006220" y="1671061"/>
                  <a:pt x="978179" y="1659716"/>
                  <a:pt x="953280" y="1635202"/>
                </a:cubicBezTo>
                <a:cubicBezTo>
                  <a:pt x="928380" y="1610689"/>
                  <a:pt x="914976" y="1582107"/>
                  <a:pt x="913067" y="1549457"/>
                </a:cubicBezTo>
                <a:cubicBezTo>
                  <a:pt x="911716" y="1526363"/>
                  <a:pt x="917116" y="1501675"/>
                  <a:pt x="929268" y="1475394"/>
                </a:cubicBezTo>
                <a:cubicBezTo>
                  <a:pt x="943229" y="1446610"/>
                  <a:pt x="959954" y="1431648"/>
                  <a:pt x="979442" y="1430508"/>
                </a:cubicBezTo>
                <a:cubicBezTo>
                  <a:pt x="1002828" y="1429141"/>
                  <a:pt x="1026264" y="1445350"/>
                  <a:pt x="1049750" y="1479136"/>
                </a:cubicBezTo>
                <a:cubicBezTo>
                  <a:pt x="1071055" y="1509054"/>
                  <a:pt x="1082336" y="1534764"/>
                  <a:pt x="1083593" y="1556265"/>
                </a:cubicBezTo>
                <a:cubicBezTo>
                  <a:pt x="1084431" y="1570599"/>
                  <a:pt x="1078030" y="1578165"/>
                  <a:pt x="1064388" y="1578963"/>
                </a:cubicBezTo>
                <a:cubicBezTo>
                  <a:pt x="1043925" y="1580160"/>
                  <a:pt x="1029676" y="1562214"/>
                  <a:pt x="1021640" y="1525128"/>
                </a:cubicBezTo>
                <a:cubicBezTo>
                  <a:pt x="1008003" y="1542706"/>
                  <a:pt x="1001695" y="1560255"/>
                  <a:pt x="1002720" y="1577775"/>
                </a:cubicBezTo>
                <a:cubicBezTo>
                  <a:pt x="1004723" y="1612018"/>
                  <a:pt x="1026674" y="1627914"/>
                  <a:pt x="1068573" y="1625464"/>
                </a:cubicBezTo>
                <a:cubicBezTo>
                  <a:pt x="1117295" y="1622614"/>
                  <a:pt x="1140235" y="1596902"/>
                  <a:pt x="1137394" y="1548324"/>
                </a:cubicBezTo>
                <a:cubicBezTo>
                  <a:pt x="1135438" y="1514878"/>
                  <a:pt x="1117681" y="1478759"/>
                  <a:pt x="1084126" y="1439969"/>
                </a:cubicBezTo>
                <a:cubicBezTo>
                  <a:pt x="1046485" y="1398221"/>
                  <a:pt x="1008664" y="1378458"/>
                  <a:pt x="970662" y="1380680"/>
                </a:cubicBezTo>
                <a:close/>
                <a:moveTo>
                  <a:pt x="1700425" y="1320026"/>
                </a:moveTo>
                <a:cubicBezTo>
                  <a:pt x="1660475" y="1322362"/>
                  <a:pt x="1621360" y="1330642"/>
                  <a:pt x="1583082" y="1344867"/>
                </a:cubicBezTo>
                <a:cubicBezTo>
                  <a:pt x="1534318" y="1363700"/>
                  <a:pt x="1510752" y="1387053"/>
                  <a:pt x="1512382" y="1414925"/>
                </a:cubicBezTo>
                <a:cubicBezTo>
                  <a:pt x="1514663" y="1453946"/>
                  <a:pt x="1542047" y="1487504"/>
                  <a:pt x="1594532" y="1515598"/>
                </a:cubicBezTo>
                <a:cubicBezTo>
                  <a:pt x="1642982" y="1541532"/>
                  <a:pt x="1692540" y="1553017"/>
                  <a:pt x="1743210" y="1550054"/>
                </a:cubicBezTo>
                <a:cubicBezTo>
                  <a:pt x="1789008" y="1547376"/>
                  <a:pt x="1828968" y="1536849"/>
                  <a:pt x="1863093" y="1518472"/>
                </a:cubicBezTo>
                <a:cubicBezTo>
                  <a:pt x="1897217" y="1500095"/>
                  <a:pt x="1913511" y="1477767"/>
                  <a:pt x="1911974" y="1451488"/>
                </a:cubicBezTo>
                <a:cubicBezTo>
                  <a:pt x="1911136" y="1437154"/>
                  <a:pt x="1900808" y="1419379"/>
                  <a:pt x="1880990" y="1398164"/>
                </a:cubicBezTo>
                <a:cubicBezTo>
                  <a:pt x="1882860" y="1463578"/>
                  <a:pt x="1836535" y="1499049"/>
                  <a:pt x="1742017" y="1504577"/>
                </a:cubicBezTo>
                <a:cubicBezTo>
                  <a:pt x="1707912" y="1506571"/>
                  <a:pt x="1672008" y="1498682"/>
                  <a:pt x="1634303" y="1480911"/>
                </a:cubicBezTo>
                <a:cubicBezTo>
                  <a:pt x="1596598" y="1463139"/>
                  <a:pt x="1576954" y="1440715"/>
                  <a:pt x="1575371" y="1413639"/>
                </a:cubicBezTo>
                <a:cubicBezTo>
                  <a:pt x="1573787" y="1386563"/>
                  <a:pt x="1614409" y="1370603"/>
                  <a:pt x="1697233" y="1365760"/>
                </a:cubicBezTo>
                <a:cubicBezTo>
                  <a:pt x="1749852" y="1362683"/>
                  <a:pt x="1776627" y="1369107"/>
                  <a:pt x="1777559" y="1385035"/>
                </a:cubicBezTo>
                <a:cubicBezTo>
                  <a:pt x="1778397" y="1399369"/>
                  <a:pt x="1766149" y="1407277"/>
                  <a:pt x="1740813" y="1408758"/>
                </a:cubicBezTo>
                <a:cubicBezTo>
                  <a:pt x="1730095" y="1409385"/>
                  <a:pt x="1716847" y="1408562"/>
                  <a:pt x="1701070" y="1406288"/>
                </a:cubicBezTo>
                <a:cubicBezTo>
                  <a:pt x="1723069" y="1431371"/>
                  <a:pt x="1747224" y="1443143"/>
                  <a:pt x="1773533" y="1441604"/>
                </a:cubicBezTo>
                <a:cubicBezTo>
                  <a:pt x="1816407" y="1439097"/>
                  <a:pt x="1836867" y="1421120"/>
                  <a:pt x="1834911" y="1387674"/>
                </a:cubicBezTo>
                <a:cubicBezTo>
                  <a:pt x="1831977" y="1337504"/>
                  <a:pt x="1787149" y="1314955"/>
                  <a:pt x="1700425" y="1320026"/>
                </a:cubicBezTo>
                <a:close/>
                <a:moveTo>
                  <a:pt x="1012479" y="1318305"/>
                </a:moveTo>
                <a:lnTo>
                  <a:pt x="991743" y="1339894"/>
                </a:lnTo>
                <a:cubicBezTo>
                  <a:pt x="1122890" y="1425716"/>
                  <a:pt x="1190700" y="1506852"/>
                  <a:pt x="1195171" y="1583301"/>
                </a:cubicBezTo>
                <a:cubicBezTo>
                  <a:pt x="1199223" y="1652584"/>
                  <a:pt x="1177610" y="1700992"/>
                  <a:pt x="1130332" y="1728528"/>
                </a:cubicBezTo>
                <a:cubicBezTo>
                  <a:pt x="1139149" y="1728812"/>
                  <a:pt x="1151352" y="1728498"/>
                  <a:pt x="1166942" y="1727586"/>
                </a:cubicBezTo>
                <a:cubicBezTo>
                  <a:pt x="1240024" y="1723312"/>
                  <a:pt x="1305353" y="1703511"/>
                  <a:pt x="1362929" y="1668181"/>
                </a:cubicBezTo>
                <a:cubicBezTo>
                  <a:pt x="1428022" y="1627616"/>
                  <a:pt x="1458892" y="1578667"/>
                  <a:pt x="1455539" y="1521330"/>
                </a:cubicBezTo>
                <a:cubicBezTo>
                  <a:pt x="1454002" y="1495050"/>
                  <a:pt x="1443718" y="1469681"/>
                  <a:pt x="1424689" y="1445224"/>
                </a:cubicBezTo>
                <a:cubicBezTo>
                  <a:pt x="1379250" y="1387151"/>
                  <a:pt x="1317111" y="1352830"/>
                  <a:pt x="1238273" y="1342258"/>
                </a:cubicBezTo>
                <a:cubicBezTo>
                  <a:pt x="1163519" y="1334643"/>
                  <a:pt x="1088254" y="1326659"/>
                  <a:pt x="1012479" y="1318305"/>
                </a:cubicBezTo>
                <a:close/>
                <a:moveTo>
                  <a:pt x="1789741" y="1066691"/>
                </a:moveTo>
                <a:cubicBezTo>
                  <a:pt x="1733225" y="1069996"/>
                  <a:pt x="1682836" y="1086128"/>
                  <a:pt x="1638576" y="1115085"/>
                </a:cubicBezTo>
                <a:cubicBezTo>
                  <a:pt x="1605589" y="1136192"/>
                  <a:pt x="1573905" y="1171206"/>
                  <a:pt x="1543522" y="1220128"/>
                </a:cubicBezTo>
                <a:cubicBezTo>
                  <a:pt x="1504327" y="1285547"/>
                  <a:pt x="1476008" y="1327956"/>
                  <a:pt x="1458565" y="1347354"/>
                </a:cubicBezTo>
                <a:lnTo>
                  <a:pt x="1476040" y="1370305"/>
                </a:lnTo>
                <a:cubicBezTo>
                  <a:pt x="1582473" y="1317735"/>
                  <a:pt x="1671256" y="1289369"/>
                  <a:pt x="1742388" y="1285209"/>
                </a:cubicBezTo>
                <a:cubicBezTo>
                  <a:pt x="1791109" y="1282360"/>
                  <a:pt x="1837489" y="1289636"/>
                  <a:pt x="1881527" y="1307038"/>
                </a:cubicBezTo>
                <a:cubicBezTo>
                  <a:pt x="1931552" y="1326487"/>
                  <a:pt x="1961997" y="1353873"/>
                  <a:pt x="1972863" y="1389195"/>
                </a:cubicBezTo>
                <a:cubicBezTo>
                  <a:pt x="1995775" y="1346304"/>
                  <a:pt x="2006091" y="1305347"/>
                  <a:pt x="2003809" y="1266326"/>
                </a:cubicBezTo>
                <a:cubicBezTo>
                  <a:pt x="2000503" y="1209785"/>
                  <a:pt x="1981631" y="1162945"/>
                  <a:pt x="1947194" y="1125804"/>
                </a:cubicBezTo>
                <a:cubicBezTo>
                  <a:pt x="1908485" y="1082521"/>
                  <a:pt x="1856001" y="1062817"/>
                  <a:pt x="1789741" y="1066691"/>
                </a:cubicBezTo>
                <a:close/>
                <a:moveTo>
                  <a:pt x="894411" y="879328"/>
                </a:moveTo>
                <a:cubicBezTo>
                  <a:pt x="907283" y="965674"/>
                  <a:pt x="922910" y="1032282"/>
                  <a:pt x="941296" y="1079150"/>
                </a:cubicBezTo>
                <a:cubicBezTo>
                  <a:pt x="965437" y="1140865"/>
                  <a:pt x="1003683" y="1192966"/>
                  <a:pt x="1056032" y="1235451"/>
                </a:cubicBezTo>
                <a:cubicBezTo>
                  <a:pt x="1116643" y="1285445"/>
                  <a:pt x="1183002" y="1308333"/>
                  <a:pt x="1255109" y="1304116"/>
                </a:cubicBezTo>
                <a:cubicBezTo>
                  <a:pt x="1285316" y="1302350"/>
                  <a:pt x="1310324" y="1295294"/>
                  <a:pt x="1330135" y="1282948"/>
                </a:cubicBezTo>
                <a:cubicBezTo>
                  <a:pt x="1257749" y="1282387"/>
                  <a:pt x="1197528" y="1268329"/>
                  <a:pt x="1149474" y="1240775"/>
                </a:cubicBezTo>
                <a:cubicBezTo>
                  <a:pt x="1101420" y="1213220"/>
                  <a:pt x="1059650" y="1171914"/>
                  <a:pt x="1024165" y="1116855"/>
                </a:cubicBezTo>
                <a:cubicBezTo>
                  <a:pt x="988679" y="1061797"/>
                  <a:pt x="969470" y="1009182"/>
                  <a:pt x="966536" y="959013"/>
                </a:cubicBezTo>
                <a:lnTo>
                  <a:pt x="985747" y="961485"/>
                </a:lnTo>
                <a:cubicBezTo>
                  <a:pt x="1259987" y="1002981"/>
                  <a:pt x="1399622" y="1066731"/>
                  <a:pt x="1404651" y="1152737"/>
                </a:cubicBezTo>
                <a:cubicBezTo>
                  <a:pt x="1406235" y="1179813"/>
                  <a:pt x="1394082" y="1197704"/>
                  <a:pt x="1368192" y="1206409"/>
                </a:cubicBezTo>
                <a:cubicBezTo>
                  <a:pt x="1334549" y="1199587"/>
                  <a:pt x="1293457" y="1182412"/>
                  <a:pt x="1244915" y="1154886"/>
                </a:cubicBezTo>
                <a:cubicBezTo>
                  <a:pt x="1207465" y="1133105"/>
                  <a:pt x="1169504" y="1110953"/>
                  <a:pt x="1131033" y="1088431"/>
                </a:cubicBezTo>
                <a:cubicBezTo>
                  <a:pt x="1163944" y="1149633"/>
                  <a:pt x="1244672" y="1209238"/>
                  <a:pt x="1373216" y="1267244"/>
                </a:cubicBezTo>
                <a:cubicBezTo>
                  <a:pt x="1437523" y="1246703"/>
                  <a:pt x="1468071" y="1208958"/>
                  <a:pt x="1464857" y="1154011"/>
                </a:cubicBezTo>
                <a:cubicBezTo>
                  <a:pt x="1458896" y="1052078"/>
                  <a:pt x="1352553" y="980787"/>
                  <a:pt x="1145826" y="940138"/>
                </a:cubicBezTo>
                <a:cubicBezTo>
                  <a:pt x="1102393" y="933088"/>
                  <a:pt x="1058960" y="926040"/>
                  <a:pt x="1015527" y="918991"/>
                </a:cubicBezTo>
                <a:cubicBezTo>
                  <a:pt x="965133" y="909952"/>
                  <a:pt x="924762" y="896730"/>
                  <a:pt x="894411" y="879328"/>
                </a:cubicBezTo>
                <a:close/>
                <a:moveTo>
                  <a:pt x="2706572" y="568393"/>
                </a:moveTo>
                <a:cubicBezTo>
                  <a:pt x="2584824" y="609873"/>
                  <a:pt x="2448488" y="677776"/>
                  <a:pt x="2297565" y="772103"/>
                </a:cubicBezTo>
                <a:cubicBezTo>
                  <a:pt x="2152348" y="863698"/>
                  <a:pt x="2034879" y="953271"/>
                  <a:pt x="1945157" y="1040823"/>
                </a:cubicBezTo>
                <a:lnTo>
                  <a:pt x="1993605" y="1066756"/>
                </a:lnTo>
                <a:cubicBezTo>
                  <a:pt x="2072007" y="986259"/>
                  <a:pt x="2184280" y="899787"/>
                  <a:pt x="2330424" y="807337"/>
                </a:cubicBezTo>
                <a:cubicBezTo>
                  <a:pt x="2481301" y="712215"/>
                  <a:pt x="2611907" y="646644"/>
                  <a:pt x="2722242" y="610627"/>
                </a:cubicBezTo>
                <a:close/>
                <a:moveTo>
                  <a:pt x="2652864" y="352189"/>
                </a:moveTo>
                <a:cubicBezTo>
                  <a:pt x="2251371" y="659338"/>
                  <a:pt x="1986769" y="882969"/>
                  <a:pt x="1859056" y="1023084"/>
                </a:cubicBezTo>
                <a:lnTo>
                  <a:pt x="1907364" y="1046628"/>
                </a:lnTo>
                <a:cubicBezTo>
                  <a:pt x="1959413" y="983654"/>
                  <a:pt x="2050643" y="896814"/>
                  <a:pt x="2181054" y="786107"/>
                </a:cubicBezTo>
                <a:cubicBezTo>
                  <a:pt x="2330115" y="659927"/>
                  <a:pt x="2497898" y="527857"/>
                  <a:pt x="2684401" y="389899"/>
                </a:cubicBezTo>
                <a:close/>
                <a:moveTo>
                  <a:pt x="2345144" y="306658"/>
                </a:moveTo>
                <a:cubicBezTo>
                  <a:pt x="2238273" y="485507"/>
                  <a:pt x="2064268" y="703441"/>
                  <a:pt x="1823127" y="960460"/>
                </a:cubicBezTo>
                <a:lnTo>
                  <a:pt x="1872759" y="981530"/>
                </a:lnTo>
                <a:cubicBezTo>
                  <a:pt x="2117237" y="714727"/>
                  <a:pt x="2292077" y="494346"/>
                  <a:pt x="2397279" y="320389"/>
                </a:cubicBezTo>
                <a:close/>
                <a:moveTo>
                  <a:pt x="1537252" y="0"/>
                </a:moveTo>
                <a:lnTo>
                  <a:pt x="3074504" y="0"/>
                </a:lnTo>
                <a:lnTo>
                  <a:pt x="3074504" y="1504122"/>
                </a:lnTo>
                <a:cubicBezTo>
                  <a:pt x="3074504" y="2334826"/>
                  <a:pt x="2386253" y="3008244"/>
                  <a:pt x="1537252" y="3008244"/>
                </a:cubicBezTo>
                <a:cubicBezTo>
                  <a:pt x="688251" y="3008244"/>
                  <a:pt x="0" y="2334826"/>
                  <a:pt x="0" y="1504122"/>
                </a:cubicBezTo>
                <a:cubicBezTo>
                  <a:pt x="0" y="673418"/>
                  <a:pt x="688251" y="0"/>
                  <a:pt x="1537252" y="0"/>
                </a:cubicBezTo>
                <a:close/>
              </a:path>
            </a:pathLst>
          </a:custGeom>
          <a:gradFill>
            <a:gsLst>
              <a:gs pos="30000">
                <a:schemeClr val="tx1">
                  <a:lumMod val="95000"/>
                  <a:alpha val="55000"/>
                </a:schemeClr>
              </a:gs>
              <a:gs pos="65000">
                <a:srgbClr val="E8094C">
                  <a:alpha val="42000"/>
                </a:srgbClr>
              </a:gs>
            </a:gsLst>
            <a:path path="circle">
              <a:fillToRect l="50000" t="50000" r="50000" b="50000"/>
            </a:path>
          </a:gradFill>
          <a:ln w="1905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2"/>
          <p:cNvSpPr/>
          <p:nvPr/>
        </p:nvSpPr>
        <p:spPr>
          <a:xfrm rot="2580050" flipH="1">
            <a:off x="3316833" y="3949386"/>
            <a:ext cx="2511473" cy="2568630"/>
          </a:xfrm>
          <a:custGeom>
            <a:avLst/>
            <a:gdLst>
              <a:gd name="connsiteX0" fmla="*/ 1706722 w 3074504"/>
              <a:gd name="connsiteY0" fmla="*/ 1803895 h 3008244"/>
              <a:gd name="connsiteX1" fmla="*/ 1581039 w 3074504"/>
              <a:gd name="connsiteY1" fmla="*/ 1886757 h 3008244"/>
              <a:gd name="connsiteX2" fmla="*/ 1648214 w 3074504"/>
              <a:gd name="connsiteY2" fmla="*/ 1931972 h 3008244"/>
              <a:gd name="connsiteX3" fmla="*/ 1717598 w 3074504"/>
              <a:gd name="connsiteY3" fmla="*/ 1889558 h 3008244"/>
              <a:gd name="connsiteX4" fmla="*/ 1678414 w 3074504"/>
              <a:gd name="connsiteY4" fmla="*/ 1896645 h 3008244"/>
              <a:gd name="connsiteX5" fmla="*/ 1637763 w 3074504"/>
              <a:gd name="connsiteY5" fmla="*/ 1878646 h 3008244"/>
              <a:gd name="connsiteX6" fmla="*/ 1713832 w 3074504"/>
              <a:gd name="connsiteY6" fmla="*/ 1850225 h 3008244"/>
              <a:gd name="connsiteX7" fmla="*/ 1843298 w 3074504"/>
              <a:gd name="connsiteY7" fmla="*/ 1882208 h 3008244"/>
              <a:gd name="connsiteX8" fmla="*/ 1797654 w 3074504"/>
              <a:gd name="connsiteY8" fmla="*/ 1954396 h 3008244"/>
              <a:gd name="connsiteX9" fmla="*/ 1688317 w 3074504"/>
              <a:gd name="connsiteY9" fmla="*/ 1990755 h 3008244"/>
              <a:gd name="connsiteX10" fmla="*/ 1537958 w 3074504"/>
              <a:gd name="connsiteY10" fmla="*/ 1902461 h 3008244"/>
              <a:gd name="connsiteX11" fmla="*/ 1510827 w 3074504"/>
              <a:gd name="connsiteY11" fmla="*/ 1965177 h 3008244"/>
              <a:gd name="connsiteX12" fmla="*/ 1583295 w 3074504"/>
              <a:gd name="connsiteY12" fmla="*/ 2025664 h 3008244"/>
              <a:gd name="connsiteX13" fmla="*/ 1691041 w 3074504"/>
              <a:gd name="connsiteY13" fmla="*/ 2037342 h 3008244"/>
              <a:gd name="connsiteX14" fmla="*/ 1840396 w 3074504"/>
              <a:gd name="connsiteY14" fmla="*/ 1983061 h 3008244"/>
              <a:gd name="connsiteX15" fmla="*/ 1906078 w 3074504"/>
              <a:gd name="connsiteY15" fmla="*/ 1877338 h 3008244"/>
              <a:gd name="connsiteX16" fmla="*/ 1826231 w 3074504"/>
              <a:gd name="connsiteY16" fmla="*/ 1816084 h 3008244"/>
              <a:gd name="connsiteX17" fmla="*/ 1706722 w 3074504"/>
              <a:gd name="connsiteY17" fmla="*/ 1803895 h 3008244"/>
              <a:gd name="connsiteX18" fmla="*/ 1177249 w 3074504"/>
              <a:gd name="connsiteY18" fmla="*/ 1753352 h 3008244"/>
              <a:gd name="connsiteX19" fmla="*/ 882667 w 3074504"/>
              <a:gd name="connsiteY19" fmla="*/ 1957562 h 3008244"/>
              <a:gd name="connsiteX20" fmla="*/ 822342 w 3074504"/>
              <a:gd name="connsiteY20" fmla="*/ 2054581 h 3008244"/>
              <a:gd name="connsiteX21" fmla="*/ 740857 w 3074504"/>
              <a:gd name="connsiteY21" fmla="*/ 2140852 h 3008244"/>
              <a:gd name="connsiteX22" fmla="*/ 989338 w 3074504"/>
              <a:gd name="connsiteY22" fmla="*/ 2151492 h 3008244"/>
              <a:gd name="connsiteX23" fmla="*/ 1227642 w 3074504"/>
              <a:gd name="connsiteY23" fmla="*/ 2088413 h 3008244"/>
              <a:gd name="connsiteX24" fmla="*/ 1346904 w 3074504"/>
              <a:gd name="connsiteY24" fmla="*/ 1920825 h 3008244"/>
              <a:gd name="connsiteX25" fmla="*/ 1339312 w 3074504"/>
              <a:gd name="connsiteY25" fmla="*/ 1891304 h 3008244"/>
              <a:gd name="connsiteX26" fmla="*/ 945689 w 3074504"/>
              <a:gd name="connsiteY26" fmla="*/ 2107299 h 3008244"/>
              <a:gd name="connsiteX27" fmla="*/ 856040 w 3074504"/>
              <a:gd name="connsiteY27" fmla="*/ 2104151 h 3008244"/>
              <a:gd name="connsiteX28" fmla="*/ 1182967 w 3074504"/>
              <a:gd name="connsiteY28" fmla="*/ 1800963 h 3008244"/>
              <a:gd name="connsiteX29" fmla="*/ 1258842 w 3074504"/>
              <a:gd name="connsiteY29" fmla="*/ 1844470 h 3008244"/>
              <a:gd name="connsiteX30" fmla="*/ 1054037 w 3074504"/>
              <a:gd name="connsiteY30" fmla="*/ 2003876 h 3008244"/>
              <a:gd name="connsiteX31" fmla="*/ 1334223 w 3074504"/>
              <a:gd name="connsiteY31" fmla="*/ 1854445 h 3008244"/>
              <a:gd name="connsiteX32" fmla="*/ 1177249 w 3074504"/>
              <a:gd name="connsiteY32" fmla="*/ 1753352 h 3008244"/>
              <a:gd name="connsiteX33" fmla="*/ 1588488 w 3074504"/>
              <a:gd name="connsiteY33" fmla="*/ 1562698 h 3008244"/>
              <a:gd name="connsiteX34" fmla="*/ 1437537 w 3074504"/>
              <a:gd name="connsiteY34" fmla="*/ 1639846 h 3008244"/>
              <a:gd name="connsiteX35" fmla="*/ 1399147 w 3074504"/>
              <a:gd name="connsiteY35" fmla="*/ 1785923 h 3008244"/>
              <a:gd name="connsiteX36" fmla="*/ 1444205 w 3074504"/>
              <a:gd name="connsiteY36" fmla="*/ 1904348 h 3008244"/>
              <a:gd name="connsiteX37" fmla="*/ 1525342 w 3074504"/>
              <a:gd name="connsiteY37" fmla="*/ 1812105 h 3008244"/>
              <a:gd name="connsiteX38" fmla="*/ 1660987 w 3074504"/>
              <a:gd name="connsiteY38" fmla="*/ 1774207 h 3008244"/>
              <a:gd name="connsiteX39" fmla="*/ 1935439 w 3074504"/>
              <a:gd name="connsiteY39" fmla="*/ 1827677 h 3008244"/>
              <a:gd name="connsiteX40" fmla="*/ 1951652 w 3074504"/>
              <a:gd name="connsiteY40" fmla="*/ 1803955 h 3008244"/>
              <a:gd name="connsiteX41" fmla="*/ 1822508 w 3074504"/>
              <a:gd name="connsiteY41" fmla="*/ 1652092 h 3008244"/>
              <a:gd name="connsiteX42" fmla="*/ 1625168 w 3074504"/>
              <a:gd name="connsiteY42" fmla="*/ 1562950 h 3008244"/>
              <a:gd name="connsiteX43" fmla="*/ 1588488 w 3074504"/>
              <a:gd name="connsiteY43" fmla="*/ 1562698 h 3008244"/>
              <a:gd name="connsiteX44" fmla="*/ 2079496 w 3074504"/>
              <a:gd name="connsiteY44" fmla="*/ 1406932 h 3008244"/>
              <a:gd name="connsiteX45" fmla="*/ 1969533 w 3074504"/>
              <a:gd name="connsiteY45" fmla="*/ 1445125 h 3008244"/>
              <a:gd name="connsiteX46" fmla="*/ 1928417 w 3074504"/>
              <a:gd name="connsiteY46" fmla="*/ 1532032 h 3008244"/>
              <a:gd name="connsiteX47" fmla="*/ 1928696 w 3074504"/>
              <a:gd name="connsiteY47" fmla="*/ 1536810 h 3008244"/>
              <a:gd name="connsiteX48" fmla="*/ 2237749 w 3074504"/>
              <a:gd name="connsiteY48" fmla="*/ 1630207 h 3008244"/>
              <a:gd name="connsiteX49" fmla="*/ 2000660 w 3074504"/>
              <a:gd name="connsiteY49" fmla="*/ 1513424 h 3008244"/>
              <a:gd name="connsiteX50" fmla="*/ 2076444 w 3074504"/>
              <a:gd name="connsiteY50" fmla="*/ 1455055 h 3008244"/>
              <a:gd name="connsiteX51" fmla="*/ 2452554 w 3074504"/>
              <a:gd name="connsiteY51" fmla="*/ 1691960 h 3008244"/>
              <a:gd name="connsiteX52" fmla="*/ 2292823 w 3074504"/>
              <a:gd name="connsiteY52" fmla="*/ 1719279 h 3008244"/>
              <a:gd name="connsiteX53" fmla="*/ 1932324 w 3074504"/>
              <a:gd name="connsiteY53" fmla="*/ 1573754 h 3008244"/>
              <a:gd name="connsiteX54" fmla="*/ 1930657 w 3074504"/>
              <a:gd name="connsiteY54" fmla="*/ 1595427 h 3008244"/>
              <a:gd name="connsiteX55" fmla="*/ 2047270 w 3074504"/>
              <a:gd name="connsiteY55" fmla="*/ 1733639 h 3008244"/>
              <a:gd name="connsiteX56" fmla="*/ 2298540 w 3074504"/>
              <a:gd name="connsiteY56" fmla="*/ 1766889 h 3008244"/>
              <a:gd name="connsiteX57" fmla="*/ 2573664 w 3074504"/>
              <a:gd name="connsiteY57" fmla="*/ 1706452 h 3008244"/>
              <a:gd name="connsiteX58" fmla="*/ 2474328 w 3074504"/>
              <a:gd name="connsiteY58" fmla="*/ 1637947 h 3008244"/>
              <a:gd name="connsiteX59" fmla="*/ 2393154 w 3074504"/>
              <a:gd name="connsiteY59" fmla="*/ 1553997 h 3008244"/>
              <a:gd name="connsiteX60" fmla="*/ 2079496 w 3074504"/>
              <a:gd name="connsiteY60" fmla="*/ 1406932 h 3008244"/>
              <a:gd name="connsiteX61" fmla="*/ 970662 w 3074504"/>
              <a:gd name="connsiteY61" fmla="*/ 1380680 h 3008244"/>
              <a:gd name="connsiteX62" fmla="*/ 886317 w 3074504"/>
              <a:gd name="connsiteY62" fmla="*/ 1443146 h 3008244"/>
              <a:gd name="connsiteX63" fmla="*/ 856134 w 3074504"/>
              <a:gd name="connsiteY63" fmla="*/ 1553984 h 3008244"/>
              <a:gd name="connsiteX64" fmla="*/ 911699 w 3074504"/>
              <a:gd name="connsiteY64" fmla="*/ 1664004 h 3008244"/>
              <a:gd name="connsiteX65" fmla="*/ 1013537 w 3074504"/>
              <a:gd name="connsiteY65" fmla="*/ 1712585 h 3008244"/>
              <a:gd name="connsiteX66" fmla="*/ 1089670 w 3074504"/>
              <a:gd name="connsiteY66" fmla="*/ 1660188 h 3008244"/>
              <a:gd name="connsiteX67" fmla="*/ 1037401 w 3074504"/>
              <a:gd name="connsiteY67" fmla="*/ 1669238 h 3008244"/>
              <a:gd name="connsiteX68" fmla="*/ 953280 w 3074504"/>
              <a:gd name="connsiteY68" fmla="*/ 1635202 h 3008244"/>
              <a:gd name="connsiteX69" fmla="*/ 913067 w 3074504"/>
              <a:gd name="connsiteY69" fmla="*/ 1549457 h 3008244"/>
              <a:gd name="connsiteX70" fmla="*/ 929268 w 3074504"/>
              <a:gd name="connsiteY70" fmla="*/ 1475394 h 3008244"/>
              <a:gd name="connsiteX71" fmla="*/ 979442 w 3074504"/>
              <a:gd name="connsiteY71" fmla="*/ 1430508 h 3008244"/>
              <a:gd name="connsiteX72" fmla="*/ 1049750 w 3074504"/>
              <a:gd name="connsiteY72" fmla="*/ 1479136 h 3008244"/>
              <a:gd name="connsiteX73" fmla="*/ 1083593 w 3074504"/>
              <a:gd name="connsiteY73" fmla="*/ 1556265 h 3008244"/>
              <a:gd name="connsiteX74" fmla="*/ 1064388 w 3074504"/>
              <a:gd name="connsiteY74" fmla="*/ 1578963 h 3008244"/>
              <a:gd name="connsiteX75" fmla="*/ 1021640 w 3074504"/>
              <a:gd name="connsiteY75" fmla="*/ 1525128 h 3008244"/>
              <a:gd name="connsiteX76" fmla="*/ 1002720 w 3074504"/>
              <a:gd name="connsiteY76" fmla="*/ 1577775 h 3008244"/>
              <a:gd name="connsiteX77" fmla="*/ 1068573 w 3074504"/>
              <a:gd name="connsiteY77" fmla="*/ 1625464 h 3008244"/>
              <a:gd name="connsiteX78" fmla="*/ 1137394 w 3074504"/>
              <a:gd name="connsiteY78" fmla="*/ 1548324 h 3008244"/>
              <a:gd name="connsiteX79" fmla="*/ 1084126 w 3074504"/>
              <a:gd name="connsiteY79" fmla="*/ 1439969 h 3008244"/>
              <a:gd name="connsiteX80" fmla="*/ 970662 w 3074504"/>
              <a:gd name="connsiteY80" fmla="*/ 1380680 h 3008244"/>
              <a:gd name="connsiteX81" fmla="*/ 1700425 w 3074504"/>
              <a:gd name="connsiteY81" fmla="*/ 1320026 h 3008244"/>
              <a:gd name="connsiteX82" fmla="*/ 1583082 w 3074504"/>
              <a:gd name="connsiteY82" fmla="*/ 1344867 h 3008244"/>
              <a:gd name="connsiteX83" fmla="*/ 1512382 w 3074504"/>
              <a:gd name="connsiteY83" fmla="*/ 1414925 h 3008244"/>
              <a:gd name="connsiteX84" fmla="*/ 1594532 w 3074504"/>
              <a:gd name="connsiteY84" fmla="*/ 1515598 h 3008244"/>
              <a:gd name="connsiteX85" fmla="*/ 1743210 w 3074504"/>
              <a:gd name="connsiteY85" fmla="*/ 1550054 h 3008244"/>
              <a:gd name="connsiteX86" fmla="*/ 1863093 w 3074504"/>
              <a:gd name="connsiteY86" fmla="*/ 1518472 h 3008244"/>
              <a:gd name="connsiteX87" fmla="*/ 1911974 w 3074504"/>
              <a:gd name="connsiteY87" fmla="*/ 1451488 h 3008244"/>
              <a:gd name="connsiteX88" fmla="*/ 1880990 w 3074504"/>
              <a:gd name="connsiteY88" fmla="*/ 1398164 h 3008244"/>
              <a:gd name="connsiteX89" fmla="*/ 1742017 w 3074504"/>
              <a:gd name="connsiteY89" fmla="*/ 1504577 h 3008244"/>
              <a:gd name="connsiteX90" fmla="*/ 1634303 w 3074504"/>
              <a:gd name="connsiteY90" fmla="*/ 1480911 h 3008244"/>
              <a:gd name="connsiteX91" fmla="*/ 1575371 w 3074504"/>
              <a:gd name="connsiteY91" fmla="*/ 1413639 h 3008244"/>
              <a:gd name="connsiteX92" fmla="*/ 1697233 w 3074504"/>
              <a:gd name="connsiteY92" fmla="*/ 1365760 h 3008244"/>
              <a:gd name="connsiteX93" fmla="*/ 1777559 w 3074504"/>
              <a:gd name="connsiteY93" fmla="*/ 1385035 h 3008244"/>
              <a:gd name="connsiteX94" fmla="*/ 1740813 w 3074504"/>
              <a:gd name="connsiteY94" fmla="*/ 1408758 h 3008244"/>
              <a:gd name="connsiteX95" fmla="*/ 1701070 w 3074504"/>
              <a:gd name="connsiteY95" fmla="*/ 1406288 h 3008244"/>
              <a:gd name="connsiteX96" fmla="*/ 1773533 w 3074504"/>
              <a:gd name="connsiteY96" fmla="*/ 1441604 h 3008244"/>
              <a:gd name="connsiteX97" fmla="*/ 1834911 w 3074504"/>
              <a:gd name="connsiteY97" fmla="*/ 1387674 h 3008244"/>
              <a:gd name="connsiteX98" fmla="*/ 1700425 w 3074504"/>
              <a:gd name="connsiteY98" fmla="*/ 1320026 h 3008244"/>
              <a:gd name="connsiteX99" fmla="*/ 1012479 w 3074504"/>
              <a:gd name="connsiteY99" fmla="*/ 1318305 h 3008244"/>
              <a:gd name="connsiteX100" fmla="*/ 991743 w 3074504"/>
              <a:gd name="connsiteY100" fmla="*/ 1339894 h 3008244"/>
              <a:gd name="connsiteX101" fmla="*/ 1195171 w 3074504"/>
              <a:gd name="connsiteY101" fmla="*/ 1583301 h 3008244"/>
              <a:gd name="connsiteX102" fmla="*/ 1130332 w 3074504"/>
              <a:gd name="connsiteY102" fmla="*/ 1728528 h 3008244"/>
              <a:gd name="connsiteX103" fmla="*/ 1166942 w 3074504"/>
              <a:gd name="connsiteY103" fmla="*/ 1727586 h 3008244"/>
              <a:gd name="connsiteX104" fmla="*/ 1362929 w 3074504"/>
              <a:gd name="connsiteY104" fmla="*/ 1668181 h 3008244"/>
              <a:gd name="connsiteX105" fmla="*/ 1455539 w 3074504"/>
              <a:gd name="connsiteY105" fmla="*/ 1521330 h 3008244"/>
              <a:gd name="connsiteX106" fmla="*/ 1424689 w 3074504"/>
              <a:gd name="connsiteY106" fmla="*/ 1445224 h 3008244"/>
              <a:gd name="connsiteX107" fmla="*/ 1238273 w 3074504"/>
              <a:gd name="connsiteY107" fmla="*/ 1342258 h 3008244"/>
              <a:gd name="connsiteX108" fmla="*/ 1012479 w 3074504"/>
              <a:gd name="connsiteY108" fmla="*/ 1318305 h 3008244"/>
              <a:gd name="connsiteX109" fmla="*/ 1789741 w 3074504"/>
              <a:gd name="connsiteY109" fmla="*/ 1066691 h 3008244"/>
              <a:gd name="connsiteX110" fmla="*/ 1638576 w 3074504"/>
              <a:gd name="connsiteY110" fmla="*/ 1115085 h 3008244"/>
              <a:gd name="connsiteX111" fmla="*/ 1543522 w 3074504"/>
              <a:gd name="connsiteY111" fmla="*/ 1220128 h 3008244"/>
              <a:gd name="connsiteX112" fmla="*/ 1458565 w 3074504"/>
              <a:gd name="connsiteY112" fmla="*/ 1347354 h 3008244"/>
              <a:gd name="connsiteX113" fmla="*/ 1476040 w 3074504"/>
              <a:gd name="connsiteY113" fmla="*/ 1370305 h 3008244"/>
              <a:gd name="connsiteX114" fmla="*/ 1742388 w 3074504"/>
              <a:gd name="connsiteY114" fmla="*/ 1285209 h 3008244"/>
              <a:gd name="connsiteX115" fmla="*/ 1881527 w 3074504"/>
              <a:gd name="connsiteY115" fmla="*/ 1307038 h 3008244"/>
              <a:gd name="connsiteX116" fmla="*/ 1972863 w 3074504"/>
              <a:gd name="connsiteY116" fmla="*/ 1389195 h 3008244"/>
              <a:gd name="connsiteX117" fmla="*/ 2003809 w 3074504"/>
              <a:gd name="connsiteY117" fmla="*/ 1266326 h 3008244"/>
              <a:gd name="connsiteX118" fmla="*/ 1947194 w 3074504"/>
              <a:gd name="connsiteY118" fmla="*/ 1125804 h 3008244"/>
              <a:gd name="connsiteX119" fmla="*/ 1789741 w 3074504"/>
              <a:gd name="connsiteY119" fmla="*/ 1066691 h 3008244"/>
              <a:gd name="connsiteX120" fmla="*/ 894411 w 3074504"/>
              <a:gd name="connsiteY120" fmla="*/ 879328 h 3008244"/>
              <a:gd name="connsiteX121" fmla="*/ 941296 w 3074504"/>
              <a:gd name="connsiteY121" fmla="*/ 1079150 h 3008244"/>
              <a:gd name="connsiteX122" fmla="*/ 1056032 w 3074504"/>
              <a:gd name="connsiteY122" fmla="*/ 1235451 h 3008244"/>
              <a:gd name="connsiteX123" fmla="*/ 1255109 w 3074504"/>
              <a:gd name="connsiteY123" fmla="*/ 1304116 h 3008244"/>
              <a:gd name="connsiteX124" fmla="*/ 1330135 w 3074504"/>
              <a:gd name="connsiteY124" fmla="*/ 1282948 h 3008244"/>
              <a:gd name="connsiteX125" fmla="*/ 1149474 w 3074504"/>
              <a:gd name="connsiteY125" fmla="*/ 1240775 h 3008244"/>
              <a:gd name="connsiteX126" fmla="*/ 1024165 w 3074504"/>
              <a:gd name="connsiteY126" fmla="*/ 1116855 h 3008244"/>
              <a:gd name="connsiteX127" fmla="*/ 966536 w 3074504"/>
              <a:gd name="connsiteY127" fmla="*/ 959013 h 3008244"/>
              <a:gd name="connsiteX128" fmla="*/ 985747 w 3074504"/>
              <a:gd name="connsiteY128" fmla="*/ 961485 h 3008244"/>
              <a:gd name="connsiteX129" fmla="*/ 1404651 w 3074504"/>
              <a:gd name="connsiteY129" fmla="*/ 1152737 h 3008244"/>
              <a:gd name="connsiteX130" fmla="*/ 1368192 w 3074504"/>
              <a:gd name="connsiteY130" fmla="*/ 1206409 h 3008244"/>
              <a:gd name="connsiteX131" fmla="*/ 1244915 w 3074504"/>
              <a:gd name="connsiteY131" fmla="*/ 1154886 h 3008244"/>
              <a:gd name="connsiteX132" fmla="*/ 1131033 w 3074504"/>
              <a:gd name="connsiteY132" fmla="*/ 1088431 h 3008244"/>
              <a:gd name="connsiteX133" fmla="*/ 1373216 w 3074504"/>
              <a:gd name="connsiteY133" fmla="*/ 1267244 h 3008244"/>
              <a:gd name="connsiteX134" fmla="*/ 1464857 w 3074504"/>
              <a:gd name="connsiteY134" fmla="*/ 1154011 h 3008244"/>
              <a:gd name="connsiteX135" fmla="*/ 1145826 w 3074504"/>
              <a:gd name="connsiteY135" fmla="*/ 940138 h 3008244"/>
              <a:gd name="connsiteX136" fmla="*/ 1015527 w 3074504"/>
              <a:gd name="connsiteY136" fmla="*/ 918991 h 3008244"/>
              <a:gd name="connsiteX137" fmla="*/ 894411 w 3074504"/>
              <a:gd name="connsiteY137" fmla="*/ 879328 h 3008244"/>
              <a:gd name="connsiteX138" fmla="*/ 2706572 w 3074504"/>
              <a:gd name="connsiteY138" fmla="*/ 568393 h 3008244"/>
              <a:gd name="connsiteX139" fmla="*/ 2297565 w 3074504"/>
              <a:gd name="connsiteY139" fmla="*/ 772103 h 3008244"/>
              <a:gd name="connsiteX140" fmla="*/ 1945157 w 3074504"/>
              <a:gd name="connsiteY140" fmla="*/ 1040823 h 3008244"/>
              <a:gd name="connsiteX141" fmla="*/ 1993605 w 3074504"/>
              <a:gd name="connsiteY141" fmla="*/ 1066756 h 3008244"/>
              <a:gd name="connsiteX142" fmla="*/ 2330424 w 3074504"/>
              <a:gd name="connsiteY142" fmla="*/ 807337 h 3008244"/>
              <a:gd name="connsiteX143" fmla="*/ 2722242 w 3074504"/>
              <a:gd name="connsiteY143" fmla="*/ 610627 h 3008244"/>
              <a:gd name="connsiteX144" fmla="*/ 2652864 w 3074504"/>
              <a:gd name="connsiteY144" fmla="*/ 352189 h 3008244"/>
              <a:gd name="connsiteX145" fmla="*/ 1859056 w 3074504"/>
              <a:gd name="connsiteY145" fmla="*/ 1023084 h 3008244"/>
              <a:gd name="connsiteX146" fmla="*/ 1907364 w 3074504"/>
              <a:gd name="connsiteY146" fmla="*/ 1046628 h 3008244"/>
              <a:gd name="connsiteX147" fmla="*/ 2181054 w 3074504"/>
              <a:gd name="connsiteY147" fmla="*/ 786107 h 3008244"/>
              <a:gd name="connsiteX148" fmla="*/ 2684401 w 3074504"/>
              <a:gd name="connsiteY148" fmla="*/ 389899 h 3008244"/>
              <a:gd name="connsiteX149" fmla="*/ 2345144 w 3074504"/>
              <a:gd name="connsiteY149" fmla="*/ 306658 h 3008244"/>
              <a:gd name="connsiteX150" fmla="*/ 1823127 w 3074504"/>
              <a:gd name="connsiteY150" fmla="*/ 960460 h 3008244"/>
              <a:gd name="connsiteX151" fmla="*/ 1872759 w 3074504"/>
              <a:gd name="connsiteY151" fmla="*/ 981530 h 3008244"/>
              <a:gd name="connsiteX152" fmla="*/ 2397279 w 3074504"/>
              <a:gd name="connsiteY152" fmla="*/ 320389 h 3008244"/>
              <a:gd name="connsiteX153" fmla="*/ 1537252 w 3074504"/>
              <a:gd name="connsiteY153" fmla="*/ 0 h 3008244"/>
              <a:gd name="connsiteX154" fmla="*/ 3074504 w 3074504"/>
              <a:gd name="connsiteY154" fmla="*/ 0 h 3008244"/>
              <a:gd name="connsiteX155" fmla="*/ 3074504 w 3074504"/>
              <a:gd name="connsiteY155" fmla="*/ 1504122 h 3008244"/>
              <a:gd name="connsiteX156" fmla="*/ 1537252 w 3074504"/>
              <a:gd name="connsiteY156" fmla="*/ 3008244 h 3008244"/>
              <a:gd name="connsiteX157" fmla="*/ 0 w 3074504"/>
              <a:gd name="connsiteY157" fmla="*/ 1504122 h 3008244"/>
              <a:gd name="connsiteX158" fmla="*/ 1537252 w 3074504"/>
              <a:gd name="connsiteY158" fmla="*/ 0 h 3008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3074504" h="3008244">
                <a:moveTo>
                  <a:pt x="1706722" y="1803895"/>
                </a:moveTo>
                <a:cubicBezTo>
                  <a:pt x="1619999" y="1808967"/>
                  <a:pt x="1578105" y="1836587"/>
                  <a:pt x="1581039" y="1886757"/>
                </a:cubicBezTo>
                <a:cubicBezTo>
                  <a:pt x="1582948" y="1919407"/>
                  <a:pt x="1605340" y="1934479"/>
                  <a:pt x="1648214" y="1931972"/>
                </a:cubicBezTo>
                <a:cubicBezTo>
                  <a:pt x="1674523" y="1930433"/>
                  <a:pt x="1697652" y="1916295"/>
                  <a:pt x="1717598" y="1889558"/>
                </a:cubicBezTo>
                <a:cubicBezTo>
                  <a:pt x="1702194" y="1893655"/>
                  <a:pt x="1689132" y="1896018"/>
                  <a:pt x="1678414" y="1896645"/>
                </a:cubicBezTo>
                <a:cubicBezTo>
                  <a:pt x="1652104" y="1898183"/>
                  <a:pt x="1638555" y="1892184"/>
                  <a:pt x="1637763" y="1878646"/>
                </a:cubicBezTo>
                <a:cubicBezTo>
                  <a:pt x="1636831" y="1862718"/>
                  <a:pt x="1662187" y="1853245"/>
                  <a:pt x="1713832" y="1850225"/>
                </a:cubicBezTo>
                <a:cubicBezTo>
                  <a:pt x="1798605" y="1845268"/>
                  <a:pt x="1841761" y="1855928"/>
                  <a:pt x="1843298" y="1882208"/>
                </a:cubicBezTo>
                <a:cubicBezTo>
                  <a:pt x="1844835" y="1908488"/>
                  <a:pt x="1829620" y="1932550"/>
                  <a:pt x="1797654" y="1954396"/>
                </a:cubicBezTo>
                <a:cubicBezTo>
                  <a:pt x="1765688" y="1976242"/>
                  <a:pt x="1729242" y="1988362"/>
                  <a:pt x="1688317" y="1990755"/>
                </a:cubicBezTo>
                <a:cubicBezTo>
                  <a:pt x="1591850" y="1996397"/>
                  <a:pt x="1541730" y="1966966"/>
                  <a:pt x="1537958" y="1902461"/>
                </a:cubicBezTo>
                <a:cubicBezTo>
                  <a:pt x="1518939" y="1928344"/>
                  <a:pt x="1509895" y="1949250"/>
                  <a:pt x="1510827" y="1965177"/>
                </a:cubicBezTo>
                <a:cubicBezTo>
                  <a:pt x="1512410" y="1992252"/>
                  <a:pt x="1536566" y="2012415"/>
                  <a:pt x="1583295" y="2025664"/>
                </a:cubicBezTo>
                <a:cubicBezTo>
                  <a:pt x="1619072" y="2035558"/>
                  <a:pt x="1654988" y="2039450"/>
                  <a:pt x="1691041" y="2037342"/>
                </a:cubicBezTo>
                <a:cubicBezTo>
                  <a:pt x="1744634" y="2034208"/>
                  <a:pt x="1794419" y="2016115"/>
                  <a:pt x="1840396" y="1983061"/>
                </a:cubicBezTo>
                <a:cubicBezTo>
                  <a:pt x="1886373" y="1950008"/>
                  <a:pt x="1908267" y="1914767"/>
                  <a:pt x="1906078" y="1877338"/>
                </a:cubicBezTo>
                <a:cubicBezTo>
                  <a:pt x="1904448" y="1849466"/>
                  <a:pt x="1877833" y="1829048"/>
                  <a:pt x="1826231" y="1816084"/>
                </a:cubicBezTo>
                <a:cubicBezTo>
                  <a:pt x="1786510" y="1805622"/>
                  <a:pt x="1746673" y="1801559"/>
                  <a:pt x="1706722" y="1803895"/>
                </a:cubicBezTo>
                <a:close/>
                <a:moveTo>
                  <a:pt x="1177249" y="1753352"/>
                </a:moveTo>
                <a:cubicBezTo>
                  <a:pt x="1071038" y="1759563"/>
                  <a:pt x="972844" y="1827633"/>
                  <a:pt x="882667" y="1957562"/>
                </a:cubicBezTo>
                <a:cubicBezTo>
                  <a:pt x="862072" y="1989931"/>
                  <a:pt x="841964" y="2022270"/>
                  <a:pt x="822342" y="2054581"/>
                </a:cubicBezTo>
                <a:cubicBezTo>
                  <a:pt x="797155" y="2092012"/>
                  <a:pt x="769993" y="2120769"/>
                  <a:pt x="740857" y="2140852"/>
                </a:cubicBezTo>
                <a:cubicBezTo>
                  <a:pt x="845123" y="2151535"/>
                  <a:pt x="927950" y="2155082"/>
                  <a:pt x="989338" y="2151492"/>
                </a:cubicBezTo>
                <a:cubicBezTo>
                  <a:pt x="1078984" y="2146249"/>
                  <a:pt x="1158419" y="2125223"/>
                  <a:pt x="1227642" y="2088413"/>
                </a:cubicBezTo>
                <a:cubicBezTo>
                  <a:pt x="1311109" y="2044378"/>
                  <a:pt x="1350863" y="1988515"/>
                  <a:pt x="1346904" y="1920825"/>
                </a:cubicBezTo>
                <a:cubicBezTo>
                  <a:pt x="1346252" y="1909676"/>
                  <a:pt x="1343722" y="1899836"/>
                  <a:pt x="1339312" y="1891304"/>
                </a:cubicBezTo>
                <a:cubicBezTo>
                  <a:pt x="1293217" y="2022650"/>
                  <a:pt x="1162009" y="2094649"/>
                  <a:pt x="945689" y="2107299"/>
                </a:cubicBezTo>
                <a:cubicBezTo>
                  <a:pt x="914507" y="2109122"/>
                  <a:pt x="884625" y="2108072"/>
                  <a:pt x="856040" y="2104151"/>
                </a:cubicBezTo>
                <a:cubicBezTo>
                  <a:pt x="970703" y="1908065"/>
                  <a:pt x="1079678" y="1807003"/>
                  <a:pt x="1182967" y="1800963"/>
                </a:cubicBezTo>
                <a:cubicBezTo>
                  <a:pt x="1228764" y="1798284"/>
                  <a:pt x="1254056" y="1812787"/>
                  <a:pt x="1258842" y="1844470"/>
                </a:cubicBezTo>
                <a:cubicBezTo>
                  <a:pt x="1216720" y="1893279"/>
                  <a:pt x="1148452" y="1946414"/>
                  <a:pt x="1054037" y="2003876"/>
                </a:cubicBezTo>
                <a:cubicBezTo>
                  <a:pt x="1136443" y="1991865"/>
                  <a:pt x="1229839" y="1942054"/>
                  <a:pt x="1334223" y="1854445"/>
                </a:cubicBezTo>
                <a:cubicBezTo>
                  <a:pt x="1327015" y="1781352"/>
                  <a:pt x="1274691" y="1747654"/>
                  <a:pt x="1177249" y="1753352"/>
                </a:cubicBezTo>
                <a:close/>
                <a:moveTo>
                  <a:pt x="1588488" y="1562698"/>
                </a:moveTo>
                <a:cubicBezTo>
                  <a:pt x="1522227" y="1566573"/>
                  <a:pt x="1471910" y="1592288"/>
                  <a:pt x="1437537" y="1639846"/>
                </a:cubicBezTo>
                <a:cubicBezTo>
                  <a:pt x="1408590" y="1679894"/>
                  <a:pt x="1395794" y="1728586"/>
                  <a:pt x="1399147" y="1785923"/>
                </a:cubicBezTo>
                <a:cubicBezTo>
                  <a:pt x="1401429" y="1824944"/>
                  <a:pt x="1416448" y="1864419"/>
                  <a:pt x="1444205" y="1904348"/>
                </a:cubicBezTo>
                <a:cubicBezTo>
                  <a:pt x="1450879" y="1868000"/>
                  <a:pt x="1477924" y="1837252"/>
                  <a:pt x="1525342" y="1812105"/>
                </a:cubicBezTo>
                <a:cubicBezTo>
                  <a:pt x="1568026" y="1789632"/>
                  <a:pt x="1613241" y="1776999"/>
                  <a:pt x="1660987" y="1774207"/>
                </a:cubicBezTo>
                <a:cubicBezTo>
                  <a:pt x="1730171" y="1770161"/>
                  <a:pt x="1821655" y="1787984"/>
                  <a:pt x="1935439" y="1827677"/>
                </a:cubicBezTo>
                <a:lnTo>
                  <a:pt x="1951652" y="1803955"/>
                </a:lnTo>
                <a:cubicBezTo>
                  <a:pt x="1908580" y="1752936"/>
                  <a:pt x="1865533" y="1702315"/>
                  <a:pt x="1822508" y="1652092"/>
                </a:cubicBezTo>
                <a:cubicBezTo>
                  <a:pt x="1773451" y="1599026"/>
                  <a:pt x="1707671" y="1569312"/>
                  <a:pt x="1625168" y="1562950"/>
                </a:cubicBezTo>
                <a:cubicBezTo>
                  <a:pt x="1613382" y="1562041"/>
                  <a:pt x="1601154" y="1561957"/>
                  <a:pt x="1588488" y="1562698"/>
                </a:cubicBezTo>
                <a:close/>
                <a:moveTo>
                  <a:pt x="2079496" y="1406932"/>
                </a:moveTo>
                <a:cubicBezTo>
                  <a:pt x="2035648" y="1409496"/>
                  <a:pt x="1998993" y="1422227"/>
                  <a:pt x="1969533" y="1445125"/>
                </a:cubicBezTo>
                <a:cubicBezTo>
                  <a:pt x="1940073" y="1468024"/>
                  <a:pt x="1926368" y="1496992"/>
                  <a:pt x="1928417" y="1532032"/>
                </a:cubicBezTo>
                <a:lnTo>
                  <a:pt x="1928696" y="1536810"/>
                </a:lnTo>
                <a:cubicBezTo>
                  <a:pt x="2049910" y="1603236"/>
                  <a:pt x="2152928" y="1634368"/>
                  <a:pt x="2237749" y="1630207"/>
                </a:cubicBezTo>
                <a:cubicBezTo>
                  <a:pt x="2097279" y="1568902"/>
                  <a:pt x="2018250" y="1529974"/>
                  <a:pt x="2000660" y="1513424"/>
                </a:cubicBezTo>
                <a:cubicBezTo>
                  <a:pt x="1997590" y="1477645"/>
                  <a:pt x="2022851" y="1458189"/>
                  <a:pt x="2076444" y="1455055"/>
                </a:cubicBezTo>
                <a:cubicBezTo>
                  <a:pt x="2180706" y="1448958"/>
                  <a:pt x="2306077" y="1527925"/>
                  <a:pt x="2452554" y="1691960"/>
                </a:cubicBezTo>
                <a:cubicBezTo>
                  <a:pt x="2413302" y="1706240"/>
                  <a:pt x="2360058" y="1715347"/>
                  <a:pt x="2292823" y="1719279"/>
                </a:cubicBezTo>
                <a:cubicBezTo>
                  <a:pt x="2118403" y="1729479"/>
                  <a:pt x="1998236" y="1680971"/>
                  <a:pt x="1932324" y="1573754"/>
                </a:cubicBezTo>
                <a:cubicBezTo>
                  <a:pt x="1930747" y="1580239"/>
                  <a:pt x="1930192" y="1587463"/>
                  <a:pt x="1930657" y="1595427"/>
                </a:cubicBezTo>
                <a:cubicBezTo>
                  <a:pt x="1934197" y="1655949"/>
                  <a:pt x="1973068" y="1702020"/>
                  <a:pt x="2047270" y="1733639"/>
                </a:cubicBezTo>
                <a:cubicBezTo>
                  <a:pt x="2113444" y="1761732"/>
                  <a:pt x="2197201" y="1772815"/>
                  <a:pt x="2298540" y="1766889"/>
                </a:cubicBezTo>
                <a:cubicBezTo>
                  <a:pt x="2360903" y="1763242"/>
                  <a:pt x="2452610" y="1743096"/>
                  <a:pt x="2573664" y="1706452"/>
                </a:cubicBezTo>
                <a:cubicBezTo>
                  <a:pt x="2540577" y="1692405"/>
                  <a:pt x="2507465" y="1669570"/>
                  <a:pt x="2474328" y="1637947"/>
                </a:cubicBezTo>
                <a:cubicBezTo>
                  <a:pt x="2447270" y="1609964"/>
                  <a:pt x="2420211" y="1581980"/>
                  <a:pt x="2393154" y="1553997"/>
                </a:cubicBezTo>
                <a:cubicBezTo>
                  <a:pt x="2283439" y="1450141"/>
                  <a:pt x="2178887" y="1401119"/>
                  <a:pt x="2079496" y="1406932"/>
                </a:cubicBezTo>
                <a:close/>
                <a:moveTo>
                  <a:pt x="970662" y="1380680"/>
                </a:moveTo>
                <a:cubicBezTo>
                  <a:pt x="937531" y="1382618"/>
                  <a:pt x="909417" y="1403440"/>
                  <a:pt x="886317" y="1443146"/>
                </a:cubicBezTo>
                <a:cubicBezTo>
                  <a:pt x="864006" y="1479610"/>
                  <a:pt x="853945" y="1516556"/>
                  <a:pt x="856134" y="1553984"/>
                </a:cubicBezTo>
                <a:cubicBezTo>
                  <a:pt x="858415" y="1593006"/>
                  <a:pt x="876937" y="1629678"/>
                  <a:pt x="911699" y="1664004"/>
                </a:cubicBezTo>
                <a:cubicBezTo>
                  <a:pt x="946461" y="1698328"/>
                  <a:pt x="980407" y="1714522"/>
                  <a:pt x="1013537" y="1712585"/>
                </a:cubicBezTo>
                <a:cubicBezTo>
                  <a:pt x="1037897" y="1711160"/>
                  <a:pt x="1063275" y="1693695"/>
                  <a:pt x="1089670" y="1660188"/>
                </a:cubicBezTo>
                <a:cubicBezTo>
                  <a:pt x="1075287" y="1665024"/>
                  <a:pt x="1057864" y="1668041"/>
                  <a:pt x="1037401" y="1669238"/>
                </a:cubicBezTo>
                <a:cubicBezTo>
                  <a:pt x="1006220" y="1671061"/>
                  <a:pt x="978179" y="1659716"/>
                  <a:pt x="953280" y="1635202"/>
                </a:cubicBezTo>
                <a:cubicBezTo>
                  <a:pt x="928380" y="1610689"/>
                  <a:pt x="914976" y="1582107"/>
                  <a:pt x="913067" y="1549457"/>
                </a:cubicBezTo>
                <a:cubicBezTo>
                  <a:pt x="911716" y="1526363"/>
                  <a:pt x="917116" y="1501675"/>
                  <a:pt x="929268" y="1475394"/>
                </a:cubicBezTo>
                <a:cubicBezTo>
                  <a:pt x="943229" y="1446610"/>
                  <a:pt x="959954" y="1431648"/>
                  <a:pt x="979442" y="1430508"/>
                </a:cubicBezTo>
                <a:cubicBezTo>
                  <a:pt x="1002828" y="1429141"/>
                  <a:pt x="1026264" y="1445350"/>
                  <a:pt x="1049750" y="1479136"/>
                </a:cubicBezTo>
                <a:cubicBezTo>
                  <a:pt x="1071055" y="1509054"/>
                  <a:pt x="1082336" y="1534764"/>
                  <a:pt x="1083593" y="1556265"/>
                </a:cubicBezTo>
                <a:cubicBezTo>
                  <a:pt x="1084431" y="1570599"/>
                  <a:pt x="1078030" y="1578165"/>
                  <a:pt x="1064388" y="1578963"/>
                </a:cubicBezTo>
                <a:cubicBezTo>
                  <a:pt x="1043925" y="1580160"/>
                  <a:pt x="1029676" y="1562214"/>
                  <a:pt x="1021640" y="1525128"/>
                </a:cubicBezTo>
                <a:cubicBezTo>
                  <a:pt x="1008003" y="1542706"/>
                  <a:pt x="1001695" y="1560255"/>
                  <a:pt x="1002720" y="1577775"/>
                </a:cubicBezTo>
                <a:cubicBezTo>
                  <a:pt x="1004723" y="1612018"/>
                  <a:pt x="1026674" y="1627914"/>
                  <a:pt x="1068573" y="1625464"/>
                </a:cubicBezTo>
                <a:cubicBezTo>
                  <a:pt x="1117295" y="1622614"/>
                  <a:pt x="1140235" y="1596902"/>
                  <a:pt x="1137394" y="1548324"/>
                </a:cubicBezTo>
                <a:cubicBezTo>
                  <a:pt x="1135438" y="1514878"/>
                  <a:pt x="1117681" y="1478759"/>
                  <a:pt x="1084126" y="1439969"/>
                </a:cubicBezTo>
                <a:cubicBezTo>
                  <a:pt x="1046485" y="1398221"/>
                  <a:pt x="1008664" y="1378458"/>
                  <a:pt x="970662" y="1380680"/>
                </a:cubicBezTo>
                <a:close/>
                <a:moveTo>
                  <a:pt x="1700425" y="1320026"/>
                </a:moveTo>
                <a:cubicBezTo>
                  <a:pt x="1660475" y="1322362"/>
                  <a:pt x="1621360" y="1330642"/>
                  <a:pt x="1583082" y="1344867"/>
                </a:cubicBezTo>
                <a:cubicBezTo>
                  <a:pt x="1534318" y="1363700"/>
                  <a:pt x="1510752" y="1387053"/>
                  <a:pt x="1512382" y="1414925"/>
                </a:cubicBezTo>
                <a:cubicBezTo>
                  <a:pt x="1514663" y="1453946"/>
                  <a:pt x="1542047" y="1487504"/>
                  <a:pt x="1594532" y="1515598"/>
                </a:cubicBezTo>
                <a:cubicBezTo>
                  <a:pt x="1642982" y="1541532"/>
                  <a:pt x="1692540" y="1553017"/>
                  <a:pt x="1743210" y="1550054"/>
                </a:cubicBezTo>
                <a:cubicBezTo>
                  <a:pt x="1789008" y="1547376"/>
                  <a:pt x="1828968" y="1536849"/>
                  <a:pt x="1863093" y="1518472"/>
                </a:cubicBezTo>
                <a:cubicBezTo>
                  <a:pt x="1897217" y="1500095"/>
                  <a:pt x="1913511" y="1477767"/>
                  <a:pt x="1911974" y="1451488"/>
                </a:cubicBezTo>
                <a:cubicBezTo>
                  <a:pt x="1911136" y="1437154"/>
                  <a:pt x="1900808" y="1419379"/>
                  <a:pt x="1880990" y="1398164"/>
                </a:cubicBezTo>
                <a:cubicBezTo>
                  <a:pt x="1882860" y="1463578"/>
                  <a:pt x="1836535" y="1499049"/>
                  <a:pt x="1742017" y="1504577"/>
                </a:cubicBezTo>
                <a:cubicBezTo>
                  <a:pt x="1707912" y="1506571"/>
                  <a:pt x="1672008" y="1498682"/>
                  <a:pt x="1634303" y="1480911"/>
                </a:cubicBezTo>
                <a:cubicBezTo>
                  <a:pt x="1596598" y="1463139"/>
                  <a:pt x="1576954" y="1440715"/>
                  <a:pt x="1575371" y="1413639"/>
                </a:cubicBezTo>
                <a:cubicBezTo>
                  <a:pt x="1573787" y="1386563"/>
                  <a:pt x="1614409" y="1370603"/>
                  <a:pt x="1697233" y="1365760"/>
                </a:cubicBezTo>
                <a:cubicBezTo>
                  <a:pt x="1749852" y="1362683"/>
                  <a:pt x="1776627" y="1369107"/>
                  <a:pt x="1777559" y="1385035"/>
                </a:cubicBezTo>
                <a:cubicBezTo>
                  <a:pt x="1778397" y="1399369"/>
                  <a:pt x="1766149" y="1407277"/>
                  <a:pt x="1740813" y="1408758"/>
                </a:cubicBezTo>
                <a:cubicBezTo>
                  <a:pt x="1730095" y="1409385"/>
                  <a:pt x="1716847" y="1408562"/>
                  <a:pt x="1701070" y="1406288"/>
                </a:cubicBezTo>
                <a:cubicBezTo>
                  <a:pt x="1723069" y="1431371"/>
                  <a:pt x="1747224" y="1443143"/>
                  <a:pt x="1773533" y="1441604"/>
                </a:cubicBezTo>
                <a:cubicBezTo>
                  <a:pt x="1816407" y="1439097"/>
                  <a:pt x="1836867" y="1421120"/>
                  <a:pt x="1834911" y="1387674"/>
                </a:cubicBezTo>
                <a:cubicBezTo>
                  <a:pt x="1831977" y="1337504"/>
                  <a:pt x="1787149" y="1314955"/>
                  <a:pt x="1700425" y="1320026"/>
                </a:cubicBezTo>
                <a:close/>
                <a:moveTo>
                  <a:pt x="1012479" y="1318305"/>
                </a:moveTo>
                <a:lnTo>
                  <a:pt x="991743" y="1339894"/>
                </a:lnTo>
                <a:cubicBezTo>
                  <a:pt x="1122890" y="1425716"/>
                  <a:pt x="1190700" y="1506852"/>
                  <a:pt x="1195171" y="1583301"/>
                </a:cubicBezTo>
                <a:cubicBezTo>
                  <a:pt x="1199223" y="1652584"/>
                  <a:pt x="1177610" y="1700992"/>
                  <a:pt x="1130332" y="1728528"/>
                </a:cubicBezTo>
                <a:cubicBezTo>
                  <a:pt x="1139149" y="1728812"/>
                  <a:pt x="1151352" y="1728498"/>
                  <a:pt x="1166942" y="1727586"/>
                </a:cubicBezTo>
                <a:cubicBezTo>
                  <a:pt x="1240024" y="1723312"/>
                  <a:pt x="1305353" y="1703511"/>
                  <a:pt x="1362929" y="1668181"/>
                </a:cubicBezTo>
                <a:cubicBezTo>
                  <a:pt x="1428022" y="1627616"/>
                  <a:pt x="1458892" y="1578667"/>
                  <a:pt x="1455539" y="1521330"/>
                </a:cubicBezTo>
                <a:cubicBezTo>
                  <a:pt x="1454002" y="1495050"/>
                  <a:pt x="1443718" y="1469681"/>
                  <a:pt x="1424689" y="1445224"/>
                </a:cubicBezTo>
                <a:cubicBezTo>
                  <a:pt x="1379250" y="1387151"/>
                  <a:pt x="1317111" y="1352830"/>
                  <a:pt x="1238273" y="1342258"/>
                </a:cubicBezTo>
                <a:cubicBezTo>
                  <a:pt x="1163519" y="1334643"/>
                  <a:pt x="1088254" y="1326659"/>
                  <a:pt x="1012479" y="1318305"/>
                </a:cubicBezTo>
                <a:close/>
                <a:moveTo>
                  <a:pt x="1789741" y="1066691"/>
                </a:moveTo>
                <a:cubicBezTo>
                  <a:pt x="1733225" y="1069996"/>
                  <a:pt x="1682836" y="1086128"/>
                  <a:pt x="1638576" y="1115085"/>
                </a:cubicBezTo>
                <a:cubicBezTo>
                  <a:pt x="1605589" y="1136192"/>
                  <a:pt x="1573905" y="1171206"/>
                  <a:pt x="1543522" y="1220128"/>
                </a:cubicBezTo>
                <a:cubicBezTo>
                  <a:pt x="1504327" y="1285547"/>
                  <a:pt x="1476008" y="1327956"/>
                  <a:pt x="1458565" y="1347354"/>
                </a:cubicBezTo>
                <a:lnTo>
                  <a:pt x="1476040" y="1370305"/>
                </a:lnTo>
                <a:cubicBezTo>
                  <a:pt x="1582473" y="1317735"/>
                  <a:pt x="1671256" y="1289369"/>
                  <a:pt x="1742388" y="1285209"/>
                </a:cubicBezTo>
                <a:cubicBezTo>
                  <a:pt x="1791109" y="1282360"/>
                  <a:pt x="1837489" y="1289636"/>
                  <a:pt x="1881527" y="1307038"/>
                </a:cubicBezTo>
                <a:cubicBezTo>
                  <a:pt x="1931552" y="1326487"/>
                  <a:pt x="1961997" y="1353873"/>
                  <a:pt x="1972863" y="1389195"/>
                </a:cubicBezTo>
                <a:cubicBezTo>
                  <a:pt x="1995775" y="1346304"/>
                  <a:pt x="2006091" y="1305347"/>
                  <a:pt x="2003809" y="1266326"/>
                </a:cubicBezTo>
                <a:cubicBezTo>
                  <a:pt x="2000503" y="1209785"/>
                  <a:pt x="1981631" y="1162945"/>
                  <a:pt x="1947194" y="1125804"/>
                </a:cubicBezTo>
                <a:cubicBezTo>
                  <a:pt x="1908485" y="1082521"/>
                  <a:pt x="1856001" y="1062817"/>
                  <a:pt x="1789741" y="1066691"/>
                </a:cubicBezTo>
                <a:close/>
                <a:moveTo>
                  <a:pt x="894411" y="879328"/>
                </a:moveTo>
                <a:cubicBezTo>
                  <a:pt x="907283" y="965674"/>
                  <a:pt x="922910" y="1032282"/>
                  <a:pt x="941296" y="1079150"/>
                </a:cubicBezTo>
                <a:cubicBezTo>
                  <a:pt x="965437" y="1140865"/>
                  <a:pt x="1003683" y="1192966"/>
                  <a:pt x="1056032" y="1235451"/>
                </a:cubicBezTo>
                <a:cubicBezTo>
                  <a:pt x="1116643" y="1285445"/>
                  <a:pt x="1183002" y="1308333"/>
                  <a:pt x="1255109" y="1304116"/>
                </a:cubicBezTo>
                <a:cubicBezTo>
                  <a:pt x="1285316" y="1302350"/>
                  <a:pt x="1310324" y="1295294"/>
                  <a:pt x="1330135" y="1282948"/>
                </a:cubicBezTo>
                <a:cubicBezTo>
                  <a:pt x="1257749" y="1282387"/>
                  <a:pt x="1197528" y="1268329"/>
                  <a:pt x="1149474" y="1240775"/>
                </a:cubicBezTo>
                <a:cubicBezTo>
                  <a:pt x="1101420" y="1213220"/>
                  <a:pt x="1059650" y="1171914"/>
                  <a:pt x="1024165" y="1116855"/>
                </a:cubicBezTo>
                <a:cubicBezTo>
                  <a:pt x="988679" y="1061797"/>
                  <a:pt x="969470" y="1009182"/>
                  <a:pt x="966536" y="959013"/>
                </a:cubicBezTo>
                <a:lnTo>
                  <a:pt x="985747" y="961485"/>
                </a:lnTo>
                <a:cubicBezTo>
                  <a:pt x="1259987" y="1002981"/>
                  <a:pt x="1399622" y="1066731"/>
                  <a:pt x="1404651" y="1152737"/>
                </a:cubicBezTo>
                <a:cubicBezTo>
                  <a:pt x="1406235" y="1179813"/>
                  <a:pt x="1394082" y="1197704"/>
                  <a:pt x="1368192" y="1206409"/>
                </a:cubicBezTo>
                <a:cubicBezTo>
                  <a:pt x="1334549" y="1199587"/>
                  <a:pt x="1293457" y="1182412"/>
                  <a:pt x="1244915" y="1154886"/>
                </a:cubicBezTo>
                <a:cubicBezTo>
                  <a:pt x="1207465" y="1133105"/>
                  <a:pt x="1169504" y="1110953"/>
                  <a:pt x="1131033" y="1088431"/>
                </a:cubicBezTo>
                <a:cubicBezTo>
                  <a:pt x="1163944" y="1149633"/>
                  <a:pt x="1244672" y="1209238"/>
                  <a:pt x="1373216" y="1267244"/>
                </a:cubicBezTo>
                <a:cubicBezTo>
                  <a:pt x="1437523" y="1246703"/>
                  <a:pt x="1468071" y="1208958"/>
                  <a:pt x="1464857" y="1154011"/>
                </a:cubicBezTo>
                <a:cubicBezTo>
                  <a:pt x="1458896" y="1052078"/>
                  <a:pt x="1352553" y="980787"/>
                  <a:pt x="1145826" y="940138"/>
                </a:cubicBezTo>
                <a:cubicBezTo>
                  <a:pt x="1102393" y="933088"/>
                  <a:pt x="1058960" y="926040"/>
                  <a:pt x="1015527" y="918991"/>
                </a:cubicBezTo>
                <a:cubicBezTo>
                  <a:pt x="965133" y="909952"/>
                  <a:pt x="924762" y="896730"/>
                  <a:pt x="894411" y="879328"/>
                </a:cubicBezTo>
                <a:close/>
                <a:moveTo>
                  <a:pt x="2706572" y="568393"/>
                </a:moveTo>
                <a:cubicBezTo>
                  <a:pt x="2584824" y="609873"/>
                  <a:pt x="2448488" y="677776"/>
                  <a:pt x="2297565" y="772103"/>
                </a:cubicBezTo>
                <a:cubicBezTo>
                  <a:pt x="2152348" y="863698"/>
                  <a:pt x="2034879" y="953271"/>
                  <a:pt x="1945157" y="1040823"/>
                </a:cubicBezTo>
                <a:lnTo>
                  <a:pt x="1993605" y="1066756"/>
                </a:lnTo>
                <a:cubicBezTo>
                  <a:pt x="2072007" y="986259"/>
                  <a:pt x="2184280" y="899787"/>
                  <a:pt x="2330424" y="807337"/>
                </a:cubicBezTo>
                <a:cubicBezTo>
                  <a:pt x="2481301" y="712215"/>
                  <a:pt x="2611907" y="646644"/>
                  <a:pt x="2722242" y="610627"/>
                </a:cubicBezTo>
                <a:close/>
                <a:moveTo>
                  <a:pt x="2652864" y="352189"/>
                </a:moveTo>
                <a:cubicBezTo>
                  <a:pt x="2251371" y="659338"/>
                  <a:pt x="1986769" y="882969"/>
                  <a:pt x="1859056" y="1023084"/>
                </a:cubicBezTo>
                <a:lnTo>
                  <a:pt x="1907364" y="1046628"/>
                </a:lnTo>
                <a:cubicBezTo>
                  <a:pt x="1959413" y="983654"/>
                  <a:pt x="2050643" y="896814"/>
                  <a:pt x="2181054" y="786107"/>
                </a:cubicBezTo>
                <a:cubicBezTo>
                  <a:pt x="2330115" y="659927"/>
                  <a:pt x="2497898" y="527857"/>
                  <a:pt x="2684401" y="389899"/>
                </a:cubicBezTo>
                <a:close/>
                <a:moveTo>
                  <a:pt x="2345144" y="306658"/>
                </a:moveTo>
                <a:cubicBezTo>
                  <a:pt x="2238273" y="485507"/>
                  <a:pt x="2064268" y="703441"/>
                  <a:pt x="1823127" y="960460"/>
                </a:cubicBezTo>
                <a:lnTo>
                  <a:pt x="1872759" y="981530"/>
                </a:lnTo>
                <a:cubicBezTo>
                  <a:pt x="2117237" y="714727"/>
                  <a:pt x="2292077" y="494346"/>
                  <a:pt x="2397279" y="320389"/>
                </a:cubicBezTo>
                <a:close/>
                <a:moveTo>
                  <a:pt x="1537252" y="0"/>
                </a:moveTo>
                <a:lnTo>
                  <a:pt x="3074504" y="0"/>
                </a:lnTo>
                <a:lnTo>
                  <a:pt x="3074504" y="1504122"/>
                </a:lnTo>
                <a:cubicBezTo>
                  <a:pt x="3074504" y="2334826"/>
                  <a:pt x="2386253" y="3008244"/>
                  <a:pt x="1537252" y="3008244"/>
                </a:cubicBezTo>
                <a:cubicBezTo>
                  <a:pt x="688251" y="3008244"/>
                  <a:pt x="0" y="2334826"/>
                  <a:pt x="0" y="1504122"/>
                </a:cubicBezTo>
                <a:cubicBezTo>
                  <a:pt x="0" y="673418"/>
                  <a:pt x="688251" y="0"/>
                  <a:pt x="1537252" y="0"/>
                </a:cubicBezTo>
                <a:close/>
              </a:path>
            </a:pathLst>
          </a:custGeom>
          <a:gradFill>
            <a:gsLst>
              <a:gs pos="27000">
                <a:schemeClr val="tx1">
                  <a:lumMod val="95000"/>
                  <a:alpha val="55000"/>
                </a:schemeClr>
              </a:gs>
              <a:gs pos="65000">
                <a:srgbClr val="E8094C">
                  <a:alpha val="42000"/>
                </a:srgbClr>
              </a:gs>
            </a:gsLst>
            <a:path path="circle">
              <a:fillToRect l="50000" t="50000" r="50000" b="50000"/>
            </a:path>
          </a:gradFill>
          <a:ln w="19050">
            <a:gradFill>
              <a:gsLst>
                <a:gs pos="50000">
                  <a:schemeClr val="accent1">
                    <a:tint val="44500"/>
                    <a:satMod val="160000"/>
                    <a:lumMod val="53000"/>
                    <a:lumOff val="47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28657" y="0"/>
            <a:ext cx="9201313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Forma libre"/>
          <p:cNvSpPr/>
          <p:nvPr/>
        </p:nvSpPr>
        <p:spPr>
          <a:xfrm rot="10800000">
            <a:off x="-28659" y="5445224"/>
            <a:ext cx="9201313" cy="141277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accent4">
                  <a:lumMod val="41000"/>
                  <a:lumOff val="59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317198" y="16146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886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9592" y="1412776"/>
            <a:ext cx="5544616" cy="341632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6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Contribuyen a la salud ósea.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Las fresas tienen un alto contenido en magnesio, potasio y vitamina K, que ayudan a potenciar la salud de los huesos.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466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9243" y="0"/>
            <a:ext cx="9154886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4000">
                <a:schemeClr val="accent6">
                  <a:lumMod val="50000"/>
                </a:schemeClr>
              </a:gs>
              <a:gs pos="32001">
                <a:srgbClr val="C00000">
                  <a:lumMod val="77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897797" y="2781551"/>
            <a:ext cx="1377778" cy="117444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13000">
                <a:srgbClr val="C00000"/>
              </a:gs>
              <a:gs pos="65000">
                <a:srgbClr val="710706">
                  <a:alpha val="0"/>
                </a:srgbClr>
              </a:gs>
              <a:gs pos="38000">
                <a:srgbClr val="4D0808">
                  <a:lumMod val="91000"/>
                  <a:lumOff val="9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9" y="2677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39"/>
          <p:cNvSpPr/>
          <p:nvPr/>
        </p:nvSpPr>
        <p:spPr>
          <a:xfrm rot="20225852">
            <a:off x="2179677" y="1140993"/>
            <a:ext cx="4790895" cy="4544758"/>
          </a:xfrm>
          <a:custGeom>
            <a:avLst/>
            <a:gdLst>
              <a:gd name="connsiteX0" fmla="*/ 3431147 w 6454103"/>
              <a:gd name="connsiteY0" fmla="*/ 3431193 h 6373171"/>
              <a:gd name="connsiteX1" fmla="*/ 3521419 w 6454103"/>
              <a:gd name="connsiteY1" fmla="*/ 3445340 h 6373171"/>
              <a:gd name="connsiteX2" fmla="*/ 3484006 w 6454103"/>
              <a:gd name="connsiteY2" fmla="*/ 3565195 h 6373171"/>
              <a:gd name="connsiteX3" fmla="*/ 3478416 w 6454103"/>
              <a:gd name="connsiteY3" fmla="*/ 3568373 h 6373171"/>
              <a:gd name="connsiteX4" fmla="*/ 3514025 w 6454103"/>
              <a:gd name="connsiteY4" fmla="*/ 3563853 h 6373171"/>
              <a:gd name="connsiteX5" fmla="*/ 3595318 w 6454103"/>
              <a:gd name="connsiteY5" fmla="*/ 3605111 h 6373171"/>
              <a:gd name="connsiteX6" fmla="*/ 3614640 w 6454103"/>
              <a:gd name="connsiteY6" fmla="*/ 3694204 h 6373171"/>
              <a:gd name="connsiteX7" fmla="*/ 3602141 w 6454103"/>
              <a:gd name="connsiteY7" fmla="*/ 3725285 h 6373171"/>
              <a:gd name="connsiteX8" fmla="*/ 3611396 w 6454103"/>
              <a:gd name="connsiteY8" fmla="*/ 3728614 h 6373171"/>
              <a:gd name="connsiteX9" fmla="*/ 3663989 w 6454103"/>
              <a:gd name="connsiteY9" fmla="*/ 3775170 h 6373171"/>
              <a:gd name="connsiteX10" fmla="*/ 3682648 w 6454103"/>
              <a:gd name="connsiteY10" fmla="*/ 3967067 h 6373171"/>
              <a:gd name="connsiteX11" fmla="*/ 3675059 w 6454103"/>
              <a:gd name="connsiteY11" fmla="*/ 3976017 h 6373171"/>
              <a:gd name="connsiteX12" fmla="*/ 3699198 w 6454103"/>
              <a:gd name="connsiteY12" fmla="*/ 3983904 h 6373171"/>
              <a:gd name="connsiteX13" fmla="*/ 3758219 w 6454103"/>
              <a:gd name="connsiteY13" fmla="*/ 4034878 h 6373171"/>
              <a:gd name="connsiteX14" fmla="*/ 3792580 w 6454103"/>
              <a:gd name="connsiteY14" fmla="*/ 4104885 h 6373171"/>
              <a:gd name="connsiteX15" fmla="*/ 3796253 w 6454103"/>
              <a:gd name="connsiteY15" fmla="*/ 4166316 h 6373171"/>
              <a:gd name="connsiteX16" fmla="*/ 3827671 w 6454103"/>
              <a:gd name="connsiteY16" fmla="*/ 4166862 h 6373171"/>
              <a:gd name="connsiteX17" fmla="*/ 3986462 w 6454103"/>
              <a:gd name="connsiteY17" fmla="*/ 4255624 h 6373171"/>
              <a:gd name="connsiteX18" fmla="*/ 4011671 w 6454103"/>
              <a:gd name="connsiteY18" fmla="*/ 4296397 h 6373171"/>
              <a:gd name="connsiteX19" fmla="*/ 4017634 w 6454103"/>
              <a:gd name="connsiteY19" fmla="*/ 4312859 h 6373171"/>
              <a:gd name="connsiteX20" fmla="*/ 4052324 w 6454103"/>
              <a:gd name="connsiteY20" fmla="*/ 4299105 h 6373171"/>
              <a:gd name="connsiteX21" fmla="*/ 4412641 w 6454103"/>
              <a:gd name="connsiteY21" fmla="*/ 4407481 h 6373171"/>
              <a:gd name="connsiteX22" fmla="*/ 4413948 w 6454103"/>
              <a:gd name="connsiteY22" fmla="*/ 4409619 h 6373171"/>
              <a:gd name="connsiteX23" fmla="*/ 4432156 w 6454103"/>
              <a:gd name="connsiteY23" fmla="*/ 4392417 h 6373171"/>
              <a:gd name="connsiteX24" fmla="*/ 5078544 w 6454103"/>
              <a:gd name="connsiteY24" fmla="*/ 4406960 h 6373171"/>
              <a:gd name="connsiteX25" fmla="*/ 5080410 w 6454103"/>
              <a:gd name="connsiteY25" fmla="*/ 4408928 h 6373171"/>
              <a:gd name="connsiteX26" fmla="*/ 5086475 w 6454103"/>
              <a:gd name="connsiteY26" fmla="*/ 4387995 h 6373171"/>
              <a:gd name="connsiteX27" fmla="*/ 5306178 w 6454103"/>
              <a:gd name="connsiteY27" fmla="*/ 4098420 h 6373171"/>
              <a:gd name="connsiteX28" fmla="*/ 6142779 w 6454103"/>
              <a:gd name="connsiteY28" fmla="*/ 4155261 h 6373171"/>
              <a:gd name="connsiteX29" fmla="*/ 5985859 w 6454103"/>
              <a:gd name="connsiteY29" fmla="*/ 4978976 h 6373171"/>
              <a:gd name="connsiteX30" fmla="*/ 5227841 w 6454103"/>
              <a:gd name="connsiteY30" fmla="*/ 5003076 h 6373171"/>
              <a:gd name="connsiteX31" fmla="*/ 5213220 w 6454103"/>
              <a:gd name="connsiteY31" fmla="*/ 4988016 h 6373171"/>
              <a:gd name="connsiteX32" fmla="*/ 5187959 w 6454103"/>
              <a:gd name="connsiteY32" fmla="*/ 5044649 h 6373171"/>
              <a:gd name="connsiteX33" fmla="*/ 5054261 w 6454103"/>
              <a:gd name="connsiteY33" fmla="*/ 5198383 h 6373171"/>
              <a:gd name="connsiteX34" fmla="*/ 4336931 w 6454103"/>
              <a:gd name="connsiteY34" fmla="*/ 5108996 h 6373171"/>
              <a:gd name="connsiteX35" fmla="*/ 4282497 w 6454103"/>
              <a:gd name="connsiteY35" fmla="*/ 5021410 h 6373171"/>
              <a:gd name="connsiteX36" fmla="*/ 4250911 w 6454103"/>
              <a:gd name="connsiteY36" fmla="*/ 4935959 h 6373171"/>
              <a:gd name="connsiteX37" fmla="*/ 4205230 w 6454103"/>
              <a:gd name="connsiteY37" fmla="*/ 4954071 h 6373171"/>
              <a:gd name="connsiteX38" fmla="*/ 3844915 w 6454103"/>
              <a:gd name="connsiteY38" fmla="*/ 4845695 h 6373171"/>
              <a:gd name="connsiteX39" fmla="*/ 3779956 w 6454103"/>
              <a:gd name="connsiteY39" fmla="*/ 4661312 h 6373171"/>
              <a:gd name="connsiteX40" fmla="*/ 3781253 w 6454103"/>
              <a:gd name="connsiteY40" fmla="*/ 4642950 h 6373171"/>
              <a:gd name="connsiteX41" fmla="*/ 3758951 w 6454103"/>
              <a:gd name="connsiteY41" fmla="*/ 4642561 h 6373171"/>
              <a:gd name="connsiteX42" fmla="*/ 3600161 w 6454103"/>
              <a:gd name="connsiteY42" fmla="*/ 4553801 h 6373171"/>
              <a:gd name="connsiteX43" fmla="*/ 3554514 w 6454103"/>
              <a:gd name="connsiteY43" fmla="*/ 4377705 h 6373171"/>
              <a:gd name="connsiteX44" fmla="*/ 3561944 w 6454103"/>
              <a:gd name="connsiteY44" fmla="*/ 4347173 h 6373171"/>
              <a:gd name="connsiteX45" fmla="*/ 3503447 w 6454103"/>
              <a:gd name="connsiteY45" fmla="*/ 4328061 h 6373171"/>
              <a:gd name="connsiteX46" fmla="*/ 3444426 w 6454103"/>
              <a:gd name="connsiteY46" fmla="*/ 4277087 h 6373171"/>
              <a:gd name="connsiteX47" fmla="*/ 3429725 w 6454103"/>
              <a:gd name="connsiteY47" fmla="*/ 4059929 h 6373171"/>
              <a:gd name="connsiteX48" fmla="*/ 3456744 w 6454103"/>
              <a:gd name="connsiteY48" fmla="*/ 4028877 h 6373171"/>
              <a:gd name="connsiteX49" fmla="*/ 3450921 w 6454103"/>
              <a:gd name="connsiteY49" fmla="*/ 4026781 h 6373171"/>
              <a:gd name="connsiteX50" fmla="*/ 3398329 w 6454103"/>
              <a:gd name="connsiteY50" fmla="*/ 3980226 h 6373171"/>
              <a:gd name="connsiteX51" fmla="*/ 3379669 w 6454103"/>
              <a:gd name="connsiteY51" fmla="*/ 3788328 h 6373171"/>
              <a:gd name="connsiteX52" fmla="*/ 3391294 w 6454103"/>
              <a:gd name="connsiteY52" fmla="*/ 3774620 h 6373171"/>
              <a:gd name="connsiteX53" fmla="*/ 3383730 w 6454103"/>
              <a:gd name="connsiteY53" fmla="*/ 3768431 h 6373171"/>
              <a:gd name="connsiteX54" fmla="*/ 3418379 w 6454103"/>
              <a:gd name="connsiteY54" fmla="*/ 3594599 h 6373171"/>
              <a:gd name="connsiteX55" fmla="*/ 3427316 w 6454103"/>
              <a:gd name="connsiteY55" fmla="*/ 3589909 h 6373171"/>
              <a:gd name="connsiteX56" fmla="*/ 3413546 w 6454103"/>
              <a:gd name="connsiteY56" fmla="*/ 3592935 h 6373171"/>
              <a:gd name="connsiteX57" fmla="*/ 3358584 w 6454103"/>
              <a:gd name="connsiteY57" fmla="*/ 3571030 h 6373171"/>
              <a:gd name="connsiteX58" fmla="*/ 3395997 w 6454103"/>
              <a:gd name="connsiteY58" fmla="*/ 3451175 h 6373171"/>
              <a:gd name="connsiteX59" fmla="*/ 3431147 w 6454103"/>
              <a:gd name="connsiteY59" fmla="*/ 3431193 h 6373171"/>
              <a:gd name="connsiteX60" fmla="*/ 2961271 w 6454103"/>
              <a:gd name="connsiteY60" fmla="*/ 3390934 h 6373171"/>
              <a:gd name="connsiteX61" fmla="*/ 3036858 w 6454103"/>
              <a:gd name="connsiteY61" fmla="*/ 3386383 h 6373171"/>
              <a:gd name="connsiteX62" fmla="*/ 3121314 w 6454103"/>
              <a:gd name="connsiteY62" fmla="*/ 3479291 h 6373171"/>
              <a:gd name="connsiteX63" fmla="*/ 3005123 w 6454103"/>
              <a:gd name="connsiteY63" fmla="*/ 3526878 h 6373171"/>
              <a:gd name="connsiteX64" fmla="*/ 2999111 w 6454103"/>
              <a:gd name="connsiteY64" fmla="*/ 3524598 h 6373171"/>
              <a:gd name="connsiteX65" fmla="*/ 3025295 w 6454103"/>
              <a:gd name="connsiteY65" fmla="*/ 3549150 h 6373171"/>
              <a:gd name="connsiteX66" fmla="*/ 3045336 w 6454103"/>
              <a:gd name="connsiteY66" fmla="*/ 3638084 h 6373171"/>
              <a:gd name="connsiteX67" fmla="*/ 2989014 w 6454103"/>
              <a:gd name="connsiteY67" fmla="*/ 3709769 h 6373171"/>
              <a:gd name="connsiteX68" fmla="*/ 2957101 w 6454103"/>
              <a:gd name="connsiteY68" fmla="*/ 3719955 h 6373171"/>
              <a:gd name="connsiteX69" fmla="*/ 2960436 w 6454103"/>
              <a:gd name="connsiteY69" fmla="*/ 3729208 h 6373171"/>
              <a:gd name="connsiteX70" fmla="*/ 2958098 w 6454103"/>
              <a:gd name="connsiteY70" fmla="*/ 3799407 h 6373171"/>
              <a:gd name="connsiteX71" fmla="*/ 2822152 w 6454103"/>
              <a:gd name="connsiteY71" fmla="*/ 3936124 h 6373171"/>
              <a:gd name="connsiteX72" fmla="*/ 2810418 w 6454103"/>
              <a:gd name="connsiteY72" fmla="*/ 3935982 h 6373171"/>
              <a:gd name="connsiteX73" fmla="*/ 2819731 w 6454103"/>
              <a:gd name="connsiteY73" fmla="*/ 3959608 h 6373171"/>
              <a:gd name="connsiteX74" fmla="*/ 2818088 w 6454103"/>
              <a:gd name="connsiteY74" fmla="*/ 4037577 h 6373171"/>
              <a:gd name="connsiteX75" fmla="*/ 2786058 w 6454103"/>
              <a:gd name="connsiteY75" fmla="*/ 4108681 h 6373171"/>
              <a:gd name="connsiteX76" fmla="*/ 2741072 w 6454103"/>
              <a:gd name="connsiteY76" fmla="*/ 4150675 h 6373171"/>
              <a:gd name="connsiteX77" fmla="*/ 2760682 w 6454103"/>
              <a:gd name="connsiteY77" fmla="*/ 4175228 h 6373171"/>
              <a:gd name="connsiteX78" fmla="*/ 2793532 w 6454103"/>
              <a:gd name="connsiteY78" fmla="*/ 4354153 h 6373171"/>
              <a:gd name="connsiteX79" fmla="*/ 2778191 w 6454103"/>
              <a:gd name="connsiteY79" fmla="*/ 4399569 h 6373171"/>
              <a:gd name="connsiteX80" fmla="*/ 2769309 w 6454103"/>
              <a:gd name="connsiteY80" fmla="*/ 4414658 h 6373171"/>
              <a:gd name="connsiteX81" fmla="*/ 2802022 w 6454103"/>
              <a:gd name="connsiteY81" fmla="*/ 4432616 h 6373171"/>
              <a:gd name="connsiteX82" fmla="*/ 2948240 w 6454103"/>
              <a:gd name="connsiteY82" fmla="*/ 4779305 h 6373171"/>
              <a:gd name="connsiteX83" fmla="*/ 2947426 w 6454103"/>
              <a:gd name="connsiteY83" fmla="*/ 4781676 h 6373171"/>
              <a:gd name="connsiteX84" fmla="*/ 2972287 w 6454103"/>
              <a:gd name="connsiteY84" fmla="*/ 4784737 h 6373171"/>
              <a:gd name="connsiteX85" fmla="*/ 3373176 w 6454103"/>
              <a:gd name="connsiteY85" fmla="*/ 5292001 h 6373171"/>
              <a:gd name="connsiteX86" fmla="*/ 3372849 w 6454103"/>
              <a:gd name="connsiteY86" fmla="*/ 5294693 h 6373171"/>
              <a:gd name="connsiteX87" fmla="*/ 3392843 w 6454103"/>
              <a:gd name="connsiteY87" fmla="*/ 5286020 h 6373171"/>
              <a:gd name="connsiteX88" fmla="*/ 3756007 w 6454103"/>
              <a:gd name="connsiteY88" fmla="*/ 5270672 h 6373171"/>
              <a:gd name="connsiteX89" fmla="*/ 4245574 w 6454103"/>
              <a:gd name="connsiteY89" fmla="*/ 5951446 h 6373171"/>
              <a:gd name="connsiteX90" fmla="*/ 3510923 w 6454103"/>
              <a:gd name="connsiteY90" fmla="*/ 6355696 h 6373171"/>
              <a:gd name="connsiteX91" fmla="*/ 3009095 w 6454103"/>
              <a:gd name="connsiteY91" fmla="*/ 5787066 h 6373171"/>
              <a:gd name="connsiteX92" fmla="*/ 3011376 w 6454103"/>
              <a:gd name="connsiteY92" fmla="*/ 5766201 h 6373171"/>
              <a:gd name="connsiteX93" fmla="*/ 2951640 w 6454103"/>
              <a:gd name="connsiteY93" fmla="*/ 5782844 h 6373171"/>
              <a:gd name="connsiteX94" fmla="*/ 2747964 w 6454103"/>
              <a:gd name="connsiteY94" fmla="*/ 5777850 h 6373171"/>
              <a:gd name="connsiteX95" fmla="*/ 2359508 w 6454103"/>
              <a:gd name="connsiteY95" fmla="*/ 5168215 h 6373171"/>
              <a:gd name="connsiteX96" fmla="*/ 2392284 w 6454103"/>
              <a:gd name="connsiteY96" fmla="*/ 5070439 h 6373171"/>
              <a:gd name="connsiteX97" fmla="*/ 2437980 w 6454103"/>
              <a:gd name="connsiteY97" fmla="*/ 4991627 h 6373171"/>
              <a:gd name="connsiteX98" fmla="*/ 2394904 w 6454103"/>
              <a:gd name="connsiteY98" fmla="*/ 4967980 h 6373171"/>
              <a:gd name="connsiteX99" fmla="*/ 2248686 w 6454103"/>
              <a:gd name="connsiteY99" fmla="*/ 4621290 h 6373171"/>
              <a:gd name="connsiteX100" fmla="*/ 2349326 w 6454103"/>
              <a:gd name="connsiteY100" fmla="*/ 4453695 h 6373171"/>
              <a:gd name="connsiteX101" fmla="*/ 2364299 w 6454103"/>
              <a:gd name="connsiteY101" fmla="*/ 4442988 h 6373171"/>
              <a:gd name="connsiteX102" fmla="*/ 2350380 w 6454103"/>
              <a:gd name="connsiteY102" fmla="*/ 4425558 h 6373171"/>
              <a:gd name="connsiteX103" fmla="*/ 2317530 w 6454103"/>
              <a:gd name="connsiteY103" fmla="*/ 4246634 h 6373171"/>
              <a:gd name="connsiteX104" fmla="*/ 2424097 w 6454103"/>
              <a:gd name="connsiteY104" fmla="*/ 4099201 h 6373171"/>
              <a:gd name="connsiteX105" fmla="*/ 2452356 w 6454103"/>
              <a:gd name="connsiteY105" fmla="*/ 4085460 h 6373171"/>
              <a:gd name="connsiteX106" fmla="*/ 2429787 w 6454103"/>
              <a:gd name="connsiteY106" fmla="*/ 4028207 h 6373171"/>
              <a:gd name="connsiteX107" fmla="*/ 2431431 w 6454103"/>
              <a:gd name="connsiteY107" fmla="*/ 3950239 h 6373171"/>
              <a:gd name="connsiteX108" fmla="*/ 2589362 w 6454103"/>
              <a:gd name="connsiteY108" fmla="*/ 3800468 h 6373171"/>
              <a:gd name="connsiteX109" fmla="*/ 2630511 w 6454103"/>
              <a:gd name="connsiteY109" fmla="*/ 3801488 h 6373171"/>
              <a:gd name="connsiteX110" fmla="*/ 2628413 w 6454103"/>
              <a:gd name="connsiteY110" fmla="*/ 3795665 h 6373171"/>
              <a:gd name="connsiteX111" fmla="*/ 2630751 w 6454103"/>
              <a:gd name="connsiteY111" fmla="*/ 3725466 h 6373171"/>
              <a:gd name="connsiteX112" fmla="*/ 2766697 w 6454103"/>
              <a:gd name="connsiteY112" fmla="*/ 3588749 h 6373171"/>
              <a:gd name="connsiteX113" fmla="*/ 2784670 w 6454103"/>
              <a:gd name="connsiteY113" fmla="*/ 3588966 h 6373171"/>
              <a:gd name="connsiteX114" fmla="*/ 2784616 w 6454103"/>
              <a:gd name="connsiteY114" fmla="*/ 3579193 h 6373171"/>
              <a:gd name="connsiteX115" fmla="*/ 2940630 w 6454103"/>
              <a:gd name="connsiteY115" fmla="*/ 3495064 h 6373171"/>
              <a:gd name="connsiteX116" fmla="*/ 2949941 w 6454103"/>
              <a:gd name="connsiteY116" fmla="*/ 3498959 h 6373171"/>
              <a:gd name="connsiteX117" fmla="*/ 2938831 w 6454103"/>
              <a:gd name="connsiteY117" fmla="*/ 3490279 h 6373171"/>
              <a:gd name="connsiteX118" fmla="*/ 2920667 w 6454103"/>
              <a:gd name="connsiteY118" fmla="*/ 3433970 h 6373171"/>
              <a:gd name="connsiteX119" fmla="*/ 2961271 w 6454103"/>
              <a:gd name="connsiteY119" fmla="*/ 3390934 h 6373171"/>
              <a:gd name="connsiteX120" fmla="*/ 1852456 w 6454103"/>
              <a:gd name="connsiteY120" fmla="*/ 3074803 h 6373171"/>
              <a:gd name="connsiteX121" fmla="*/ 1989210 w 6454103"/>
              <a:gd name="connsiteY121" fmla="*/ 3080124 h 6373171"/>
              <a:gd name="connsiteX122" fmla="*/ 2017805 w 6454103"/>
              <a:gd name="connsiteY122" fmla="*/ 3093151 h 6373171"/>
              <a:gd name="connsiteX123" fmla="*/ 2047555 w 6454103"/>
              <a:gd name="connsiteY123" fmla="*/ 3039279 h 6373171"/>
              <a:gd name="connsiteX124" fmla="*/ 2108699 w 6454103"/>
              <a:gd name="connsiteY124" fmla="*/ 2990873 h 6373171"/>
              <a:gd name="connsiteX125" fmla="*/ 2324757 w 6454103"/>
              <a:gd name="connsiteY125" fmla="*/ 3017184 h 6373171"/>
              <a:gd name="connsiteX126" fmla="*/ 2350188 w 6454103"/>
              <a:gd name="connsiteY126" fmla="*/ 3049551 h 6373171"/>
              <a:gd name="connsiteX127" fmla="*/ 2353339 w 6454103"/>
              <a:gd name="connsiteY127" fmla="*/ 3044223 h 6373171"/>
              <a:gd name="connsiteX128" fmla="*/ 2408936 w 6454103"/>
              <a:gd name="connsiteY128" fmla="*/ 3001302 h 6373171"/>
              <a:gd name="connsiteX129" fmla="*/ 2600926 w 6454103"/>
              <a:gd name="connsiteY129" fmla="*/ 3018984 h 6373171"/>
              <a:gd name="connsiteX130" fmla="*/ 2612210 w 6454103"/>
              <a:gd name="connsiteY130" fmla="*/ 3032975 h 6373171"/>
              <a:gd name="connsiteX131" fmla="*/ 2619708 w 6454103"/>
              <a:gd name="connsiteY131" fmla="*/ 3026708 h 6373171"/>
              <a:gd name="connsiteX132" fmla="*/ 2783950 w 6454103"/>
              <a:gd name="connsiteY132" fmla="*/ 3093361 h 6373171"/>
              <a:gd name="connsiteX133" fmla="*/ 2786880 w 6454103"/>
              <a:gd name="connsiteY133" fmla="*/ 3103019 h 6373171"/>
              <a:gd name="connsiteX134" fmla="*/ 2786492 w 6454103"/>
              <a:gd name="connsiteY134" fmla="*/ 3088926 h 6373171"/>
              <a:gd name="connsiteX135" fmla="*/ 2818322 w 6454103"/>
              <a:gd name="connsiteY135" fmla="*/ 3039051 h 6373171"/>
              <a:gd name="connsiteX136" fmla="*/ 2929026 w 6454103"/>
              <a:gd name="connsiteY136" fmla="*/ 3098291 h 6373171"/>
              <a:gd name="connsiteX137" fmla="*/ 2911221 w 6454103"/>
              <a:gd name="connsiteY137" fmla="*/ 3222580 h 6373171"/>
              <a:gd name="connsiteX138" fmla="*/ 2800517 w 6454103"/>
              <a:gd name="connsiteY138" fmla="*/ 3163341 h 6373171"/>
              <a:gd name="connsiteX139" fmla="*/ 2798444 w 6454103"/>
              <a:gd name="connsiteY139" fmla="*/ 3157253 h 6373171"/>
              <a:gd name="connsiteX140" fmla="*/ 2796202 w 6454103"/>
              <a:gd name="connsiteY140" fmla="*/ 3193077 h 6373171"/>
              <a:gd name="connsiteX141" fmla="*/ 2740421 w 6454103"/>
              <a:gd name="connsiteY141" fmla="*/ 3265184 h 6373171"/>
              <a:gd name="connsiteX142" fmla="*/ 2649285 w 6454103"/>
              <a:gd name="connsiteY142" fmla="*/ 3267444 h 6373171"/>
              <a:gd name="connsiteX143" fmla="*/ 2621102 w 6454103"/>
              <a:gd name="connsiteY143" fmla="*/ 3249335 h 6373171"/>
              <a:gd name="connsiteX144" fmla="*/ 2616095 w 6454103"/>
              <a:gd name="connsiteY144" fmla="*/ 3257801 h 6373171"/>
              <a:gd name="connsiteX145" fmla="*/ 2560497 w 6454103"/>
              <a:gd name="connsiteY145" fmla="*/ 3300723 h 6373171"/>
              <a:gd name="connsiteX146" fmla="*/ 2368508 w 6454103"/>
              <a:gd name="connsiteY146" fmla="*/ 3283040 h 6373171"/>
              <a:gd name="connsiteX147" fmla="*/ 2361141 w 6454103"/>
              <a:gd name="connsiteY147" fmla="*/ 3273906 h 6373171"/>
              <a:gd name="connsiteX148" fmla="*/ 2348864 w 6454103"/>
              <a:gd name="connsiteY148" fmla="*/ 3296136 h 6373171"/>
              <a:gd name="connsiteX149" fmla="*/ 2287720 w 6454103"/>
              <a:gd name="connsiteY149" fmla="*/ 3344543 h 6373171"/>
              <a:gd name="connsiteX150" fmla="*/ 2212508 w 6454103"/>
              <a:gd name="connsiteY150" fmla="*/ 3365157 h 6373171"/>
              <a:gd name="connsiteX151" fmla="*/ 2151479 w 6454103"/>
              <a:gd name="connsiteY151" fmla="*/ 3357237 h 6373171"/>
              <a:gd name="connsiteX152" fmla="*/ 2145048 w 6454103"/>
              <a:gd name="connsiteY152" fmla="*/ 3387993 h 6373171"/>
              <a:gd name="connsiteX153" fmla="*/ 2028065 w 6454103"/>
              <a:gd name="connsiteY153" fmla="*/ 3527307 h 6373171"/>
              <a:gd name="connsiteX154" fmla="*/ 1983285 w 6454103"/>
              <a:gd name="connsiteY154" fmla="*/ 3544418 h 6373171"/>
              <a:gd name="connsiteX155" fmla="*/ 1965996 w 6454103"/>
              <a:gd name="connsiteY155" fmla="*/ 3547185 h 6373171"/>
              <a:gd name="connsiteX156" fmla="*/ 1972996 w 6454103"/>
              <a:gd name="connsiteY156" fmla="*/ 3583840 h 6373171"/>
              <a:gd name="connsiteX157" fmla="*/ 1798930 w 6454103"/>
              <a:gd name="connsiteY157" fmla="*/ 3917417 h 6373171"/>
              <a:gd name="connsiteX158" fmla="*/ 1796585 w 6454103"/>
              <a:gd name="connsiteY158" fmla="*/ 3918301 h 6373171"/>
              <a:gd name="connsiteX159" fmla="*/ 1810064 w 6454103"/>
              <a:gd name="connsiteY159" fmla="*/ 3939413 h 6373171"/>
              <a:gd name="connsiteX160" fmla="*/ 1674481 w 6454103"/>
              <a:gd name="connsiteY160" fmla="*/ 4571589 h 6373171"/>
              <a:gd name="connsiteX161" fmla="*/ 1672198 w 6454103"/>
              <a:gd name="connsiteY161" fmla="*/ 4573052 h 6373171"/>
              <a:gd name="connsiteX162" fmla="*/ 1691621 w 6454103"/>
              <a:gd name="connsiteY162" fmla="*/ 4582938 h 6373171"/>
              <a:gd name="connsiteX163" fmla="*/ 1934823 w 6454103"/>
              <a:gd name="connsiteY163" fmla="*/ 4853079 h 6373171"/>
              <a:gd name="connsiteX164" fmla="*/ 1721999 w 6454103"/>
              <a:gd name="connsiteY164" fmla="*/ 5664150 h 6373171"/>
              <a:gd name="connsiteX165" fmla="*/ 942365 w 6454103"/>
              <a:gd name="connsiteY165" fmla="*/ 5355443 h 6373171"/>
              <a:gd name="connsiteX166" fmla="*/ 1060939 w 6454103"/>
              <a:gd name="connsiteY166" fmla="*/ 4606369 h 6373171"/>
              <a:gd name="connsiteX167" fmla="*/ 1078475 w 6454103"/>
              <a:gd name="connsiteY167" fmla="*/ 4594834 h 6373171"/>
              <a:gd name="connsiteX168" fmla="*/ 1027588 w 6454103"/>
              <a:gd name="connsiteY168" fmla="*/ 4559394 h 6373171"/>
              <a:gd name="connsiteX169" fmla="*/ 901675 w 6454103"/>
              <a:gd name="connsiteY169" fmla="*/ 4399222 h 6373171"/>
              <a:gd name="connsiteX170" fmla="*/ 1124085 w 6454103"/>
              <a:gd name="connsiteY170" fmla="*/ 3711410 h 6373171"/>
              <a:gd name="connsiteX171" fmla="*/ 1220330 w 6454103"/>
              <a:gd name="connsiteY171" fmla="*/ 3674379 h 6373171"/>
              <a:gd name="connsiteX172" fmla="*/ 1310190 w 6454103"/>
              <a:gd name="connsiteY172" fmla="*/ 3659390 h 6373171"/>
              <a:gd name="connsiteX173" fmla="*/ 1300973 w 6454103"/>
              <a:gd name="connsiteY173" fmla="*/ 3611122 h 6373171"/>
              <a:gd name="connsiteX174" fmla="*/ 1475038 w 6454103"/>
              <a:gd name="connsiteY174" fmla="*/ 3277544 h 6373171"/>
              <a:gd name="connsiteX175" fmla="*/ 1668336 w 6454103"/>
              <a:gd name="connsiteY175" fmla="*/ 3248340 h 6373171"/>
              <a:gd name="connsiteX176" fmla="*/ 1686128 w 6454103"/>
              <a:gd name="connsiteY176" fmla="*/ 3253060 h 6373171"/>
              <a:gd name="connsiteX177" fmla="*/ 1690694 w 6454103"/>
              <a:gd name="connsiteY177" fmla="*/ 3231227 h 6373171"/>
              <a:gd name="connsiteX178" fmla="*/ 1807677 w 6454103"/>
              <a:gd name="connsiteY178" fmla="*/ 3091914 h 6373171"/>
              <a:gd name="connsiteX179" fmla="*/ 1852456 w 6454103"/>
              <a:gd name="connsiteY179" fmla="*/ 3074803 h 6373171"/>
              <a:gd name="connsiteX180" fmla="*/ 5681433 w 6454103"/>
              <a:gd name="connsiteY180" fmla="*/ 1581620 h 6373171"/>
              <a:gd name="connsiteX181" fmla="*/ 5897923 w 6454103"/>
              <a:gd name="connsiteY181" fmla="*/ 1532306 h 6373171"/>
              <a:gd name="connsiteX182" fmla="*/ 6454103 w 6454103"/>
              <a:gd name="connsiteY182" fmla="*/ 2159836 h 6373171"/>
              <a:gd name="connsiteX183" fmla="*/ 6010013 w 6454103"/>
              <a:gd name="connsiteY183" fmla="*/ 2774617 h 6373171"/>
              <a:gd name="connsiteX184" fmla="*/ 5989158 w 6454103"/>
              <a:gd name="connsiteY184" fmla="*/ 2776989 h 6373171"/>
              <a:gd name="connsiteX185" fmla="*/ 6018554 w 6454103"/>
              <a:gd name="connsiteY185" fmla="*/ 2831590 h 6373171"/>
              <a:gd name="connsiteX186" fmla="*/ 6058559 w 6454103"/>
              <a:gd name="connsiteY186" fmla="*/ 3031362 h 6373171"/>
              <a:gd name="connsiteX187" fmla="*/ 5549492 w 6454103"/>
              <a:gd name="connsiteY187" fmla="*/ 3544591 h 6373171"/>
              <a:gd name="connsiteX188" fmla="*/ 5446897 w 6454103"/>
              <a:gd name="connsiteY188" fmla="*/ 3534164 h 6373171"/>
              <a:gd name="connsiteX189" fmla="*/ 5359954 w 6454103"/>
              <a:gd name="connsiteY189" fmla="*/ 3506955 h 6373171"/>
              <a:gd name="connsiteX190" fmla="*/ 5346379 w 6454103"/>
              <a:gd name="connsiteY190" fmla="*/ 3554183 h 6373171"/>
              <a:gd name="connsiteX191" fmla="*/ 5040425 w 6454103"/>
              <a:gd name="connsiteY191" fmla="*/ 3773193 h 6373171"/>
              <a:gd name="connsiteX192" fmla="*/ 4854774 w 6454103"/>
              <a:gd name="connsiteY192" fmla="*/ 3711952 h 6373171"/>
              <a:gd name="connsiteX193" fmla="*/ 4841031 w 6454103"/>
              <a:gd name="connsiteY193" fmla="*/ 3699706 h 6373171"/>
              <a:gd name="connsiteX194" fmla="*/ 4827097 w 6454103"/>
              <a:gd name="connsiteY194" fmla="*/ 3717123 h 6373171"/>
              <a:gd name="connsiteX195" fmla="*/ 4659808 w 6454103"/>
              <a:gd name="connsiteY195" fmla="*/ 3788588 h 6373171"/>
              <a:gd name="connsiteX196" fmla="*/ 4492517 w 6454103"/>
              <a:gd name="connsiteY196" fmla="*/ 3717123 h 6373171"/>
              <a:gd name="connsiteX197" fmla="*/ 4472888 w 6454103"/>
              <a:gd name="connsiteY197" fmla="*/ 3692586 h 6373171"/>
              <a:gd name="connsiteX198" fmla="*/ 4422015 w 6454103"/>
              <a:gd name="connsiteY198" fmla="*/ 3727215 h 6373171"/>
              <a:gd name="connsiteX199" fmla="*/ 4345600 w 6454103"/>
              <a:gd name="connsiteY199" fmla="*/ 3742790 h 6373171"/>
              <a:gd name="connsiteX200" fmla="*/ 4164713 w 6454103"/>
              <a:gd name="connsiteY200" fmla="*/ 3621739 h 6373171"/>
              <a:gd name="connsiteX201" fmla="*/ 4156642 w 6454103"/>
              <a:gd name="connsiteY201" fmla="*/ 3581376 h 6373171"/>
              <a:gd name="connsiteX202" fmla="*/ 4151424 w 6454103"/>
              <a:gd name="connsiteY202" fmla="*/ 3584706 h 6373171"/>
              <a:gd name="connsiteX203" fmla="*/ 4082436 w 6454103"/>
              <a:gd name="connsiteY203" fmla="*/ 3597892 h 6373171"/>
              <a:gd name="connsiteX204" fmla="*/ 3919125 w 6454103"/>
              <a:gd name="connsiteY204" fmla="*/ 3495409 h 6373171"/>
              <a:gd name="connsiteX205" fmla="*/ 3915377 w 6454103"/>
              <a:gd name="connsiteY205" fmla="*/ 3477830 h 6373171"/>
              <a:gd name="connsiteX206" fmla="*/ 3905856 w 6454103"/>
              <a:gd name="connsiteY206" fmla="*/ 3480036 h 6373171"/>
              <a:gd name="connsiteX207" fmla="*/ 3789420 w 6454103"/>
              <a:gd name="connsiteY207" fmla="*/ 3346392 h 6373171"/>
              <a:gd name="connsiteX208" fmla="*/ 3791168 w 6454103"/>
              <a:gd name="connsiteY208" fmla="*/ 3336452 h 6373171"/>
              <a:gd name="connsiteX209" fmla="*/ 3785149 w 6454103"/>
              <a:gd name="connsiteY209" fmla="*/ 3349201 h 6373171"/>
              <a:gd name="connsiteX210" fmla="*/ 3734226 w 6454103"/>
              <a:gd name="connsiteY210" fmla="*/ 3379325 h 6373171"/>
              <a:gd name="connsiteX211" fmla="*/ 3662208 w 6454103"/>
              <a:gd name="connsiteY211" fmla="*/ 3276474 h 6373171"/>
              <a:gd name="connsiteX212" fmla="*/ 3734225 w 6454103"/>
              <a:gd name="connsiteY212" fmla="*/ 3173623 h 6373171"/>
              <a:gd name="connsiteX213" fmla="*/ 3806243 w 6454103"/>
              <a:gd name="connsiteY213" fmla="*/ 3276474 h 6373171"/>
              <a:gd name="connsiteX214" fmla="*/ 3805343 w 6454103"/>
              <a:gd name="connsiteY214" fmla="*/ 3282841 h 6373171"/>
              <a:gd name="connsiteX215" fmla="*/ 3823523 w 6454103"/>
              <a:gd name="connsiteY215" fmla="*/ 3251891 h 6373171"/>
              <a:gd name="connsiteX216" fmla="*/ 3905856 w 6454103"/>
              <a:gd name="connsiteY216" fmla="*/ 3212748 h 6373171"/>
              <a:gd name="connsiteX217" fmla="*/ 3988189 w 6454103"/>
              <a:gd name="connsiteY217" fmla="*/ 3251891 h 6373171"/>
              <a:gd name="connsiteX218" fmla="*/ 4005156 w 6454103"/>
              <a:gd name="connsiteY218" fmla="*/ 3280776 h 6373171"/>
              <a:gd name="connsiteX219" fmla="*/ 4013446 w 6454103"/>
              <a:gd name="connsiteY219" fmla="*/ 3275484 h 6373171"/>
              <a:gd name="connsiteX220" fmla="*/ 4082436 w 6454103"/>
              <a:gd name="connsiteY220" fmla="*/ 3262298 h 6373171"/>
              <a:gd name="connsiteX221" fmla="*/ 4245745 w 6454103"/>
              <a:gd name="connsiteY221" fmla="*/ 3364781 h 6373171"/>
              <a:gd name="connsiteX222" fmla="*/ 4248193 w 6454103"/>
              <a:gd name="connsiteY222" fmla="*/ 3376257 h 6373171"/>
              <a:gd name="connsiteX223" fmla="*/ 4269186 w 6454103"/>
              <a:gd name="connsiteY223" fmla="*/ 3361968 h 6373171"/>
              <a:gd name="connsiteX224" fmla="*/ 4345601 w 6454103"/>
              <a:gd name="connsiteY224" fmla="*/ 3346392 h 6373171"/>
              <a:gd name="connsiteX225" fmla="*/ 4422015 w 6454103"/>
              <a:gd name="connsiteY225" fmla="*/ 3361968 h 6373171"/>
              <a:gd name="connsiteX226" fmla="*/ 4472888 w 6454103"/>
              <a:gd name="connsiteY226" fmla="*/ 3396596 h 6373171"/>
              <a:gd name="connsiteX227" fmla="*/ 4492517 w 6454103"/>
              <a:gd name="connsiteY227" fmla="*/ 3372059 h 6373171"/>
              <a:gd name="connsiteX228" fmla="*/ 4659807 w 6454103"/>
              <a:gd name="connsiteY228" fmla="*/ 3300594 h 6373171"/>
              <a:gd name="connsiteX229" fmla="*/ 4707487 w 6454103"/>
              <a:gd name="connsiteY229" fmla="*/ 3305551 h 6373171"/>
              <a:gd name="connsiteX230" fmla="*/ 4724163 w 6454103"/>
              <a:gd name="connsiteY230" fmla="*/ 3310890 h 6373171"/>
              <a:gd name="connsiteX231" fmla="*/ 4734472 w 6454103"/>
              <a:gd name="connsiteY231" fmla="*/ 3275025 h 6373171"/>
              <a:gd name="connsiteX232" fmla="*/ 5040425 w 6454103"/>
              <a:gd name="connsiteY232" fmla="*/ 3056015 h 6373171"/>
              <a:gd name="connsiteX233" fmla="*/ 5042917 w 6454103"/>
              <a:gd name="connsiteY233" fmla="*/ 3056286 h 6373171"/>
              <a:gd name="connsiteX234" fmla="*/ 5040425 w 6454103"/>
              <a:gd name="connsiteY234" fmla="*/ 3031362 h 6373171"/>
              <a:gd name="connsiteX235" fmla="*/ 5446898 w 6454103"/>
              <a:gd name="connsiteY235" fmla="*/ 2528560 h 6373171"/>
              <a:gd name="connsiteX236" fmla="*/ 5449595 w 6454103"/>
              <a:gd name="connsiteY236" fmla="*/ 2528286 h 6373171"/>
              <a:gd name="connsiteX237" fmla="*/ 5436730 w 6454103"/>
              <a:gd name="connsiteY237" fmla="*/ 2510694 h 6373171"/>
              <a:gd name="connsiteX238" fmla="*/ 5341743 w 6454103"/>
              <a:gd name="connsiteY238" fmla="*/ 2159836 h 6373171"/>
              <a:gd name="connsiteX239" fmla="*/ 5681433 w 6454103"/>
              <a:gd name="connsiteY239" fmla="*/ 1581620 h 6373171"/>
              <a:gd name="connsiteX240" fmla="*/ 1073368 w 6454103"/>
              <a:gd name="connsiteY240" fmla="*/ 1772551 h 6373171"/>
              <a:gd name="connsiteX241" fmla="*/ 1463229 w 6454103"/>
              <a:gd name="connsiteY241" fmla="*/ 1785944 h 6373171"/>
              <a:gd name="connsiteX242" fmla="*/ 1552141 w 6454103"/>
              <a:gd name="connsiteY242" fmla="*/ 1838184 h 6373171"/>
              <a:gd name="connsiteX243" fmla="*/ 1619831 w 6454103"/>
              <a:gd name="connsiteY243" fmla="*/ 1899155 h 6373171"/>
              <a:gd name="connsiteX244" fmla="*/ 1651856 w 6454103"/>
              <a:gd name="connsiteY244" fmla="*/ 1861883 h 6373171"/>
              <a:gd name="connsiteX245" fmla="*/ 2021250 w 6454103"/>
              <a:gd name="connsiteY245" fmla="*/ 1790326 h 6373171"/>
              <a:gd name="connsiteX246" fmla="*/ 2164481 w 6454103"/>
              <a:gd name="connsiteY246" fmla="*/ 1923373 h 6373171"/>
              <a:gd name="connsiteX247" fmla="*/ 2171869 w 6454103"/>
              <a:gd name="connsiteY247" fmla="*/ 1940233 h 6373171"/>
              <a:gd name="connsiteX248" fmla="*/ 2191795 w 6454103"/>
              <a:gd name="connsiteY248" fmla="*/ 1930209 h 6373171"/>
              <a:gd name="connsiteX249" fmla="*/ 2373647 w 6454103"/>
              <a:gd name="connsiteY249" fmla="*/ 1934975 h 6373171"/>
              <a:gd name="connsiteX250" fmla="*/ 2495927 w 6454103"/>
              <a:gd name="connsiteY250" fmla="*/ 2069663 h 6373171"/>
              <a:gd name="connsiteX251" fmla="*/ 2503543 w 6454103"/>
              <a:gd name="connsiteY251" fmla="*/ 2100149 h 6373171"/>
              <a:gd name="connsiteX252" fmla="*/ 2564220 w 6454103"/>
              <a:gd name="connsiteY252" fmla="*/ 2089875 h 6373171"/>
              <a:gd name="connsiteX253" fmla="*/ 2640172 w 6454103"/>
              <a:gd name="connsiteY253" fmla="*/ 2107567 h 6373171"/>
              <a:gd name="connsiteX254" fmla="*/ 2754144 w 6454103"/>
              <a:gd name="connsiteY254" fmla="*/ 2292997 h 6373171"/>
              <a:gd name="connsiteX255" fmla="*/ 2744657 w 6454103"/>
              <a:gd name="connsiteY255" fmla="*/ 2333051 h 6373171"/>
              <a:gd name="connsiteX256" fmla="*/ 2750788 w 6454103"/>
              <a:gd name="connsiteY256" fmla="*/ 2332198 h 6373171"/>
              <a:gd name="connsiteX257" fmla="*/ 2818994 w 6454103"/>
              <a:gd name="connsiteY257" fmla="*/ 2348967 h 6373171"/>
              <a:gd name="connsiteX258" fmla="*/ 2924727 w 6454103"/>
              <a:gd name="connsiteY258" fmla="*/ 2510192 h 6373171"/>
              <a:gd name="connsiteX259" fmla="*/ 2920808 w 6454103"/>
              <a:gd name="connsiteY259" fmla="*/ 2527734 h 6373171"/>
              <a:gd name="connsiteX260" fmla="*/ 2930381 w 6454103"/>
              <a:gd name="connsiteY260" fmla="*/ 2529697 h 6373171"/>
              <a:gd name="connsiteX261" fmla="*/ 2980518 w 6454103"/>
              <a:gd name="connsiteY261" fmla="*/ 2699710 h 6373171"/>
              <a:gd name="connsiteX262" fmla="*/ 2974786 w 6454103"/>
              <a:gd name="connsiteY262" fmla="*/ 2708016 h 6373171"/>
              <a:gd name="connsiteX263" fmla="*/ 2985571 w 6454103"/>
              <a:gd name="connsiteY263" fmla="*/ 2698936 h 6373171"/>
              <a:gd name="connsiteX264" fmla="*/ 3044417 w 6454103"/>
              <a:gd name="connsiteY264" fmla="*/ 2692779 h 6373171"/>
              <a:gd name="connsiteX265" fmla="*/ 3067011 w 6454103"/>
              <a:gd name="connsiteY265" fmla="*/ 2816287 h 6373171"/>
              <a:gd name="connsiteX266" fmla="*/ 2958679 w 6454103"/>
              <a:gd name="connsiteY266" fmla="*/ 2879761 h 6373171"/>
              <a:gd name="connsiteX267" fmla="*/ 2936084 w 6454103"/>
              <a:gd name="connsiteY267" fmla="*/ 2756253 h 6373171"/>
              <a:gd name="connsiteX268" fmla="*/ 2939556 w 6454103"/>
              <a:gd name="connsiteY268" fmla="*/ 2750840 h 6373171"/>
              <a:gd name="connsiteX269" fmla="*/ 2910131 w 6454103"/>
              <a:gd name="connsiteY269" fmla="*/ 2771397 h 6373171"/>
              <a:gd name="connsiteX270" fmla="*/ 2818975 w 6454103"/>
              <a:gd name="connsiteY270" fmla="*/ 2772661 h 6373171"/>
              <a:gd name="connsiteX271" fmla="*/ 2760450 w 6454103"/>
              <a:gd name="connsiteY271" fmla="*/ 2702763 h 6373171"/>
              <a:gd name="connsiteX272" fmla="*/ 2757066 w 6454103"/>
              <a:gd name="connsiteY272" fmla="*/ 2669435 h 6373171"/>
              <a:gd name="connsiteX273" fmla="*/ 2747325 w 6454103"/>
              <a:gd name="connsiteY273" fmla="*/ 2670790 h 6373171"/>
              <a:gd name="connsiteX274" fmla="*/ 2679117 w 6454103"/>
              <a:gd name="connsiteY274" fmla="*/ 2654021 h 6373171"/>
              <a:gd name="connsiteX275" fmla="*/ 2573385 w 6454103"/>
              <a:gd name="connsiteY275" fmla="*/ 2492796 h 6373171"/>
              <a:gd name="connsiteX276" fmla="*/ 2575944 w 6454103"/>
              <a:gd name="connsiteY276" fmla="*/ 2481345 h 6373171"/>
              <a:gd name="connsiteX277" fmla="*/ 2550906 w 6454103"/>
              <a:gd name="connsiteY277" fmla="*/ 2485583 h 6373171"/>
              <a:gd name="connsiteX278" fmla="*/ 2474953 w 6454103"/>
              <a:gd name="connsiteY278" fmla="*/ 2467892 h 6373171"/>
              <a:gd name="connsiteX279" fmla="*/ 2411984 w 6454103"/>
              <a:gd name="connsiteY279" fmla="*/ 2421884 h 6373171"/>
              <a:gd name="connsiteX280" fmla="*/ 2380173 w 6454103"/>
              <a:gd name="connsiteY280" fmla="*/ 2369203 h 6373171"/>
              <a:gd name="connsiteX281" fmla="*/ 2352104 w 6454103"/>
              <a:gd name="connsiteY281" fmla="*/ 2383326 h 6373171"/>
              <a:gd name="connsiteX282" fmla="*/ 2170251 w 6454103"/>
              <a:gd name="connsiteY282" fmla="*/ 2378560 h 6373171"/>
              <a:gd name="connsiteX283" fmla="*/ 2128975 w 6454103"/>
              <a:gd name="connsiteY283" fmla="*/ 2354181 h 6373171"/>
              <a:gd name="connsiteX284" fmla="*/ 2116043 w 6454103"/>
              <a:gd name="connsiteY284" fmla="*/ 2342377 h 6373171"/>
              <a:gd name="connsiteX285" fmla="*/ 2091723 w 6454103"/>
              <a:gd name="connsiteY285" fmla="*/ 2370682 h 6373171"/>
              <a:gd name="connsiteX286" fmla="*/ 1722329 w 6454103"/>
              <a:gd name="connsiteY286" fmla="*/ 2442238 h 6373171"/>
              <a:gd name="connsiteX287" fmla="*/ 1720177 w 6454103"/>
              <a:gd name="connsiteY287" fmla="*/ 2440953 h 6373171"/>
              <a:gd name="connsiteX288" fmla="*/ 1712053 w 6454103"/>
              <a:gd name="connsiteY288" fmla="*/ 2464648 h 6373171"/>
              <a:gd name="connsiteX289" fmla="*/ 1133002 w 6454103"/>
              <a:gd name="connsiteY289" fmla="*/ 2752274 h 6373171"/>
              <a:gd name="connsiteX290" fmla="*/ 1130435 w 6454103"/>
              <a:gd name="connsiteY290" fmla="*/ 2751399 h 6373171"/>
              <a:gd name="connsiteX291" fmla="*/ 1134797 w 6454103"/>
              <a:gd name="connsiteY291" fmla="*/ 2772752 h 6373171"/>
              <a:gd name="connsiteX292" fmla="*/ 1074901 w 6454103"/>
              <a:gd name="connsiteY292" fmla="*/ 3131272 h 6373171"/>
              <a:gd name="connsiteX293" fmla="*/ 307779 w 6454103"/>
              <a:gd name="connsiteY293" fmla="*/ 3469877 h 6373171"/>
              <a:gd name="connsiteX294" fmla="*/ 63770 w 6454103"/>
              <a:gd name="connsiteY294" fmla="*/ 2667637 h 6373171"/>
              <a:gd name="connsiteX295" fmla="*/ 723689 w 6454103"/>
              <a:gd name="connsiteY295" fmla="*/ 2293901 h 6373171"/>
              <a:gd name="connsiteX296" fmla="*/ 743635 w 6454103"/>
              <a:gd name="connsiteY296" fmla="*/ 2300437 h 6373171"/>
              <a:gd name="connsiteX297" fmla="*/ 739672 w 6454103"/>
              <a:gd name="connsiteY297" fmla="*/ 2238553 h 6373171"/>
              <a:gd name="connsiteX298" fmla="*/ 786574 w 6454103"/>
              <a:gd name="connsiteY298" fmla="*/ 2040287 h 6373171"/>
              <a:gd name="connsiteX299" fmla="*/ 1073368 w 6454103"/>
              <a:gd name="connsiteY299" fmla="*/ 1772551 h 6373171"/>
              <a:gd name="connsiteX300" fmla="*/ 3856584 w 6454103"/>
              <a:gd name="connsiteY300" fmla="*/ 45757 h 6373171"/>
              <a:gd name="connsiteX301" fmla="*/ 3935300 w 6454103"/>
              <a:gd name="connsiteY301" fmla="*/ 18692 h 6373171"/>
              <a:gd name="connsiteX302" fmla="*/ 4496181 w 6454103"/>
              <a:gd name="connsiteY302" fmla="*/ 146419 h 6373171"/>
              <a:gd name="connsiteX303" fmla="*/ 4706453 w 6454103"/>
              <a:gd name="connsiteY303" fmla="*/ 875086 h 6373171"/>
              <a:gd name="connsiteX304" fmla="*/ 4695464 w 6454103"/>
              <a:gd name="connsiteY304" fmla="*/ 892969 h 6373171"/>
              <a:gd name="connsiteX305" fmla="*/ 4756577 w 6454103"/>
              <a:gd name="connsiteY305" fmla="*/ 903485 h 6373171"/>
              <a:gd name="connsiteX306" fmla="*/ 4938531 w 6454103"/>
              <a:gd name="connsiteY306" fmla="*/ 995146 h 6373171"/>
              <a:gd name="connsiteX307" fmla="*/ 5028788 w 6454103"/>
              <a:gd name="connsiteY307" fmla="*/ 1712367 h 6373171"/>
              <a:gd name="connsiteX308" fmla="*/ 4957329 w 6454103"/>
              <a:gd name="connsiteY308" fmla="*/ 1786718 h 6373171"/>
              <a:gd name="connsiteX309" fmla="*/ 4882306 w 6454103"/>
              <a:gd name="connsiteY309" fmla="*/ 1838399 h 6373171"/>
              <a:gd name="connsiteX310" fmla="*/ 4911122 w 6454103"/>
              <a:gd name="connsiteY310" fmla="*/ 1878203 h 6373171"/>
              <a:gd name="connsiteX311" fmla="*/ 4894942 w 6454103"/>
              <a:gd name="connsiteY311" fmla="*/ 2254117 h 6373171"/>
              <a:gd name="connsiteX312" fmla="*/ 4732271 w 6454103"/>
              <a:gd name="connsiteY312" fmla="*/ 2362536 h 6373171"/>
              <a:gd name="connsiteX313" fmla="*/ 4714156 w 6454103"/>
              <a:gd name="connsiteY313" fmla="*/ 2365807 h 6373171"/>
              <a:gd name="connsiteX314" fmla="*/ 4719278 w 6454103"/>
              <a:gd name="connsiteY314" fmla="*/ 2387516 h 6373171"/>
              <a:gd name="connsiteX315" fmla="*/ 4672414 w 6454103"/>
              <a:gd name="connsiteY315" fmla="*/ 2563290 h 6373171"/>
              <a:gd name="connsiteX316" fmla="*/ 4513011 w 6454103"/>
              <a:gd name="connsiteY316" fmla="*/ 2650950 h 6373171"/>
              <a:gd name="connsiteX317" fmla="*/ 4481591 w 6454103"/>
              <a:gd name="connsiteY317" fmla="*/ 2651278 h 6373171"/>
              <a:gd name="connsiteX318" fmla="*/ 4477493 w 6454103"/>
              <a:gd name="connsiteY318" fmla="*/ 2712682 h 6373171"/>
              <a:gd name="connsiteX319" fmla="*/ 4442647 w 6454103"/>
              <a:gd name="connsiteY319" fmla="*/ 2782450 h 6373171"/>
              <a:gd name="connsiteX320" fmla="*/ 4235820 w 6454103"/>
              <a:gd name="connsiteY320" fmla="*/ 2850245 h 6373171"/>
              <a:gd name="connsiteX321" fmla="*/ 4199064 w 6454103"/>
              <a:gd name="connsiteY321" fmla="*/ 2831716 h 6373171"/>
              <a:gd name="connsiteX322" fmla="*/ 4198469 w 6454103"/>
              <a:gd name="connsiteY322" fmla="*/ 2837877 h 6373171"/>
              <a:gd name="connsiteX323" fmla="*/ 4166320 w 6454103"/>
              <a:gd name="connsiteY323" fmla="*/ 2900325 h 6373171"/>
              <a:gd name="connsiteX324" fmla="*/ 3984949 w 6454103"/>
              <a:gd name="connsiteY324" fmla="*/ 2965728 h 6373171"/>
              <a:gd name="connsiteX325" fmla="*/ 3968797 w 6454103"/>
              <a:gd name="connsiteY325" fmla="*/ 2957842 h 6373171"/>
              <a:gd name="connsiteX326" fmla="*/ 3964664 w 6454103"/>
              <a:gd name="connsiteY326" fmla="*/ 2966699 h 6373171"/>
              <a:gd name="connsiteX327" fmla="*/ 3787656 w 6454103"/>
              <a:gd name="connsiteY327" fmla="*/ 2975984 h 6373171"/>
              <a:gd name="connsiteX328" fmla="*/ 3780908 w 6454103"/>
              <a:gd name="connsiteY328" fmla="*/ 2968480 h 6373171"/>
              <a:gd name="connsiteX329" fmla="*/ 3787235 w 6454103"/>
              <a:gd name="connsiteY329" fmla="*/ 2981079 h 6373171"/>
              <a:gd name="connsiteX330" fmla="*/ 3779559 w 6454103"/>
              <a:gd name="connsiteY330" fmla="*/ 3039745 h 6373171"/>
              <a:gd name="connsiteX331" fmla="*/ 3654180 w 6454103"/>
              <a:gd name="connsiteY331" fmla="*/ 3033041 h 6373171"/>
              <a:gd name="connsiteX332" fmla="*/ 3617598 w 6454103"/>
              <a:gd name="connsiteY332" fmla="*/ 2912930 h 6373171"/>
              <a:gd name="connsiteX333" fmla="*/ 3742977 w 6454103"/>
              <a:gd name="connsiteY333" fmla="*/ 2919634 h 6373171"/>
              <a:gd name="connsiteX334" fmla="*/ 3747435 w 6454103"/>
              <a:gd name="connsiteY334" fmla="*/ 2924268 h 6373171"/>
              <a:gd name="connsiteX335" fmla="*/ 3734275 w 6454103"/>
              <a:gd name="connsiteY335" fmla="*/ 2890874 h 6373171"/>
              <a:gd name="connsiteX336" fmla="*/ 3754213 w 6454103"/>
              <a:gd name="connsiteY336" fmla="*/ 2801917 h 6373171"/>
              <a:gd name="connsiteX337" fmla="*/ 3835791 w 6454103"/>
              <a:gd name="connsiteY337" fmla="*/ 2761223 h 6373171"/>
              <a:gd name="connsiteX338" fmla="*/ 3868994 w 6454103"/>
              <a:gd name="connsiteY338" fmla="*/ 2765671 h 6373171"/>
              <a:gd name="connsiteX339" fmla="*/ 3869938 w 6454103"/>
              <a:gd name="connsiteY339" fmla="*/ 2755881 h 6373171"/>
              <a:gd name="connsiteX340" fmla="*/ 3902088 w 6454103"/>
              <a:gd name="connsiteY340" fmla="*/ 2693433 h 6373171"/>
              <a:gd name="connsiteX341" fmla="*/ 4083458 w 6454103"/>
              <a:gd name="connsiteY341" fmla="*/ 2628030 h 6373171"/>
              <a:gd name="connsiteX342" fmla="*/ 4094003 w 6454103"/>
              <a:gd name="connsiteY342" fmla="*/ 2633178 h 6373171"/>
              <a:gd name="connsiteX343" fmla="*/ 4095694 w 6454103"/>
              <a:gd name="connsiteY343" fmla="*/ 2607840 h 6373171"/>
              <a:gd name="connsiteX344" fmla="*/ 4130540 w 6454103"/>
              <a:gd name="connsiteY344" fmla="*/ 2538071 h 6373171"/>
              <a:gd name="connsiteX345" fmla="*/ 4189913 w 6454103"/>
              <a:gd name="connsiteY345" fmla="*/ 2487509 h 6373171"/>
              <a:gd name="connsiteX346" fmla="*/ 4248541 w 6454103"/>
              <a:gd name="connsiteY346" fmla="*/ 2468801 h 6373171"/>
              <a:gd name="connsiteX347" fmla="*/ 4241322 w 6454103"/>
              <a:gd name="connsiteY347" fmla="*/ 2438219 h 6373171"/>
              <a:gd name="connsiteX348" fmla="*/ 4288188 w 6454103"/>
              <a:gd name="connsiteY348" fmla="*/ 2262444 h 6373171"/>
              <a:gd name="connsiteX349" fmla="*/ 4321486 w 6454103"/>
              <a:gd name="connsiteY349" fmla="*/ 2227959 h 6373171"/>
              <a:gd name="connsiteX350" fmla="*/ 4335969 w 6454103"/>
              <a:gd name="connsiteY350" fmla="*/ 2218121 h 6373171"/>
              <a:gd name="connsiteX351" fmla="*/ 4314086 w 6454103"/>
              <a:gd name="connsiteY351" fmla="*/ 2187893 h 6373171"/>
              <a:gd name="connsiteX352" fmla="*/ 4330267 w 6454103"/>
              <a:gd name="connsiteY352" fmla="*/ 1811979 h 6373171"/>
              <a:gd name="connsiteX353" fmla="*/ 4332016 w 6454103"/>
              <a:gd name="connsiteY353" fmla="*/ 1810185 h 6373171"/>
              <a:gd name="connsiteX354" fmla="*/ 4310856 w 6454103"/>
              <a:gd name="connsiteY354" fmla="*/ 1796781 h 6373171"/>
              <a:gd name="connsiteX355" fmla="*/ 4165560 w 6454103"/>
              <a:gd name="connsiteY355" fmla="*/ 1166766 h 6373171"/>
              <a:gd name="connsiteX356" fmla="*/ 4167007 w 6454103"/>
              <a:gd name="connsiteY356" fmla="*/ 1164474 h 6373171"/>
              <a:gd name="connsiteX357" fmla="*/ 4145224 w 6454103"/>
              <a:gd name="connsiteY357" fmla="*/ 1163757 h 6373171"/>
              <a:gd name="connsiteX358" fmla="*/ 3810415 w 6454103"/>
              <a:gd name="connsiteY358" fmla="*/ 1022243 h 6373171"/>
              <a:gd name="connsiteX359" fmla="*/ 3659207 w 6454103"/>
              <a:gd name="connsiteY359" fmla="*/ 197461 h 6373171"/>
              <a:gd name="connsiteX360" fmla="*/ 3856584 w 6454103"/>
              <a:gd name="connsiteY360" fmla="*/ 45757 h 6373171"/>
              <a:gd name="connsiteX361" fmla="*/ 1591389 w 6454103"/>
              <a:gd name="connsiteY361" fmla="*/ 276277 h 6373171"/>
              <a:gd name="connsiteX362" fmla="*/ 1712840 w 6454103"/>
              <a:gd name="connsiteY362" fmla="*/ 239243 h 6373171"/>
              <a:gd name="connsiteX363" fmla="*/ 2405725 w 6454103"/>
              <a:gd name="connsiteY363" fmla="*/ 547597 h 6373171"/>
              <a:gd name="connsiteX364" fmla="*/ 2412330 w 6454103"/>
              <a:gd name="connsiteY364" fmla="*/ 567520 h 6373171"/>
              <a:gd name="connsiteX365" fmla="*/ 2459729 w 6454103"/>
              <a:gd name="connsiteY365" fmla="*/ 527536 h 6373171"/>
              <a:gd name="connsiteX366" fmla="*/ 2647026 w 6454103"/>
              <a:gd name="connsiteY366" fmla="*/ 447353 h 6373171"/>
              <a:gd name="connsiteX367" fmla="*/ 3253870 w 6454103"/>
              <a:gd name="connsiteY367" fmla="*/ 840156 h 6373171"/>
              <a:gd name="connsiteX368" fmla="*/ 3264736 w 6454103"/>
              <a:gd name="connsiteY368" fmla="*/ 942704 h 6373171"/>
              <a:gd name="connsiteX369" fmla="*/ 3255965 w 6454103"/>
              <a:gd name="connsiteY369" fmla="*/ 1033383 h 6373171"/>
              <a:gd name="connsiteX370" fmla="*/ 3304974 w 6454103"/>
              <a:gd name="connsiteY370" fmla="*/ 1036969 h 6373171"/>
              <a:gd name="connsiteX371" fmla="*/ 3582154 w 6454103"/>
              <a:gd name="connsiteY371" fmla="*/ 1291417 h 6373171"/>
              <a:gd name="connsiteX372" fmla="*/ 3560349 w 6454103"/>
              <a:gd name="connsiteY372" fmla="*/ 1485688 h 6373171"/>
              <a:gd name="connsiteX373" fmla="*/ 3551187 w 6454103"/>
              <a:gd name="connsiteY373" fmla="*/ 1501653 h 6373171"/>
              <a:gd name="connsiteX374" fmla="*/ 3571095 w 6454103"/>
              <a:gd name="connsiteY374" fmla="*/ 1511713 h 6373171"/>
              <a:gd name="connsiteX375" fmla="*/ 3675395 w 6454103"/>
              <a:gd name="connsiteY375" fmla="*/ 1660758 h 6373171"/>
              <a:gd name="connsiteX376" fmla="*/ 3639814 w 6454103"/>
              <a:gd name="connsiteY376" fmla="*/ 1839160 h 6373171"/>
              <a:gd name="connsiteX377" fmla="*/ 3619831 w 6454103"/>
              <a:gd name="connsiteY377" fmla="*/ 1863410 h 6373171"/>
              <a:gd name="connsiteX378" fmla="*/ 3664171 w 6454103"/>
              <a:gd name="connsiteY378" fmla="*/ 1906086 h 6373171"/>
              <a:gd name="connsiteX379" fmla="*/ 3695108 w 6454103"/>
              <a:gd name="connsiteY379" fmla="*/ 1977673 h 6373171"/>
              <a:gd name="connsiteX380" fmla="*/ 3613790 w 6454103"/>
              <a:gd name="connsiteY380" fmla="*/ 2179566 h 6373171"/>
              <a:gd name="connsiteX381" fmla="*/ 3575946 w 6454103"/>
              <a:gd name="connsiteY381" fmla="*/ 2195756 h 6373171"/>
              <a:gd name="connsiteX382" fmla="*/ 3580276 w 6454103"/>
              <a:gd name="connsiteY382" fmla="*/ 2200178 h 6373171"/>
              <a:gd name="connsiteX383" fmla="*/ 3607351 w 6454103"/>
              <a:gd name="connsiteY383" fmla="*/ 2264988 h 6373171"/>
              <a:gd name="connsiteX384" fmla="*/ 3540595 w 6454103"/>
              <a:gd name="connsiteY384" fmla="*/ 2445865 h 6373171"/>
              <a:gd name="connsiteX385" fmla="*/ 3524160 w 6454103"/>
              <a:gd name="connsiteY385" fmla="*/ 2453144 h 6373171"/>
              <a:gd name="connsiteX386" fmla="*/ 3528275 w 6454103"/>
              <a:gd name="connsiteY386" fmla="*/ 2462009 h 6373171"/>
              <a:gd name="connsiteX387" fmla="*/ 3421395 w 6454103"/>
              <a:gd name="connsiteY387" fmla="*/ 2603411 h 6373171"/>
              <a:gd name="connsiteX388" fmla="*/ 3411307 w 6454103"/>
              <a:gd name="connsiteY388" fmla="*/ 2603742 h 6373171"/>
              <a:gd name="connsiteX389" fmla="*/ 3425021 w 6454103"/>
              <a:gd name="connsiteY389" fmla="*/ 2607014 h 6373171"/>
              <a:gd name="connsiteX390" fmla="*/ 3464962 w 6454103"/>
              <a:gd name="connsiteY390" fmla="*/ 2650665 h 6373171"/>
              <a:gd name="connsiteX391" fmla="*/ 3379095 w 6454103"/>
              <a:gd name="connsiteY391" fmla="*/ 2742272 h 6373171"/>
              <a:gd name="connsiteX392" fmla="*/ 3263646 w 6454103"/>
              <a:gd name="connsiteY392" fmla="*/ 2692914 h 6373171"/>
              <a:gd name="connsiteX393" fmla="*/ 3349512 w 6454103"/>
              <a:gd name="connsiteY393" fmla="*/ 2601307 h 6373171"/>
              <a:gd name="connsiteX394" fmla="*/ 3355928 w 6454103"/>
              <a:gd name="connsiteY394" fmla="*/ 2600880 h 6373171"/>
              <a:gd name="connsiteX395" fmla="*/ 3321904 w 6454103"/>
              <a:gd name="connsiteY395" fmla="*/ 2589445 h 6373171"/>
              <a:gd name="connsiteX396" fmla="*/ 3266685 w 6454103"/>
              <a:gd name="connsiteY396" fmla="*/ 2516907 h 6373171"/>
              <a:gd name="connsiteX397" fmla="*/ 3288084 w 6454103"/>
              <a:gd name="connsiteY397" fmla="*/ 2428289 h 6373171"/>
              <a:gd name="connsiteX398" fmla="*/ 3312868 w 6454103"/>
              <a:gd name="connsiteY398" fmla="*/ 2405752 h 6373171"/>
              <a:gd name="connsiteX399" fmla="*/ 3305986 w 6454103"/>
              <a:gd name="connsiteY399" fmla="*/ 2398725 h 6373171"/>
              <a:gd name="connsiteX400" fmla="*/ 3278911 w 6454103"/>
              <a:gd name="connsiteY400" fmla="*/ 2333915 h 6373171"/>
              <a:gd name="connsiteX401" fmla="*/ 3345668 w 6454103"/>
              <a:gd name="connsiteY401" fmla="*/ 2153038 h 6373171"/>
              <a:gd name="connsiteX402" fmla="*/ 3356396 w 6454103"/>
              <a:gd name="connsiteY402" fmla="*/ 2148286 h 6373171"/>
              <a:gd name="connsiteX403" fmla="*/ 3338100 w 6454103"/>
              <a:gd name="connsiteY403" fmla="*/ 2130675 h 6373171"/>
              <a:gd name="connsiteX404" fmla="*/ 3307161 w 6454103"/>
              <a:gd name="connsiteY404" fmla="*/ 2059088 h 6373171"/>
              <a:gd name="connsiteX405" fmla="*/ 3306711 w 6454103"/>
              <a:gd name="connsiteY405" fmla="*/ 1981104 h 6373171"/>
              <a:gd name="connsiteX406" fmla="*/ 3330152 w 6454103"/>
              <a:gd name="connsiteY406" fmla="*/ 1924203 h 6373171"/>
              <a:gd name="connsiteX407" fmla="*/ 3302106 w 6454103"/>
              <a:gd name="connsiteY407" fmla="*/ 1910032 h 6373171"/>
              <a:gd name="connsiteX408" fmla="*/ 3197805 w 6454103"/>
              <a:gd name="connsiteY408" fmla="*/ 1760986 h 6373171"/>
              <a:gd name="connsiteX409" fmla="*/ 3192864 w 6454103"/>
              <a:gd name="connsiteY409" fmla="*/ 1713305 h 6373171"/>
              <a:gd name="connsiteX410" fmla="*/ 3194664 w 6454103"/>
              <a:gd name="connsiteY410" fmla="*/ 1695889 h 6373171"/>
              <a:gd name="connsiteX411" fmla="*/ 3157446 w 6454103"/>
              <a:gd name="connsiteY411" fmla="*/ 1693166 h 6373171"/>
              <a:gd name="connsiteX412" fmla="*/ 2880266 w 6454103"/>
              <a:gd name="connsiteY412" fmla="*/ 1438717 h 6373171"/>
              <a:gd name="connsiteX413" fmla="*/ 2880020 w 6454103"/>
              <a:gd name="connsiteY413" fmla="*/ 1436223 h 6373171"/>
              <a:gd name="connsiteX414" fmla="*/ 2856139 w 6454103"/>
              <a:gd name="connsiteY414" fmla="*/ 1443781 h 6373171"/>
              <a:gd name="connsiteX415" fmla="*/ 2280572 w 6454103"/>
              <a:gd name="connsiteY415" fmla="*/ 1149244 h 6373171"/>
              <a:gd name="connsiteX416" fmla="*/ 2279750 w 6454103"/>
              <a:gd name="connsiteY416" fmla="*/ 1146660 h 6373171"/>
              <a:gd name="connsiteX417" fmla="*/ 2265175 w 6454103"/>
              <a:gd name="connsiteY417" fmla="*/ 1162864 h 6373171"/>
              <a:gd name="connsiteX418" fmla="*/ 1941306 w 6454103"/>
              <a:gd name="connsiteY418" fmla="*/ 1327888 h 6373171"/>
              <a:gd name="connsiteX419" fmla="*/ 1212922 w 6454103"/>
              <a:gd name="connsiteY419" fmla="*/ 912453 h 6373171"/>
              <a:gd name="connsiteX420" fmla="*/ 1591389 w 6454103"/>
              <a:gd name="connsiteY420" fmla="*/ 276277 h 6373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</a:cxnLst>
            <a:rect l="l" t="t" r="r" b="b"/>
            <a:pathLst>
              <a:path w="6454103" h="6373171">
                <a:moveTo>
                  <a:pt x="3431147" y="3431193"/>
                </a:moveTo>
                <a:cubicBezTo>
                  <a:pt x="3467049" y="3417292"/>
                  <a:pt x="3503193" y="3421726"/>
                  <a:pt x="3521419" y="3445340"/>
                </a:cubicBezTo>
                <a:cubicBezTo>
                  <a:pt x="3545723" y="3476826"/>
                  <a:pt x="3528972" y="3530487"/>
                  <a:pt x="3484006" y="3565195"/>
                </a:cubicBezTo>
                <a:lnTo>
                  <a:pt x="3478416" y="3568373"/>
                </a:lnTo>
                <a:lnTo>
                  <a:pt x="3514025" y="3563853"/>
                </a:lnTo>
                <a:cubicBezTo>
                  <a:pt x="3546044" y="3565755"/>
                  <a:pt x="3575672" y="3579658"/>
                  <a:pt x="3595318" y="3605111"/>
                </a:cubicBezTo>
                <a:cubicBezTo>
                  <a:pt x="3614965" y="3630564"/>
                  <a:pt x="3620909" y="3662748"/>
                  <a:pt x="3614640" y="3694204"/>
                </a:cubicBezTo>
                <a:lnTo>
                  <a:pt x="3602141" y="3725285"/>
                </a:lnTo>
                <a:lnTo>
                  <a:pt x="3611396" y="3728614"/>
                </a:lnTo>
                <a:cubicBezTo>
                  <a:pt x="3631075" y="3740212"/>
                  <a:pt x="3649036" y="3755798"/>
                  <a:pt x="3663989" y="3775170"/>
                </a:cubicBezTo>
                <a:cubicBezTo>
                  <a:pt x="3708846" y="3833285"/>
                  <a:pt x="3713883" y="3908969"/>
                  <a:pt x="3682648" y="3967067"/>
                </a:cubicBezTo>
                <a:lnTo>
                  <a:pt x="3675059" y="3976017"/>
                </a:lnTo>
                <a:lnTo>
                  <a:pt x="3699198" y="3983904"/>
                </a:lnTo>
                <a:cubicBezTo>
                  <a:pt x="3721488" y="3996368"/>
                  <a:pt x="3741657" y="4013421"/>
                  <a:pt x="3758219" y="4034878"/>
                </a:cubicBezTo>
                <a:cubicBezTo>
                  <a:pt x="3774782" y="4056335"/>
                  <a:pt x="3786169" y="4080164"/>
                  <a:pt x="3792580" y="4104885"/>
                </a:cubicBezTo>
                <a:lnTo>
                  <a:pt x="3796253" y="4166316"/>
                </a:lnTo>
                <a:lnTo>
                  <a:pt x="3827671" y="4166862"/>
                </a:lnTo>
                <a:cubicBezTo>
                  <a:pt x="3888785" y="4173774"/>
                  <a:pt x="3946543" y="4203907"/>
                  <a:pt x="3986462" y="4255624"/>
                </a:cubicBezTo>
                <a:cubicBezTo>
                  <a:pt x="3996442" y="4268553"/>
                  <a:pt x="4004834" y="4282219"/>
                  <a:pt x="4011671" y="4296397"/>
                </a:cubicBezTo>
                <a:lnTo>
                  <a:pt x="4017634" y="4312859"/>
                </a:lnTo>
                <a:lnTo>
                  <a:pt x="4052324" y="4299105"/>
                </a:lnTo>
                <a:cubicBezTo>
                  <a:pt x="4185007" y="4260368"/>
                  <a:pt x="4328601" y="4298604"/>
                  <a:pt x="4412641" y="4407481"/>
                </a:cubicBezTo>
                <a:lnTo>
                  <a:pt x="4413948" y="4409619"/>
                </a:lnTo>
                <a:lnTo>
                  <a:pt x="4432156" y="4392417"/>
                </a:lnTo>
                <a:cubicBezTo>
                  <a:pt x="4628490" y="4240872"/>
                  <a:pt x="4898919" y="4252570"/>
                  <a:pt x="5078544" y="4406960"/>
                </a:cubicBezTo>
                <a:lnTo>
                  <a:pt x="5080410" y="4408928"/>
                </a:lnTo>
                <a:lnTo>
                  <a:pt x="5086475" y="4387995"/>
                </a:lnTo>
                <a:cubicBezTo>
                  <a:pt x="5129115" y="4279326"/>
                  <a:pt x="5203296" y="4177832"/>
                  <a:pt x="5306178" y="4098420"/>
                </a:cubicBezTo>
                <a:cubicBezTo>
                  <a:pt x="5580531" y="3886653"/>
                  <a:pt x="5955090" y="3912102"/>
                  <a:pt x="6142779" y="4155261"/>
                </a:cubicBezTo>
                <a:cubicBezTo>
                  <a:pt x="6330467" y="4398420"/>
                  <a:pt x="6260211" y="4767210"/>
                  <a:pt x="5985859" y="4978976"/>
                </a:cubicBezTo>
                <a:cubicBezTo>
                  <a:pt x="5745800" y="5164271"/>
                  <a:pt x="5429021" y="5167949"/>
                  <a:pt x="5227841" y="5003076"/>
                </a:cubicBezTo>
                <a:lnTo>
                  <a:pt x="5213220" y="4988016"/>
                </a:lnTo>
                <a:lnTo>
                  <a:pt x="5187959" y="5044649"/>
                </a:lnTo>
                <a:cubicBezTo>
                  <a:pt x="5155093" y="5102559"/>
                  <a:pt x="5110357" y="5155085"/>
                  <a:pt x="5054261" y="5198383"/>
                </a:cubicBezTo>
                <a:cubicBezTo>
                  <a:pt x="4829880" y="5371578"/>
                  <a:pt x="4508720" y="5331557"/>
                  <a:pt x="4336931" y="5108996"/>
                </a:cubicBezTo>
                <a:cubicBezTo>
                  <a:pt x="4315458" y="5081176"/>
                  <a:pt x="4297334" y="5051821"/>
                  <a:pt x="4282497" y="5021410"/>
                </a:cubicBezTo>
                <a:lnTo>
                  <a:pt x="4250911" y="4935959"/>
                </a:lnTo>
                <a:lnTo>
                  <a:pt x="4205230" y="4954071"/>
                </a:lnTo>
                <a:cubicBezTo>
                  <a:pt x="4072547" y="4992808"/>
                  <a:pt x="3928954" y="4954572"/>
                  <a:pt x="3844915" y="4845695"/>
                </a:cubicBezTo>
                <a:cubicBezTo>
                  <a:pt x="3802895" y="4791256"/>
                  <a:pt x="3781731" y="4726888"/>
                  <a:pt x="3779956" y="4661312"/>
                </a:cubicBezTo>
                <a:lnTo>
                  <a:pt x="3781253" y="4642950"/>
                </a:lnTo>
                <a:lnTo>
                  <a:pt x="3758951" y="4642561"/>
                </a:lnTo>
                <a:cubicBezTo>
                  <a:pt x="3697838" y="4635650"/>
                  <a:pt x="3640079" y="4605517"/>
                  <a:pt x="3600161" y="4553801"/>
                </a:cubicBezTo>
                <a:cubicBezTo>
                  <a:pt x="3560241" y="4502084"/>
                  <a:pt x="3545721" y="4438577"/>
                  <a:pt x="3554514" y="4377705"/>
                </a:cubicBezTo>
                <a:lnTo>
                  <a:pt x="3561944" y="4347173"/>
                </a:lnTo>
                <a:lnTo>
                  <a:pt x="3503447" y="4328061"/>
                </a:lnTo>
                <a:cubicBezTo>
                  <a:pt x="3481157" y="4315596"/>
                  <a:pt x="3460988" y="4298544"/>
                  <a:pt x="3444426" y="4277087"/>
                </a:cubicBezTo>
                <a:cubicBezTo>
                  <a:pt x="3394740" y="4212716"/>
                  <a:pt x="3391622" y="4126987"/>
                  <a:pt x="3429725" y="4059929"/>
                </a:cubicBezTo>
                <a:lnTo>
                  <a:pt x="3456744" y="4028877"/>
                </a:lnTo>
                <a:lnTo>
                  <a:pt x="3450921" y="4026781"/>
                </a:lnTo>
                <a:cubicBezTo>
                  <a:pt x="3431243" y="4015185"/>
                  <a:pt x="3413281" y="3999598"/>
                  <a:pt x="3398329" y="3980226"/>
                </a:cubicBezTo>
                <a:cubicBezTo>
                  <a:pt x="3353470" y="3922110"/>
                  <a:pt x="3348434" y="3846427"/>
                  <a:pt x="3379669" y="3788328"/>
                </a:cubicBezTo>
                <a:lnTo>
                  <a:pt x="3391294" y="3774620"/>
                </a:lnTo>
                <a:lnTo>
                  <a:pt x="3383730" y="3768431"/>
                </a:lnTo>
                <a:cubicBezTo>
                  <a:pt x="3344438" y="3717525"/>
                  <a:pt x="3359950" y="3639699"/>
                  <a:pt x="3418379" y="3594599"/>
                </a:cubicBezTo>
                <a:lnTo>
                  <a:pt x="3427316" y="3589909"/>
                </a:lnTo>
                <a:lnTo>
                  <a:pt x="3413546" y="3592935"/>
                </a:lnTo>
                <a:cubicBezTo>
                  <a:pt x="3390849" y="3593990"/>
                  <a:pt x="3370735" y="3586771"/>
                  <a:pt x="3358584" y="3571030"/>
                </a:cubicBezTo>
                <a:cubicBezTo>
                  <a:pt x="3334281" y="3539544"/>
                  <a:pt x="3351031" y="3485883"/>
                  <a:pt x="3395997" y="3451175"/>
                </a:cubicBezTo>
                <a:cubicBezTo>
                  <a:pt x="3407238" y="3442498"/>
                  <a:pt x="3419179" y="3435827"/>
                  <a:pt x="3431147" y="3431193"/>
                </a:cubicBezTo>
                <a:close/>
                <a:moveTo>
                  <a:pt x="2961271" y="3390934"/>
                </a:moveTo>
                <a:cubicBezTo>
                  <a:pt x="2982298" y="3382323"/>
                  <a:pt x="3009155" y="3380125"/>
                  <a:pt x="3036858" y="3386383"/>
                </a:cubicBezTo>
                <a:cubicBezTo>
                  <a:pt x="3092266" y="3398898"/>
                  <a:pt x="3130078" y="3440495"/>
                  <a:pt x="3121314" y="3479291"/>
                </a:cubicBezTo>
                <a:cubicBezTo>
                  <a:pt x="3112551" y="3518088"/>
                  <a:pt x="3060530" y="3539394"/>
                  <a:pt x="3005123" y="3526878"/>
                </a:cubicBezTo>
                <a:lnTo>
                  <a:pt x="2999111" y="3524598"/>
                </a:lnTo>
                <a:lnTo>
                  <a:pt x="3025295" y="3549150"/>
                </a:lnTo>
                <a:cubicBezTo>
                  <a:pt x="3044242" y="3575031"/>
                  <a:pt x="3052420" y="3606721"/>
                  <a:pt x="3045336" y="3638084"/>
                </a:cubicBezTo>
                <a:cubicBezTo>
                  <a:pt x="3038252" y="3669447"/>
                  <a:pt x="3017247" y="3694545"/>
                  <a:pt x="2989014" y="3709769"/>
                </a:cubicBezTo>
                <a:lnTo>
                  <a:pt x="2957101" y="3719955"/>
                </a:lnTo>
                <a:lnTo>
                  <a:pt x="2960436" y="3729208"/>
                </a:lnTo>
                <a:cubicBezTo>
                  <a:pt x="2964047" y="3751762"/>
                  <a:pt x="2963490" y="3775537"/>
                  <a:pt x="2958098" y="3799407"/>
                </a:cubicBezTo>
                <a:cubicBezTo>
                  <a:pt x="2941923" y="3871017"/>
                  <a:pt x="2886825" y="3923148"/>
                  <a:pt x="2822152" y="3936124"/>
                </a:cubicBezTo>
                <a:lnTo>
                  <a:pt x="2810418" y="3935982"/>
                </a:lnTo>
                <a:lnTo>
                  <a:pt x="2819731" y="3959608"/>
                </a:lnTo>
                <a:cubicBezTo>
                  <a:pt x="2824340" y="3984727"/>
                  <a:pt x="2824060" y="4011138"/>
                  <a:pt x="2818088" y="4037577"/>
                </a:cubicBezTo>
                <a:cubicBezTo>
                  <a:pt x="2812116" y="4064016"/>
                  <a:pt x="2801017" y="4087982"/>
                  <a:pt x="2786058" y="4108681"/>
                </a:cubicBezTo>
                <a:lnTo>
                  <a:pt x="2741072" y="4150675"/>
                </a:lnTo>
                <a:lnTo>
                  <a:pt x="2760682" y="4175228"/>
                </a:lnTo>
                <a:cubicBezTo>
                  <a:pt x="2794318" y="4226718"/>
                  <a:pt x="2807926" y="4290427"/>
                  <a:pt x="2793532" y="4354153"/>
                </a:cubicBezTo>
                <a:cubicBezTo>
                  <a:pt x="2789933" y="4370084"/>
                  <a:pt x="2784755" y="4385263"/>
                  <a:pt x="2778191" y="4399569"/>
                </a:cubicBezTo>
                <a:lnTo>
                  <a:pt x="2769309" y="4414658"/>
                </a:lnTo>
                <a:lnTo>
                  <a:pt x="2802022" y="4432616"/>
                </a:lnTo>
                <a:cubicBezTo>
                  <a:pt x="2916456" y="4510142"/>
                  <a:pt x="2978543" y="4645146"/>
                  <a:pt x="2948240" y="4779305"/>
                </a:cubicBezTo>
                <a:lnTo>
                  <a:pt x="2947426" y="4781676"/>
                </a:lnTo>
                <a:lnTo>
                  <a:pt x="2972287" y="4784737"/>
                </a:lnTo>
                <a:cubicBezTo>
                  <a:pt x="3214210" y="4839382"/>
                  <a:pt x="3377605" y="5055184"/>
                  <a:pt x="3373176" y="5292001"/>
                </a:cubicBezTo>
                <a:lnTo>
                  <a:pt x="3372849" y="5294693"/>
                </a:lnTo>
                <a:lnTo>
                  <a:pt x="3392843" y="5286020"/>
                </a:lnTo>
                <a:cubicBezTo>
                  <a:pt x="3503749" y="5249591"/>
                  <a:pt x="3629235" y="5242036"/>
                  <a:pt x="3756007" y="5270672"/>
                </a:cubicBezTo>
                <a:cubicBezTo>
                  <a:pt x="4094065" y="5347032"/>
                  <a:pt x="4313252" y="5651825"/>
                  <a:pt x="4245574" y="5951446"/>
                </a:cubicBezTo>
                <a:cubicBezTo>
                  <a:pt x="4177896" y="6251068"/>
                  <a:pt x="3848981" y="6432056"/>
                  <a:pt x="3510923" y="6355696"/>
                </a:cubicBezTo>
                <a:cubicBezTo>
                  <a:pt x="3215122" y="6288881"/>
                  <a:pt x="3010332" y="6047172"/>
                  <a:pt x="3009095" y="5787066"/>
                </a:cubicBezTo>
                <a:lnTo>
                  <a:pt x="3011376" y="5766201"/>
                </a:lnTo>
                <a:lnTo>
                  <a:pt x="2951640" y="5782844"/>
                </a:lnTo>
                <a:cubicBezTo>
                  <a:pt x="2886072" y="5794443"/>
                  <a:pt x="2817084" y="5793463"/>
                  <a:pt x="2747964" y="5777850"/>
                </a:cubicBezTo>
                <a:cubicBezTo>
                  <a:pt x="2471480" y="5715398"/>
                  <a:pt x="2297563" y="5442455"/>
                  <a:pt x="2359508" y="5168215"/>
                </a:cubicBezTo>
                <a:cubicBezTo>
                  <a:pt x="2367251" y="5133935"/>
                  <a:pt x="2378313" y="5101257"/>
                  <a:pt x="2392284" y="5070439"/>
                </a:cubicBezTo>
                <a:lnTo>
                  <a:pt x="2437980" y="4991627"/>
                </a:lnTo>
                <a:lnTo>
                  <a:pt x="2394904" y="4967980"/>
                </a:lnTo>
                <a:cubicBezTo>
                  <a:pt x="2280469" y="4890453"/>
                  <a:pt x="2218382" y="4755449"/>
                  <a:pt x="2248686" y="4621290"/>
                </a:cubicBezTo>
                <a:cubicBezTo>
                  <a:pt x="2263837" y="4554211"/>
                  <a:pt x="2299936" y="4496869"/>
                  <a:pt x="2349326" y="4453695"/>
                </a:cubicBezTo>
                <a:lnTo>
                  <a:pt x="2364299" y="4442988"/>
                </a:lnTo>
                <a:lnTo>
                  <a:pt x="2350380" y="4425558"/>
                </a:lnTo>
                <a:cubicBezTo>
                  <a:pt x="2316743" y="4374069"/>
                  <a:pt x="2303136" y="4310359"/>
                  <a:pt x="2317530" y="4246634"/>
                </a:cubicBezTo>
                <a:cubicBezTo>
                  <a:pt x="2331924" y="4182908"/>
                  <a:pt x="2371594" y="4131234"/>
                  <a:pt x="2424097" y="4099201"/>
                </a:cubicBezTo>
                <a:lnTo>
                  <a:pt x="2452356" y="4085460"/>
                </a:lnTo>
                <a:lnTo>
                  <a:pt x="2429787" y="4028207"/>
                </a:lnTo>
                <a:cubicBezTo>
                  <a:pt x="2425179" y="4003088"/>
                  <a:pt x="2425459" y="3976678"/>
                  <a:pt x="2431431" y="3950239"/>
                </a:cubicBezTo>
                <a:cubicBezTo>
                  <a:pt x="2449347" y="3870921"/>
                  <a:pt x="2513407" y="3813864"/>
                  <a:pt x="2589362" y="3800468"/>
                </a:cubicBezTo>
                <a:lnTo>
                  <a:pt x="2630511" y="3801488"/>
                </a:lnTo>
                <a:lnTo>
                  <a:pt x="2628413" y="3795665"/>
                </a:lnTo>
                <a:cubicBezTo>
                  <a:pt x="2624802" y="3773111"/>
                  <a:pt x="2625359" y="3749336"/>
                  <a:pt x="2630751" y="3725466"/>
                </a:cubicBezTo>
                <a:cubicBezTo>
                  <a:pt x="2646926" y="3653856"/>
                  <a:pt x="2702024" y="3601725"/>
                  <a:pt x="2766697" y="3588749"/>
                </a:cubicBezTo>
                <a:lnTo>
                  <a:pt x="2784670" y="3588966"/>
                </a:lnTo>
                <a:lnTo>
                  <a:pt x="2784616" y="3579193"/>
                </a:lnTo>
                <a:cubicBezTo>
                  <a:pt x="2798785" y="3516467"/>
                  <a:pt x="2868634" y="3478801"/>
                  <a:pt x="2940630" y="3495064"/>
                </a:cubicBezTo>
                <a:lnTo>
                  <a:pt x="2949941" y="3498959"/>
                </a:lnTo>
                <a:lnTo>
                  <a:pt x="2938831" y="3490279"/>
                </a:lnTo>
                <a:cubicBezTo>
                  <a:pt x="2923548" y="3473466"/>
                  <a:pt x="2916286" y="3453367"/>
                  <a:pt x="2920667" y="3433970"/>
                </a:cubicBezTo>
                <a:cubicBezTo>
                  <a:pt x="2925049" y="3414571"/>
                  <a:pt x="2940245" y="3399546"/>
                  <a:pt x="2961271" y="3390934"/>
                </a:cubicBezTo>
                <a:close/>
                <a:moveTo>
                  <a:pt x="1852456" y="3074803"/>
                </a:moveTo>
                <a:cubicBezTo>
                  <a:pt x="1898083" y="3062637"/>
                  <a:pt x="1945605" y="3065079"/>
                  <a:pt x="1989210" y="3080124"/>
                </a:cubicBezTo>
                <a:lnTo>
                  <a:pt x="2017805" y="3093151"/>
                </a:lnTo>
                <a:lnTo>
                  <a:pt x="2047555" y="3039279"/>
                </a:lnTo>
                <a:cubicBezTo>
                  <a:pt x="2063981" y="3019724"/>
                  <a:pt x="2084515" y="3003114"/>
                  <a:pt x="2108699" y="2990873"/>
                </a:cubicBezTo>
                <a:cubicBezTo>
                  <a:pt x="2181250" y="2954149"/>
                  <a:pt x="2266041" y="2967174"/>
                  <a:pt x="2324757" y="3017184"/>
                </a:cubicBezTo>
                <a:lnTo>
                  <a:pt x="2350188" y="3049551"/>
                </a:lnTo>
                <a:lnTo>
                  <a:pt x="2353339" y="3044223"/>
                </a:lnTo>
                <a:cubicBezTo>
                  <a:pt x="2368422" y="3027072"/>
                  <a:pt x="2387103" y="3012354"/>
                  <a:pt x="2408936" y="3001302"/>
                </a:cubicBezTo>
                <a:cubicBezTo>
                  <a:pt x="2474437" y="2968147"/>
                  <a:pt x="2549721" y="2977402"/>
                  <a:pt x="2600926" y="3018984"/>
                </a:cubicBezTo>
                <a:lnTo>
                  <a:pt x="2612210" y="3032975"/>
                </a:lnTo>
                <a:lnTo>
                  <a:pt x="2619708" y="3026708"/>
                </a:lnTo>
                <a:cubicBezTo>
                  <a:pt x="2677083" y="2997666"/>
                  <a:pt x="2750616" y="3027507"/>
                  <a:pt x="2783950" y="3093361"/>
                </a:cubicBezTo>
                <a:lnTo>
                  <a:pt x="2786880" y="3103019"/>
                </a:lnTo>
                <a:lnTo>
                  <a:pt x="2786492" y="3088926"/>
                </a:lnTo>
                <a:cubicBezTo>
                  <a:pt x="2789714" y="3066435"/>
                  <a:pt x="2800579" y="3048032"/>
                  <a:pt x="2818322" y="3039051"/>
                </a:cubicBezTo>
                <a:cubicBezTo>
                  <a:pt x="2853809" y="3021088"/>
                  <a:pt x="2903373" y="3047611"/>
                  <a:pt x="2929026" y="3098291"/>
                </a:cubicBezTo>
                <a:cubicBezTo>
                  <a:pt x="2954679" y="3148972"/>
                  <a:pt x="2946707" y="3204618"/>
                  <a:pt x="2911221" y="3222580"/>
                </a:cubicBezTo>
                <a:cubicBezTo>
                  <a:pt x="2875734" y="3240543"/>
                  <a:pt x="2826170" y="3214021"/>
                  <a:pt x="2800517" y="3163341"/>
                </a:cubicBezTo>
                <a:lnTo>
                  <a:pt x="2798444" y="3157253"/>
                </a:lnTo>
                <a:lnTo>
                  <a:pt x="2796202" y="3193077"/>
                </a:lnTo>
                <a:cubicBezTo>
                  <a:pt x="2788324" y="3224171"/>
                  <a:pt x="2769108" y="3250664"/>
                  <a:pt x="2740421" y="3265184"/>
                </a:cubicBezTo>
                <a:cubicBezTo>
                  <a:pt x="2711734" y="3279705"/>
                  <a:pt x="2679007" y="3279505"/>
                  <a:pt x="2649285" y="3267444"/>
                </a:cubicBezTo>
                <a:lnTo>
                  <a:pt x="2621102" y="3249335"/>
                </a:lnTo>
                <a:lnTo>
                  <a:pt x="2616095" y="3257801"/>
                </a:lnTo>
                <a:cubicBezTo>
                  <a:pt x="2601010" y="3274953"/>
                  <a:pt x="2582331" y="3289670"/>
                  <a:pt x="2560497" y="3300723"/>
                </a:cubicBezTo>
                <a:cubicBezTo>
                  <a:pt x="2494996" y="3333877"/>
                  <a:pt x="2419712" y="3324622"/>
                  <a:pt x="2368508" y="3283040"/>
                </a:cubicBezTo>
                <a:lnTo>
                  <a:pt x="2361141" y="3273906"/>
                </a:lnTo>
                <a:lnTo>
                  <a:pt x="2348864" y="3296136"/>
                </a:lnTo>
                <a:cubicBezTo>
                  <a:pt x="2332439" y="3315692"/>
                  <a:pt x="2311903" y="3332302"/>
                  <a:pt x="2287720" y="3344543"/>
                </a:cubicBezTo>
                <a:cubicBezTo>
                  <a:pt x="2263536" y="3356785"/>
                  <a:pt x="2237993" y="3363498"/>
                  <a:pt x="2212508" y="3365157"/>
                </a:cubicBezTo>
                <a:lnTo>
                  <a:pt x="2151479" y="3357237"/>
                </a:lnTo>
                <a:lnTo>
                  <a:pt x="2145048" y="3387993"/>
                </a:lnTo>
                <a:cubicBezTo>
                  <a:pt x="2126790" y="3446725"/>
                  <a:pt x="2086353" y="3497802"/>
                  <a:pt x="2028065" y="3527307"/>
                </a:cubicBezTo>
                <a:cubicBezTo>
                  <a:pt x="2013492" y="3534683"/>
                  <a:pt x="1998494" y="3540362"/>
                  <a:pt x="1983285" y="3544418"/>
                </a:cubicBezTo>
                <a:lnTo>
                  <a:pt x="1965996" y="3547185"/>
                </a:lnTo>
                <a:lnTo>
                  <a:pt x="1972996" y="3583840"/>
                </a:lnTo>
                <a:cubicBezTo>
                  <a:pt x="1986147" y="3721435"/>
                  <a:pt x="1921644" y="3855302"/>
                  <a:pt x="1798930" y="3917417"/>
                </a:cubicBezTo>
                <a:lnTo>
                  <a:pt x="1796585" y="3918301"/>
                </a:lnTo>
                <a:lnTo>
                  <a:pt x="1810064" y="3939413"/>
                </a:lnTo>
                <a:cubicBezTo>
                  <a:pt x="1922074" y="4160697"/>
                  <a:pt x="1859836" y="4424127"/>
                  <a:pt x="1674481" y="4571589"/>
                </a:cubicBezTo>
                <a:lnTo>
                  <a:pt x="1672198" y="4573052"/>
                </a:lnTo>
                <a:lnTo>
                  <a:pt x="1691621" y="4582938"/>
                </a:lnTo>
                <a:cubicBezTo>
                  <a:pt x="1790358" y="4645213"/>
                  <a:pt x="1876129" y="4737122"/>
                  <a:pt x="1934823" y="4853079"/>
                </a:cubicBezTo>
                <a:cubicBezTo>
                  <a:pt x="2091344" y="5162297"/>
                  <a:pt x="1996059" y="5525426"/>
                  <a:pt x="1721999" y="5664150"/>
                </a:cubicBezTo>
                <a:cubicBezTo>
                  <a:pt x="1447939" y="5802874"/>
                  <a:pt x="1098885" y="5664660"/>
                  <a:pt x="942365" y="5355443"/>
                </a:cubicBezTo>
                <a:cubicBezTo>
                  <a:pt x="805409" y="5084877"/>
                  <a:pt x="861242" y="4773036"/>
                  <a:pt x="1060939" y="4606369"/>
                </a:cubicBezTo>
                <a:lnTo>
                  <a:pt x="1078475" y="4594834"/>
                </a:lnTo>
                <a:lnTo>
                  <a:pt x="1027588" y="4559394"/>
                </a:lnTo>
                <a:cubicBezTo>
                  <a:pt x="976875" y="4516244"/>
                  <a:pt x="933678" y="4462446"/>
                  <a:pt x="901675" y="4399222"/>
                </a:cubicBezTo>
                <a:cubicBezTo>
                  <a:pt x="773664" y="4146326"/>
                  <a:pt x="873241" y="3838382"/>
                  <a:pt x="1124085" y="3711410"/>
                </a:cubicBezTo>
                <a:cubicBezTo>
                  <a:pt x="1155440" y="3695538"/>
                  <a:pt x="1187675" y="3683245"/>
                  <a:pt x="1220330" y="3674379"/>
                </a:cubicBezTo>
                <a:lnTo>
                  <a:pt x="1310190" y="3659390"/>
                </a:lnTo>
                <a:lnTo>
                  <a:pt x="1300973" y="3611122"/>
                </a:lnTo>
                <a:cubicBezTo>
                  <a:pt x="1287822" y="3473526"/>
                  <a:pt x="1352325" y="3339659"/>
                  <a:pt x="1475038" y="3277544"/>
                </a:cubicBezTo>
                <a:cubicBezTo>
                  <a:pt x="1536395" y="3246486"/>
                  <a:pt x="1603591" y="3237778"/>
                  <a:pt x="1668336" y="3248340"/>
                </a:cubicBezTo>
                <a:lnTo>
                  <a:pt x="1686128" y="3253060"/>
                </a:lnTo>
                <a:lnTo>
                  <a:pt x="1690694" y="3231227"/>
                </a:lnTo>
                <a:cubicBezTo>
                  <a:pt x="1708952" y="3172496"/>
                  <a:pt x="1749389" y="3121418"/>
                  <a:pt x="1807677" y="3091914"/>
                </a:cubicBezTo>
                <a:cubicBezTo>
                  <a:pt x="1822249" y="3084538"/>
                  <a:pt x="1837247" y="3078859"/>
                  <a:pt x="1852456" y="3074803"/>
                </a:cubicBezTo>
                <a:close/>
                <a:moveTo>
                  <a:pt x="5681433" y="1581620"/>
                </a:moveTo>
                <a:cubicBezTo>
                  <a:pt x="5747973" y="1549866"/>
                  <a:pt x="5821131" y="1532306"/>
                  <a:pt x="5897923" y="1532306"/>
                </a:cubicBezTo>
                <a:cubicBezTo>
                  <a:pt x="6205093" y="1532306"/>
                  <a:pt x="6454103" y="1813261"/>
                  <a:pt x="6454103" y="2159836"/>
                </a:cubicBezTo>
                <a:cubicBezTo>
                  <a:pt x="6454103" y="2463089"/>
                  <a:pt x="6263455" y="2716102"/>
                  <a:pt x="6010013" y="2774617"/>
                </a:cubicBezTo>
                <a:lnTo>
                  <a:pt x="5989158" y="2776989"/>
                </a:lnTo>
                <a:lnTo>
                  <a:pt x="6018554" y="2831590"/>
                </a:lnTo>
                <a:cubicBezTo>
                  <a:pt x="6044314" y="2892992"/>
                  <a:pt x="6058559" y="2960500"/>
                  <a:pt x="6058559" y="3031362"/>
                </a:cubicBezTo>
                <a:cubicBezTo>
                  <a:pt x="6058559" y="3314811"/>
                  <a:pt x="5830641" y="3544591"/>
                  <a:pt x="5549492" y="3544591"/>
                </a:cubicBezTo>
                <a:cubicBezTo>
                  <a:pt x="5514349" y="3544591"/>
                  <a:pt x="5480037" y="3541001"/>
                  <a:pt x="5446897" y="3534164"/>
                </a:cubicBezTo>
                <a:lnTo>
                  <a:pt x="5359954" y="3506955"/>
                </a:lnTo>
                <a:lnTo>
                  <a:pt x="5346379" y="3554183"/>
                </a:lnTo>
                <a:cubicBezTo>
                  <a:pt x="5295971" y="3682886"/>
                  <a:pt x="5177964" y="3773193"/>
                  <a:pt x="5040425" y="3773193"/>
                </a:cubicBezTo>
                <a:cubicBezTo>
                  <a:pt x="4971656" y="3773193"/>
                  <a:pt x="4907769" y="3750616"/>
                  <a:pt x="4854774" y="3711952"/>
                </a:cubicBezTo>
                <a:lnTo>
                  <a:pt x="4841031" y="3699706"/>
                </a:lnTo>
                <a:lnTo>
                  <a:pt x="4827097" y="3717123"/>
                </a:lnTo>
                <a:cubicBezTo>
                  <a:pt x="4784284" y="3761278"/>
                  <a:pt x="4725138" y="3788588"/>
                  <a:pt x="4659808" y="3788588"/>
                </a:cubicBezTo>
                <a:cubicBezTo>
                  <a:pt x="4594477" y="3788588"/>
                  <a:pt x="4535331" y="3761278"/>
                  <a:pt x="4492517" y="3717123"/>
                </a:cubicBezTo>
                <a:lnTo>
                  <a:pt x="4472888" y="3692586"/>
                </a:lnTo>
                <a:lnTo>
                  <a:pt x="4422015" y="3727215"/>
                </a:lnTo>
                <a:cubicBezTo>
                  <a:pt x="4398528" y="3737244"/>
                  <a:pt x="4372706" y="3742790"/>
                  <a:pt x="4345600" y="3742790"/>
                </a:cubicBezTo>
                <a:cubicBezTo>
                  <a:pt x="4264284" y="3742790"/>
                  <a:pt x="4194515" y="3692876"/>
                  <a:pt x="4164713" y="3621739"/>
                </a:cubicBezTo>
                <a:lnTo>
                  <a:pt x="4156642" y="3581376"/>
                </a:lnTo>
                <a:lnTo>
                  <a:pt x="4151424" y="3584706"/>
                </a:lnTo>
                <a:cubicBezTo>
                  <a:pt x="4130220" y="3593197"/>
                  <a:pt x="4106906" y="3597892"/>
                  <a:pt x="4082436" y="3597892"/>
                </a:cubicBezTo>
                <a:cubicBezTo>
                  <a:pt x="4009021" y="3597892"/>
                  <a:pt x="3946032" y="3555634"/>
                  <a:pt x="3919125" y="3495409"/>
                </a:cubicBezTo>
                <a:lnTo>
                  <a:pt x="3915377" y="3477830"/>
                </a:lnTo>
                <a:lnTo>
                  <a:pt x="3905856" y="3480036"/>
                </a:lnTo>
                <a:cubicBezTo>
                  <a:pt x="3841550" y="3480036"/>
                  <a:pt x="3789420" y="3420202"/>
                  <a:pt x="3789420" y="3346392"/>
                </a:cubicBezTo>
                <a:lnTo>
                  <a:pt x="3791168" y="3336452"/>
                </a:lnTo>
                <a:lnTo>
                  <a:pt x="3785149" y="3349201"/>
                </a:lnTo>
                <a:cubicBezTo>
                  <a:pt x="3772117" y="3367813"/>
                  <a:pt x="3754112" y="3379325"/>
                  <a:pt x="3734226" y="3379325"/>
                </a:cubicBezTo>
                <a:cubicBezTo>
                  <a:pt x="3694452" y="3379325"/>
                  <a:pt x="3662208" y="3333277"/>
                  <a:pt x="3662208" y="3276474"/>
                </a:cubicBezTo>
                <a:cubicBezTo>
                  <a:pt x="3662208" y="3219671"/>
                  <a:pt x="3694452" y="3173623"/>
                  <a:pt x="3734225" y="3173623"/>
                </a:cubicBezTo>
                <a:cubicBezTo>
                  <a:pt x="3773999" y="3173623"/>
                  <a:pt x="3806243" y="3219671"/>
                  <a:pt x="3806243" y="3276474"/>
                </a:cubicBezTo>
                <a:lnTo>
                  <a:pt x="3805343" y="3282841"/>
                </a:lnTo>
                <a:lnTo>
                  <a:pt x="3823523" y="3251891"/>
                </a:lnTo>
                <a:cubicBezTo>
                  <a:pt x="3844594" y="3227707"/>
                  <a:pt x="3873703" y="3212748"/>
                  <a:pt x="3905856" y="3212748"/>
                </a:cubicBezTo>
                <a:cubicBezTo>
                  <a:pt x="3938009" y="3212748"/>
                  <a:pt x="3967118" y="3227707"/>
                  <a:pt x="3988189" y="3251891"/>
                </a:cubicBezTo>
                <a:lnTo>
                  <a:pt x="4005156" y="3280776"/>
                </a:lnTo>
                <a:lnTo>
                  <a:pt x="4013446" y="3275484"/>
                </a:lnTo>
                <a:cubicBezTo>
                  <a:pt x="4034651" y="3266993"/>
                  <a:pt x="4057964" y="3262298"/>
                  <a:pt x="4082436" y="3262298"/>
                </a:cubicBezTo>
                <a:cubicBezTo>
                  <a:pt x="4155850" y="3262298"/>
                  <a:pt x="4218839" y="3304556"/>
                  <a:pt x="4245745" y="3364781"/>
                </a:cubicBezTo>
                <a:lnTo>
                  <a:pt x="4248193" y="3376257"/>
                </a:lnTo>
                <a:lnTo>
                  <a:pt x="4269186" y="3361968"/>
                </a:lnTo>
                <a:cubicBezTo>
                  <a:pt x="4292672" y="3351938"/>
                  <a:pt x="4318495" y="3346392"/>
                  <a:pt x="4345601" y="3346392"/>
                </a:cubicBezTo>
                <a:cubicBezTo>
                  <a:pt x="4372706" y="3346392"/>
                  <a:pt x="4398528" y="3351938"/>
                  <a:pt x="4422015" y="3361968"/>
                </a:cubicBezTo>
                <a:lnTo>
                  <a:pt x="4472888" y="3396596"/>
                </a:lnTo>
                <a:lnTo>
                  <a:pt x="4492517" y="3372059"/>
                </a:lnTo>
                <a:cubicBezTo>
                  <a:pt x="4535331" y="3327904"/>
                  <a:pt x="4594476" y="3300594"/>
                  <a:pt x="4659807" y="3300594"/>
                </a:cubicBezTo>
                <a:cubicBezTo>
                  <a:pt x="4676140" y="3300594"/>
                  <a:pt x="4692086" y="3302301"/>
                  <a:pt x="4707487" y="3305551"/>
                </a:cubicBezTo>
                <a:lnTo>
                  <a:pt x="4724163" y="3310890"/>
                </a:lnTo>
                <a:lnTo>
                  <a:pt x="4734472" y="3275025"/>
                </a:lnTo>
                <a:cubicBezTo>
                  <a:pt x="4784879" y="3146322"/>
                  <a:pt x="4902887" y="3056015"/>
                  <a:pt x="5040425" y="3056015"/>
                </a:cubicBezTo>
                <a:lnTo>
                  <a:pt x="5042917" y="3056286"/>
                </a:lnTo>
                <a:lnTo>
                  <a:pt x="5040425" y="3031362"/>
                </a:lnTo>
                <a:cubicBezTo>
                  <a:pt x="5040425" y="2783344"/>
                  <a:pt x="5214924" y="2576417"/>
                  <a:pt x="5446898" y="2528560"/>
                </a:cubicBezTo>
                <a:lnTo>
                  <a:pt x="5449595" y="2528286"/>
                </a:lnTo>
                <a:lnTo>
                  <a:pt x="5436730" y="2510694"/>
                </a:lnTo>
                <a:cubicBezTo>
                  <a:pt x="5376760" y="2410540"/>
                  <a:pt x="5341744" y="2289802"/>
                  <a:pt x="5341743" y="2159836"/>
                </a:cubicBezTo>
                <a:cubicBezTo>
                  <a:pt x="5341744" y="1899905"/>
                  <a:pt x="5481812" y="1676885"/>
                  <a:pt x="5681433" y="1581620"/>
                </a:cubicBezTo>
                <a:close/>
                <a:moveTo>
                  <a:pt x="1073368" y="1772551"/>
                </a:moveTo>
                <a:cubicBezTo>
                  <a:pt x="1195818" y="1726524"/>
                  <a:pt x="1335447" y="1727352"/>
                  <a:pt x="1463229" y="1785944"/>
                </a:cubicBezTo>
                <a:cubicBezTo>
                  <a:pt x="1495174" y="1800592"/>
                  <a:pt x="1524867" y="1818157"/>
                  <a:pt x="1552141" y="1838184"/>
                </a:cubicBezTo>
                <a:lnTo>
                  <a:pt x="1619831" y="1899155"/>
                </a:lnTo>
                <a:lnTo>
                  <a:pt x="1651856" y="1861883"/>
                </a:lnTo>
                <a:cubicBezTo>
                  <a:pt x="1751320" y="1765903"/>
                  <a:pt x="1896228" y="1733000"/>
                  <a:pt x="2021250" y="1790326"/>
                </a:cubicBezTo>
                <a:cubicBezTo>
                  <a:pt x="2083761" y="1818989"/>
                  <a:pt x="2132424" y="1866139"/>
                  <a:pt x="2164481" y="1923373"/>
                </a:cubicBezTo>
                <a:lnTo>
                  <a:pt x="2171869" y="1940233"/>
                </a:lnTo>
                <a:lnTo>
                  <a:pt x="2191795" y="1930209"/>
                </a:lnTo>
                <a:cubicBezTo>
                  <a:pt x="2249116" y="1907917"/>
                  <a:pt x="2314263" y="1907745"/>
                  <a:pt x="2373647" y="1934975"/>
                </a:cubicBezTo>
                <a:cubicBezTo>
                  <a:pt x="2433033" y="1962205"/>
                  <a:pt x="2475414" y="2011681"/>
                  <a:pt x="2495927" y="2069663"/>
                </a:cubicBezTo>
                <a:lnTo>
                  <a:pt x="2503543" y="2100149"/>
                </a:lnTo>
                <a:lnTo>
                  <a:pt x="2564220" y="2089875"/>
                </a:lnTo>
                <a:cubicBezTo>
                  <a:pt x="2589749" y="2090548"/>
                  <a:pt x="2615534" y="2096269"/>
                  <a:pt x="2640172" y="2107567"/>
                </a:cubicBezTo>
                <a:cubicBezTo>
                  <a:pt x="2714088" y="2141460"/>
                  <a:pt x="2756704" y="2215912"/>
                  <a:pt x="2754144" y="2292997"/>
                </a:cubicBezTo>
                <a:lnTo>
                  <a:pt x="2744657" y="2333051"/>
                </a:lnTo>
                <a:lnTo>
                  <a:pt x="2750788" y="2332198"/>
                </a:lnTo>
                <a:cubicBezTo>
                  <a:pt x="2773601" y="2333318"/>
                  <a:pt x="2796750" y="2338767"/>
                  <a:pt x="2818994" y="2348967"/>
                </a:cubicBezTo>
                <a:cubicBezTo>
                  <a:pt x="2885728" y="2379567"/>
                  <a:pt x="2925372" y="2444233"/>
                  <a:pt x="2924727" y="2510192"/>
                </a:cubicBezTo>
                <a:lnTo>
                  <a:pt x="2920808" y="2527734"/>
                </a:lnTo>
                <a:lnTo>
                  <a:pt x="2930381" y="2529697"/>
                </a:lnTo>
                <a:cubicBezTo>
                  <a:pt x="2988836" y="2556500"/>
                  <a:pt x="3011282" y="2632617"/>
                  <a:pt x="2980518" y="2699710"/>
                </a:cubicBezTo>
                <a:lnTo>
                  <a:pt x="2974786" y="2708016"/>
                </a:lnTo>
                <a:lnTo>
                  <a:pt x="2985571" y="2698936"/>
                </a:lnTo>
                <a:cubicBezTo>
                  <a:pt x="3005175" y="2687450"/>
                  <a:pt x="3026340" y="2684490"/>
                  <a:pt x="3044417" y="2692779"/>
                </a:cubicBezTo>
                <a:cubicBezTo>
                  <a:pt x="3080571" y="2709356"/>
                  <a:pt x="3090687" y="2764653"/>
                  <a:pt x="3067011" y="2816287"/>
                </a:cubicBezTo>
                <a:cubicBezTo>
                  <a:pt x="3043336" y="2867921"/>
                  <a:pt x="2994834" y="2896339"/>
                  <a:pt x="2958679" y="2879761"/>
                </a:cubicBezTo>
                <a:cubicBezTo>
                  <a:pt x="2922525" y="2863183"/>
                  <a:pt x="2912408" y="2807887"/>
                  <a:pt x="2936084" y="2756253"/>
                </a:cubicBezTo>
                <a:lnTo>
                  <a:pt x="2939556" y="2750840"/>
                </a:lnTo>
                <a:lnTo>
                  <a:pt x="2910131" y="2771397"/>
                </a:lnTo>
                <a:cubicBezTo>
                  <a:pt x="2880898" y="2784597"/>
                  <a:pt x="2848202" y="2786062"/>
                  <a:pt x="2818975" y="2772661"/>
                </a:cubicBezTo>
                <a:cubicBezTo>
                  <a:pt x="2789749" y="2759259"/>
                  <a:pt x="2769523" y="2733528"/>
                  <a:pt x="2760450" y="2702763"/>
                </a:cubicBezTo>
                <a:lnTo>
                  <a:pt x="2757066" y="2669435"/>
                </a:lnTo>
                <a:lnTo>
                  <a:pt x="2747325" y="2670790"/>
                </a:lnTo>
                <a:cubicBezTo>
                  <a:pt x="2724510" y="2669670"/>
                  <a:pt x="2701362" y="2664221"/>
                  <a:pt x="2679117" y="2654021"/>
                </a:cubicBezTo>
                <a:cubicBezTo>
                  <a:pt x="2612385" y="2623422"/>
                  <a:pt x="2572741" y="2558755"/>
                  <a:pt x="2573385" y="2492796"/>
                </a:cubicBezTo>
                <a:lnTo>
                  <a:pt x="2575944" y="2481345"/>
                </a:lnTo>
                <a:lnTo>
                  <a:pt x="2550906" y="2485583"/>
                </a:lnTo>
                <a:cubicBezTo>
                  <a:pt x="2525376" y="2484911"/>
                  <a:pt x="2499591" y="2479189"/>
                  <a:pt x="2474953" y="2467892"/>
                </a:cubicBezTo>
                <a:cubicBezTo>
                  <a:pt x="2450313" y="2456594"/>
                  <a:pt x="2429153" y="2440790"/>
                  <a:pt x="2411984" y="2421884"/>
                </a:cubicBezTo>
                <a:lnTo>
                  <a:pt x="2380173" y="2369203"/>
                </a:lnTo>
                <a:lnTo>
                  <a:pt x="2352104" y="2383326"/>
                </a:lnTo>
                <a:cubicBezTo>
                  <a:pt x="2294782" y="2405617"/>
                  <a:pt x="2229636" y="2405790"/>
                  <a:pt x="2170251" y="2378560"/>
                </a:cubicBezTo>
                <a:cubicBezTo>
                  <a:pt x="2155404" y="2371752"/>
                  <a:pt x="2141620" y="2363554"/>
                  <a:pt x="2128975" y="2354181"/>
                </a:cubicBezTo>
                <a:lnTo>
                  <a:pt x="2116043" y="2342377"/>
                </a:lnTo>
                <a:lnTo>
                  <a:pt x="2091723" y="2370682"/>
                </a:lnTo>
                <a:cubicBezTo>
                  <a:pt x="1992259" y="2466662"/>
                  <a:pt x="1847351" y="2499565"/>
                  <a:pt x="1722329" y="2442238"/>
                </a:cubicBezTo>
                <a:lnTo>
                  <a:pt x="1720177" y="2440953"/>
                </a:lnTo>
                <a:lnTo>
                  <a:pt x="1712053" y="2464648"/>
                </a:lnTo>
                <a:cubicBezTo>
                  <a:pt x="1608678" y="2690096"/>
                  <a:pt x="1363811" y="2805460"/>
                  <a:pt x="1133002" y="2752274"/>
                </a:cubicBezTo>
                <a:lnTo>
                  <a:pt x="1130435" y="2751399"/>
                </a:lnTo>
                <a:lnTo>
                  <a:pt x="1134797" y="2772752"/>
                </a:lnTo>
                <a:cubicBezTo>
                  <a:pt x="1147565" y="2888787"/>
                  <a:pt x="1129072" y="3013133"/>
                  <a:pt x="1074901" y="3131272"/>
                </a:cubicBezTo>
                <a:cubicBezTo>
                  <a:pt x="930448" y="3446307"/>
                  <a:pt x="586995" y="3597906"/>
                  <a:pt x="307779" y="3469877"/>
                </a:cubicBezTo>
                <a:cubicBezTo>
                  <a:pt x="28563" y="3341848"/>
                  <a:pt x="-80684" y="2982672"/>
                  <a:pt x="63770" y="2667637"/>
                </a:cubicBezTo>
                <a:cubicBezTo>
                  <a:pt x="190167" y="2391981"/>
                  <a:pt x="468922" y="2241456"/>
                  <a:pt x="723689" y="2293901"/>
                </a:cubicBezTo>
                <a:lnTo>
                  <a:pt x="743635" y="2300437"/>
                </a:lnTo>
                <a:lnTo>
                  <a:pt x="739672" y="2238553"/>
                </a:lnTo>
                <a:cubicBezTo>
                  <a:pt x="741849" y="2172002"/>
                  <a:pt x="757038" y="2104700"/>
                  <a:pt x="786574" y="2040287"/>
                </a:cubicBezTo>
                <a:cubicBezTo>
                  <a:pt x="845645" y="1911460"/>
                  <a:pt x="950918" y="1818578"/>
                  <a:pt x="1073368" y="1772551"/>
                </a:cubicBezTo>
                <a:close/>
                <a:moveTo>
                  <a:pt x="3856584" y="45757"/>
                </a:moveTo>
                <a:cubicBezTo>
                  <a:pt x="3881982" y="34763"/>
                  <a:pt x="3908300" y="25736"/>
                  <a:pt x="3935300" y="18692"/>
                </a:cubicBezTo>
                <a:cubicBezTo>
                  <a:pt x="4115299" y="-28271"/>
                  <a:pt x="4325632" y="12880"/>
                  <a:pt x="4496181" y="146419"/>
                </a:cubicBezTo>
                <a:cubicBezTo>
                  <a:pt x="4734950" y="333373"/>
                  <a:pt x="4816627" y="639463"/>
                  <a:pt x="4706453" y="875086"/>
                </a:cubicBezTo>
                <a:lnTo>
                  <a:pt x="4695464" y="892969"/>
                </a:lnTo>
                <a:lnTo>
                  <a:pt x="4756577" y="903485"/>
                </a:lnTo>
                <a:cubicBezTo>
                  <a:pt x="4820803" y="921057"/>
                  <a:pt x="4882738" y="951460"/>
                  <a:pt x="4938531" y="995146"/>
                </a:cubicBezTo>
                <a:cubicBezTo>
                  <a:pt x="5161707" y="1169891"/>
                  <a:pt x="5202116" y="1491002"/>
                  <a:pt x="5028788" y="1712367"/>
                </a:cubicBezTo>
                <a:cubicBezTo>
                  <a:pt x="5007123" y="1740038"/>
                  <a:pt x="4983143" y="1764840"/>
                  <a:pt x="4957329" y="1786718"/>
                </a:cubicBezTo>
                <a:lnTo>
                  <a:pt x="4882306" y="1838399"/>
                </a:lnTo>
                <a:lnTo>
                  <a:pt x="4911122" y="1878203"/>
                </a:lnTo>
                <a:cubicBezTo>
                  <a:pt x="4981382" y="1997238"/>
                  <a:pt x="4979734" y="2145825"/>
                  <a:pt x="4894942" y="2254117"/>
                </a:cubicBezTo>
                <a:cubicBezTo>
                  <a:pt x="4852546" y="2308263"/>
                  <a:pt x="4795384" y="2344646"/>
                  <a:pt x="4732271" y="2362536"/>
                </a:cubicBezTo>
                <a:lnTo>
                  <a:pt x="4714156" y="2365807"/>
                </a:lnTo>
                <a:lnTo>
                  <a:pt x="4719278" y="2387516"/>
                </a:lnTo>
                <a:cubicBezTo>
                  <a:pt x="4727650" y="2448447"/>
                  <a:pt x="4712690" y="2511852"/>
                  <a:pt x="4672414" y="2563290"/>
                </a:cubicBezTo>
                <a:cubicBezTo>
                  <a:pt x="4632137" y="2614729"/>
                  <a:pt x="4574172" y="2644461"/>
                  <a:pt x="4513011" y="2650950"/>
                </a:cubicBezTo>
                <a:lnTo>
                  <a:pt x="4481591" y="2651278"/>
                </a:lnTo>
                <a:lnTo>
                  <a:pt x="4477493" y="2712682"/>
                </a:lnTo>
                <a:cubicBezTo>
                  <a:pt x="4470910" y="2737358"/>
                  <a:pt x="4459357" y="2761108"/>
                  <a:pt x="4442647" y="2782450"/>
                </a:cubicBezTo>
                <a:cubicBezTo>
                  <a:pt x="4392516" y="2846474"/>
                  <a:pt x="4310203" y="2870636"/>
                  <a:pt x="4235820" y="2850245"/>
                </a:cubicBezTo>
                <a:lnTo>
                  <a:pt x="4199064" y="2831716"/>
                </a:lnTo>
                <a:lnTo>
                  <a:pt x="4198469" y="2837877"/>
                </a:lnTo>
                <a:cubicBezTo>
                  <a:pt x="4192082" y="2859807"/>
                  <a:pt x="4181406" y="2881058"/>
                  <a:pt x="4166320" y="2900325"/>
                </a:cubicBezTo>
                <a:cubicBezTo>
                  <a:pt x="4121060" y="2958129"/>
                  <a:pt x="4048955" y="2981672"/>
                  <a:pt x="3984949" y="2965728"/>
                </a:cubicBezTo>
                <a:lnTo>
                  <a:pt x="3968797" y="2957842"/>
                </a:lnTo>
                <a:lnTo>
                  <a:pt x="3964664" y="2966699"/>
                </a:lnTo>
                <a:cubicBezTo>
                  <a:pt x="3925020" y="3017330"/>
                  <a:pt x="3845771" y="3021488"/>
                  <a:pt x="3787656" y="2975984"/>
                </a:cubicBezTo>
                <a:lnTo>
                  <a:pt x="3780908" y="2968480"/>
                </a:lnTo>
                <a:lnTo>
                  <a:pt x="3787235" y="2981079"/>
                </a:lnTo>
                <a:cubicBezTo>
                  <a:pt x="3793855" y="3002814"/>
                  <a:pt x="3791819" y="3024087"/>
                  <a:pt x="3779559" y="3039745"/>
                </a:cubicBezTo>
                <a:cubicBezTo>
                  <a:pt x="3755039" y="3071061"/>
                  <a:pt x="3698904" y="3068060"/>
                  <a:pt x="3654180" y="3033041"/>
                </a:cubicBezTo>
                <a:cubicBezTo>
                  <a:pt x="3609456" y="2998022"/>
                  <a:pt x="3593078" y="2944247"/>
                  <a:pt x="3617598" y="2912930"/>
                </a:cubicBezTo>
                <a:cubicBezTo>
                  <a:pt x="3642119" y="2881614"/>
                  <a:pt x="3698253" y="2884615"/>
                  <a:pt x="3742977" y="2919634"/>
                </a:cubicBezTo>
                <a:lnTo>
                  <a:pt x="3747435" y="2924268"/>
                </a:lnTo>
                <a:lnTo>
                  <a:pt x="3734275" y="2890874"/>
                </a:lnTo>
                <a:cubicBezTo>
                  <a:pt x="3728223" y="2859374"/>
                  <a:pt x="3734391" y="2827233"/>
                  <a:pt x="3754213" y="2801917"/>
                </a:cubicBezTo>
                <a:cubicBezTo>
                  <a:pt x="3774036" y="2776601"/>
                  <a:pt x="3803759" y="2762903"/>
                  <a:pt x="3835791" y="2761223"/>
                </a:cubicBezTo>
                <a:lnTo>
                  <a:pt x="3868994" y="2765671"/>
                </a:lnTo>
                <a:lnTo>
                  <a:pt x="3869938" y="2755881"/>
                </a:lnTo>
                <a:cubicBezTo>
                  <a:pt x="3876325" y="2733951"/>
                  <a:pt x="3887001" y="2712701"/>
                  <a:pt x="3902088" y="2693433"/>
                </a:cubicBezTo>
                <a:cubicBezTo>
                  <a:pt x="3947347" y="2635630"/>
                  <a:pt x="4019452" y="2612086"/>
                  <a:pt x="4083458" y="2628030"/>
                </a:cubicBezTo>
                <a:lnTo>
                  <a:pt x="4094003" y="2633178"/>
                </a:lnTo>
                <a:lnTo>
                  <a:pt x="4095694" y="2607840"/>
                </a:lnTo>
                <a:cubicBezTo>
                  <a:pt x="4102277" y="2583164"/>
                  <a:pt x="4113829" y="2559413"/>
                  <a:pt x="4130540" y="2538071"/>
                </a:cubicBezTo>
                <a:cubicBezTo>
                  <a:pt x="4147250" y="2516730"/>
                  <a:pt x="4167536" y="2499817"/>
                  <a:pt x="4189913" y="2487509"/>
                </a:cubicBezTo>
                <a:lnTo>
                  <a:pt x="4248541" y="2468801"/>
                </a:lnTo>
                <a:lnTo>
                  <a:pt x="4241322" y="2438219"/>
                </a:lnTo>
                <a:cubicBezTo>
                  <a:pt x="4232951" y="2377288"/>
                  <a:pt x="4247912" y="2313883"/>
                  <a:pt x="4288188" y="2262444"/>
                </a:cubicBezTo>
                <a:cubicBezTo>
                  <a:pt x="4298257" y="2249584"/>
                  <a:pt x="4309432" y="2238081"/>
                  <a:pt x="4321486" y="2227959"/>
                </a:cubicBezTo>
                <a:lnTo>
                  <a:pt x="4335969" y="2218121"/>
                </a:lnTo>
                <a:lnTo>
                  <a:pt x="4314086" y="2187893"/>
                </a:lnTo>
                <a:cubicBezTo>
                  <a:pt x="4243827" y="2068859"/>
                  <a:pt x="4245475" y="1920271"/>
                  <a:pt x="4330267" y="1811979"/>
                </a:cubicBezTo>
                <a:lnTo>
                  <a:pt x="4332016" y="1810185"/>
                </a:lnTo>
                <a:lnTo>
                  <a:pt x="4310856" y="1796781"/>
                </a:lnTo>
                <a:cubicBezTo>
                  <a:pt x="4115577" y="1643879"/>
                  <a:pt x="4060229" y="1378916"/>
                  <a:pt x="4165560" y="1166766"/>
                </a:cubicBezTo>
                <a:lnTo>
                  <a:pt x="4167007" y="1164474"/>
                </a:lnTo>
                <a:lnTo>
                  <a:pt x="4145224" y="1163757"/>
                </a:lnTo>
                <a:cubicBezTo>
                  <a:pt x="4029397" y="1149230"/>
                  <a:pt x="3912744" y="1102366"/>
                  <a:pt x="3810415" y="1022243"/>
                </a:cubicBezTo>
                <a:cubicBezTo>
                  <a:pt x="3537536" y="808581"/>
                  <a:pt x="3469838" y="439313"/>
                  <a:pt x="3659207" y="197461"/>
                </a:cubicBezTo>
                <a:cubicBezTo>
                  <a:pt x="3712467" y="129440"/>
                  <a:pt x="3780389" y="78742"/>
                  <a:pt x="3856584" y="45757"/>
                </a:cubicBezTo>
                <a:close/>
                <a:moveTo>
                  <a:pt x="1591389" y="276277"/>
                </a:moveTo>
                <a:cubicBezTo>
                  <a:pt x="1629846" y="260636"/>
                  <a:pt x="1670442" y="248141"/>
                  <a:pt x="1712840" y="239243"/>
                </a:cubicBezTo>
                <a:cubicBezTo>
                  <a:pt x="2009628" y="176959"/>
                  <a:pt x="2296404" y="311576"/>
                  <a:pt x="2405725" y="547597"/>
                </a:cubicBezTo>
                <a:lnTo>
                  <a:pt x="2412330" y="567520"/>
                </a:lnTo>
                <a:lnTo>
                  <a:pt x="2459729" y="527536"/>
                </a:lnTo>
                <a:cubicBezTo>
                  <a:pt x="2514531" y="489714"/>
                  <a:pt x="2577674" y="461908"/>
                  <a:pt x="2647026" y="447353"/>
                </a:cubicBezTo>
                <a:cubicBezTo>
                  <a:pt x="2924431" y="389136"/>
                  <a:pt x="3196125" y="565000"/>
                  <a:pt x="3253870" y="840156"/>
                </a:cubicBezTo>
                <a:cubicBezTo>
                  <a:pt x="3261088" y="874549"/>
                  <a:pt x="3264621" y="908867"/>
                  <a:pt x="3264736" y="942704"/>
                </a:cubicBezTo>
                <a:lnTo>
                  <a:pt x="3255965" y="1033383"/>
                </a:lnTo>
                <a:lnTo>
                  <a:pt x="3304974" y="1036969"/>
                </a:lnTo>
                <a:cubicBezTo>
                  <a:pt x="3441286" y="1059867"/>
                  <a:pt x="3553905" y="1156811"/>
                  <a:pt x="3582154" y="1291417"/>
                </a:cubicBezTo>
                <a:cubicBezTo>
                  <a:pt x="3596279" y="1358720"/>
                  <a:pt x="3587304" y="1425882"/>
                  <a:pt x="3560349" y="1485688"/>
                </a:cubicBezTo>
                <a:lnTo>
                  <a:pt x="3551187" y="1501653"/>
                </a:lnTo>
                <a:lnTo>
                  <a:pt x="3571095" y="1511713"/>
                </a:lnTo>
                <a:cubicBezTo>
                  <a:pt x="3623101" y="1544545"/>
                  <a:pt x="3661978" y="1596821"/>
                  <a:pt x="3675395" y="1660758"/>
                </a:cubicBezTo>
                <a:cubicBezTo>
                  <a:pt x="3688814" y="1724696"/>
                  <a:pt x="3674234" y="1788190"/>
                  <a:pt x="3639814" y="1839160"/>
                </a:cubicBezTo>
                <a:lnTo>
                  <a:pt x="3619831" y="1863410"/>
                </a:lnTo>
                <a:lnTo>
                  <a:pt x="3664171" y="1906086"/>
                </a:lnTo>
                <a:cubicBezTo>
                  <a:pt x="3678810" y="1927013"/>
                  <a:pt x="3689541" y="1951145"/>
                  <a:pt x="3695108" y="1977673"/>
                </a:cubicBezTo>
                <a:cubicBezTo>
                  <a:pt x="3711810" y="2057255"/>
                  <a:pt x="3677290" y="2135789"/>
                  <a:pt x="3613790" y="2179566"/>
                </a:cubicBezTo>
                <a:lnTo>
                  <a:pt x="3575946" y="2195756"/>
                </a:lnTo>
                <a:lnTo>
                  <a:pt x="3580276" y="2200178"/>
                </a:lnTo>
                <a:cubicBezTo>
                  <a:pt x="3592941" y="2219186"/>
                  <a:pt x="3602325" y="2241038"/>
                  <a:pt x="3607351" y="2264988"/>
                </a:cubicBezTo>
                <a:cubicBezTo>
                  <a:pt x="3622429" y="2336837"/>
                  <a:pt x="3594009" y="2407163"/>
                  <a:pt x="3540595" y="2445865"/>
                </a:cubicBezTo>
                <a:lnTo>
                  <a:pt x="3524160" y="2453144"/>
                </a:lnTo>
                <a:lnTo>
                  <a:pt x="3528275" y="2462009"/>
                </a:lnTo>
                <a:cubicBezTo>
                  <a:pt x="3541483" y="2524944"/>
                  <a:pt x="3493631" y="2588252"/>
                  <a:pt x="3421395" y="2603411"/>
                </a:cubicBezTo>
                <a:lnTo>
                  <a:pt x="3411307" y="2603742"/>
                </a:lnTo>
                <a:lnTo>
                  <a:pt x="3425021" y="2607014"/>
                </a:lnTo>
                <a:cubicBezTo>
                  <a:pt x="3445913" y="2615946"/>
                  <a:pt x="3460877" y="2631203"/>
                  <a:pt x="3464962" y="2650665"/>
                </a:cubicBezTo>
                <a:cubicBezTo>
                  <a:pt x="3473131" y="2689591"/>
                  <a:pt x="3434687" y="2730605"/>
                  <a:pt x="3379095" y="2742272"/>
                </a:cubicBezTo>
                <a:cubicBezTo>
                  <a:pt x="3323503" y="2753938"/>
                  <a:pt x="3271814" y="2731840"/>
                  <a:pt x="3263646" y="2692914"/>
                </a:cubicBezTo>
                <a:cubicBezTo>
                  <a:pt x="3255476" y="2653988"/>
                  <a:pt x="3293920" y="2612974"/>
                  <a:pt x="3349512" y="2601307"/>
                </a:cubicBezTo>
                <a:lnTo>
                  <a:pt x="3355928" y="2600880"/>
                </a:lnTo>
                <a:lnTo>
                  <a:pt x="3321904" y="2589445"/>
                </a:lnTo>
                <a:cubicBezTo>
                  <a:pt x="3293908" y="2573790"/>
                  <a:pt x="3273289" y="2548374"/>
                  <a:pt x="3266685" y="2516907"/>
                </a:cubicBezTo>
                <a:cubicBezTo>
                  <a:pt x="3260082" y="2485440"/>
                  <a:pt x="3268743" y="2453878"/>
                  <a:pt x="3288084" y="2428289"/>
                </a:cubicBezTo>
                <a:lnTo>
                  <a:pt x="3312868" y="2405752"/>
                </a:lnTo>
                <a:lnTo>
                  <a:pt x="3305986" y="2398725"/>
                </a:lnTo>
                <a:cubicBezTo>
                  <a:pt x="3293321" y="2379716"/>
                  <a:pt x="3283938" y="2357865"/>
                  <a:pt x="3278911" y="2333915"/>
                </a:cubicBezTo>
                <a:cubicBezTo>
                  <a:pt x="3263833" y="2262066"/>
                  <a:pt x="3292253" y="2191740"/>
                  <a:pt x="3345668" y="2153038"/>
                </a:cubicBezTo>
                <a:lnTo>
                  <a:pt x="3356396" y="2148286"/>
                </a:lnTo>
                <a:lnTo>
                  <a:pt x="3338100" y="2130675"/>
                </a:lnTo>
                <a:cubicBezTo>
                  <a:pt x="3323460" y="2109749"/>
                  <a:pt x="3312729" y="2085616"/>
                  <a:pt x="3307161" y="2059088"/>
                </a:cubicBezTo>
                <a:cubicBezTo>
                  <a:pt x="3301594" y="2032561"/>
                  <a:pt x="3301718" y="2006150"/>
                  <a:pt x="3306711" y="1981104"/>
                </a:cubicBezTo>
                <a:lnTo>
                  <a:pt x="3330152" y="1924203"/>
                </a:lnTo>
                <a:lnTo>
                  <a:pt x="3302106" y="1910032"/>
                </a:lnTo>
                <a:cubicBezTo>
                  <a:pt x="3250099" y="1877200"/>
                  <a:pt x="3211223" y="1824925"/>
                  <a:pt x="3197805" y="1760986"/>
                </a:cubicBezTo>
                <a:cubicBezTo>
                  <a:pt x="3194451" y="1745002"/>
                  <a:pt x="3192846" y="1729045"/>
                  <a:pt x="3192864" y="1713305"/>
                </a:cubicBezTo>
                <a:lnTo>
                  <a:pt x="3194664" y="1695889"/>
                </a:lnTo>
                <a:lnTo>
                  <a:pt x="3157446" y="1693166"/>
                </a:lnTo>
                <a:cubicBezTo>
                  <a:pt x="3021134" y="1670267"/>
                  <a:pt x="2908515" y="1573323"/>
                  <a:pt x="2880266" y="1438717"/>
                </a:cubicBezTo>
                <a:lnTo>
                  <a:pt x="2880020" y="1436223"/>
                </a:lnTo>
                <a:lnTo>
                  <a:pt x="2856139" y="1443781"/>
                </a:lnTo>
                <a:cubicBezTo>
                  <a:pt x="2613409" y="1494721"/>
                  <a:pt x="2375053" y="1366442"/>
                  <a:pt x="2280572" y="1149244"/>
                </a:cubicBezTo>
                <a:lnTo>
                  <a:pt x="2279750" y="1146660"/>
                </a:lnTo>
                <a:lnTo>
                  <a:pt x="2265175" y="1162864"/>
                </a:lnTo>
                <a:cubicBezTo>
                  <a:pt x="2179473" y="1242126"/>
                  <a:pt x="2068502" y="1301195"/>
                  <a:pt x="1941306" y="1327888"/>
                </a:cubicBezTo>
                <a:cubicBezTo>
                  <a:pt x="1602120" y="1399070"/>
                  <a:pt x="1276011" y="1213074"/>
                  <a:pt x="1212922" y="912453"/>
                </a:cubicBezTo>
                <a:cubicBezTo>
                  <a:pt x="1157719" y="649410"/>
                  <a:pt x="1322182" y="385765"/>
                  <a:pt x="1591389" y="276277"/>
                </a:cubicBezTo>
                <a:close/>
              </a:path>
            </a:pathLst>
          </a:custGeom>
          <a:noFill/>
          <a:ln w="19050">
            <a:solidFill>
              <a:srgbClr val="FF0000"/>
            </a:solidFill>
            <a:prstDash val="solid"/>
          </a:ln>
          <a:scene3d>
            <a:camera prst="orthographicFront"/>
            <a:lightRig rig="fla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39"/>
          <p:cNvSpPr/>
          <p:nvPr/>
        </p:nvSpPr>
        <p:spPr>
          <a:xfrm>
            <a:off x="2164985" y="1140993"/>
            <a:ext cx="4790895" cy="4544758"/>
          </a:xfrm>
          <a:custGeom>
            <a:avLst/>
            <a:gdLst>
              <a:gd name="connsiteX0" fmla="*/ 3431147 w 6454103"/>
              <a:gd name="connsiteY0" fmla="*/ 3431193 h 6373171"/>
              <a:gd name="connsiteX1" fmla="*/ 3521419 w 6454103"/>
              <a:gd name="connsiteY1" fmla="*/ 3445340 h 6373171"/>
              <a:gd name="connsiteX2" fmla="*/ 3484006 w 6454103"/>
              <a:gd name="connsiteY2" fmla="*/ 3565195 h 6373171"/>
              <a:gd name="connsiteX3" fmla="*/ 3478416 w 6454103"/>
              <a:gd name="connsiteY3" fmla="*/ 3568373 h 6373171"/>
              <a:gd name="connsiteX4" fmla="*/ 3514025 w 6454103"/>
              <a:gd name="connsiteY4" fmla="*/ 3563853 h 6373171"/>
              <a:gd name="connsiteX5" fmla="*/ 3595318 w 6454103"/>
              <a:gd name="connsiteY5" fmla="*/ 3605111 h 6373171"/>
              <a:gd name="connsiteX6" fmla="*/ 3614640 w 6454103"/>
              <a:gd name="connsiteY6" fmla="*/ 3694204 h 6373171"/>
              <a:gd name="connsiteX7" fmla="*/ 3602141 w 6454103"/>
              <a:gd name="connsiteY7" fmla="*/ 3725285 h 6373171"/>
              <a:gd name="connsiteX8" fmla="*/ 3611396 w 6454103"/>
              <a:gd name="connsiteY8" fmla="*/ 3728614 h 6373171"/>
              <a:gd name="connsiteX9" fmla="*/ 3663989 w 6454103"/>
              <a:gd name="connsiteY9" fmla="*/ 3775170 h 6373171"/>
              <a:gd name="connsiteX10" fmla="*/ 3682648 w 6454103"/>
              <a:gd name="connsiteY10" fmla="*/ 3967067 h 6373171"/>
              <a:gd name="connsiteX11" fmla="*/ 3675059 w 6454103"/>
              <a:gd name="connsiteY11" fmla="*/ 3976017 h 6373171"/>
              <a:gd name="connsiteX12" fmla="*/ 3699198 w 6454103"/>
              <a:gd name="connsiteY12" fmla="*/ 3983904 h 6373171"/>
              <a:gd name="connsiteX13" fmla="*/ 3758219 w 6454103"/>
              <a:gd name="connsiteY13" fmla="*/ 4034878 h 6373171"/>
              <a:gd name="connsiteX14" fmla="*/ 3792580 w 6454103"/>
              <a:gd name="connsiteY14" fmla="*/ 4104885 h 6373171"/>
              <a:gd name="connsiteX15" fmla="*/ 3796253 w 6454103"/>
              <a:gd name="connsiteY15" fmla="*/ 4166316 h 6373171"/>
              <a:gd name="connsiteX16" fmla="*/ 3827671 w 6454103"/>
              <a:gd name="connsiteY16" fmla="*/ 4166862 h 6373171"/>
              <a:gd name="connsiteX17" fmla="*/ 3986462 w 6454103"/>
              <a:gd name="connsiteY17" fmla="*/ 4255624 h 6373171"/>
              <a:gd name="connsiteX18" fmla="*/ 4011671 w 6454103"/>
              <a:gd name="connsiteY18" fmla="*/ 4296397 h 6373171"/>
              <a:gd name="connsiteX19" fmla="*/ 4017634 w 6454103"/>
              <a:gd name="connsiteY19" fmla="*/ 4312859 h 6373171"/>
              <a:gd name="connsiteX20" fmla="*/ 4052324 w 6454103"/>
              <a:gd name="connsiteY20" fmla="*/ 4299105 h 6373171"/>
              <a:gd name="connsiteX21" fmla="*/ 4412641 w 6454103"/>
              <a:gd name="connsiteY21" fmla="*/ 4407481 h 6373171"/>
              <a:gd name="connsiteX22" fmla="*/ 4413948 w 6454103"/>
              <a:gd name="connsiteY22" fmla="*/ 4409619 h 6373171"/>
              <a:gd name="connsiteX23" fmla="*/ 4432156 w 6454103"/>
              <a:gd name="connsiteY23" fmla="*/ 4392417 h 6373171"/>
              <a:gd name="connsiteX24" fmla="*/ 5078544 w 6454103"/>
              <a:gd name="connsiteY24" fmla="*/ 4406960 h 6373171"/>
              <a:gd name="connsiteX25" fmla="*/ 5080410 w 6454103"/>
              <a:gd name="connsiteY25" fmla="*/ 4408928 h 6373171"/>
              <a:gd name="connsiteX26" fmla="*/ 5086475 w 6454103"/>
              <a:gd name="connsiteY26" fmla="*/ 4387995 h 6373171"/>
              <a:gd name="connsiteX27" fmla="*/ 5306178 w 6454103"/>
              <a:gd name="connsiteY27" fmla="*/ 4098420 h 6373171"/>
              <a:gd name="connsiteX28" fmla="*/ 6142779 w 6454103"/>
              <a:gd name="connsiteY28" fmla="*/ 4155261 h 6373171"/>
              <a:gd name="connsiteX29" fmla="*/ 5985859 w 6454103"/>
              <a:gd name="connsiteY29" fmla="*/ 4978976 h 6373171"/>
              <a:gd name="connsiteX30" fmla="*/ 5227841 w 6454103"/>
              <a:gd name="connsiteY30" fmla="*/ 5003076 h 6373171"/>
              <a:gd name="connsiteX31" fmla="*/ 5213220 w 6454103"/>
              <a:gd name="connsiteY31" fmla="*/ 4988016 h 6373171"/>
              <a:gd name="connsiteX32" fmla="*/ 5187959 w 6454103"/>
              <a:gd name="connsiteY32" fmla="*/ 5044649 h 6373171"/>
              <a:gd name="connsiteX33" fmla="*/ 5054261 w 6454103"/>
              <a:gd name="connsiteY33" fmla="*/ 5198383 h 6373171"/>
              <a:gd name="connsiteX34" fmla="*/ 4336931 w 6454103"/>
              <a:gd name="connsiteY34" fmla="*/ 5108996 h 6373171"/>
              <a:gd name="connsiteX35" fmla="*/ 4282497 w 6454103"/>
              <a:gd name="connsiteY35" fmla="*/ 5021410 h 6373171"/>
              <a:gd name="connsiteX36" fmla="*/ 4250911 w 6454103"/>
              <a:gd name="connsiteY36" fmla="*/ 4935959 h 6373171"/>
              <a:gd name="connsiteX37" fmla="*/ 4205230 w 6454103"/>
              <a:gd name="connsiteY37" fmla="*/ 4954071 h 6373171"/>
              <a:gd name="connsiteX38" fmla="*/ 3844915 w 6454103"/>
              <a:gd name="connsiteY38" fmla="*/ 4845695 h 6373171"/>
              <a:gd name="connsiteX39" fmla="*/ 3779956 w 6454103"/>
              <a:gd name="connsiteY39" fmla="*/ 4661312 h 6373171"/>
              <a:gd name="connsiteX40" fmla="*/ 3781253 w 6454103"/>
              <a:gd name="connsiteY40" fmla="*/ 4642950 h 6373171"/>
              <a:gd name="connsiteX41" fmla="*/ 3758951 w 6454103"/>
              <a:gd name="connsiteY41" fmla="*/ 4642561 h 6373171"/>
              <a:gd name="connsiteX42" fmla="*/ 3600161 w 6454103"/>
              <a:gd name="connsiteY42" fmla="*/ 4553801 h 6373171"/>
              <a:gd name="connsiteX43" fmla="*/ 3554514 w 6454103"/>
              <a:gd name="connsiteY43" fmla="*/ 4377705 h 6373171"/>
              <a:gd name="connsiteX44" fmla="*/ 3561944 w 6454103"/>
              <a:gd name="connsiteY44" fmla="*/ 4347173 h 6373171"/>
              <a:gd name="connsiteX45" fmla="*/ 3503447 w 6454103"/>
              <a:gd name="connsiteY45" fmla="*/ 4328061 h 6373171"/>
              <a:gd name="connsiteX46" fmla="*/ 3444426 w 6454103"/>
              <a:gd name="connsiteY46" fmla="*/ 4277087 h 6373171"/>
              <a:gd name="connsiteX47" fmla="*/ 3429725 w 6454103"/>
              <a:gd name="connsiteY47" fmla="*/ 4059929 h 6373171"/>
              <a:gd name="connsiteX48" fmla="*/ 3456744 w 6454103"/>
              <a:gd name="connsiteY48" fmla="*/ 4028877 h 6373171"/>
              <a:gd name="connsiteX49" fmla="*/ 3450921 w 6454103"/>
              <a:gd name="connsiteY49" fmla="*/ 4026781 h 6373171"/>
              <a:gd name="connsiteX50" fmla="*/ 3398329 w 6454103"/>
              <a:gd name="connsiteY50" fmla="*/ 3980226 h 6373171"/>
              <a:gd name="connsiteX51" fmla="*/ 3379669 w 6454103"/>
              <a:gd name="connsiteY51" fmla="*/ 3788328 h 6373171"/>
              <a:gd name="connsiteX52" fmla="*/ 3391294 w 6454103"/>
              <a:gd name="connsiteY52" fmla="*/ 3774620 h 6373171"/>
              <a:gd name="connsiteX53" fmla="*/ 3383730 w 6454103"/>
              <a:gd name="connsiteY53" fmla="*/ 3768431 h 6373171"/>
              <a:gd name="connsiteX54" fmla="*/ 3418379 w 6454103"/>
              <a:gd name="connsiteY54" fmla="*/ 3594599 h 6373171"/>
              <a:gd name="connsiteX55" fmla="*/ 3427316 w 6454103"/>
              <a:gd name="connsiteY55" fmla="*/ 3589909 h 6373171"/>
              <a:gd name="connsiteX56" fmla="*/ 3413546 w 6454103"/>
              <a:gd name="connsiteY56" fmla="*/ 3592935 h 6373171"/>
              <a:gd name="connsiteX57" fmla="*/ 3358584 w 6454103"/>
              <a:gd name="connsiteY57" fmla="*/ 3571030 h 6373171"/>
              <a:gd name="connsiteX58" fmla="*/ 3395997 w 6454103"/>
              <a:gd name="connsiteY58" fmla="*/ 3451175 h 6373171"/>
              <a:gd name="connsiteX59" fmla="*/ 3431147 w 6454103"/>
              <a:gd name="connsiteY59" fmla="*/ 3431193 h 6373171"/>
              <a:gd name="connsiteX60" fmla="*/ 2961271 w 6454103"/>
              <a:gd name="connsiteY60" fmla="*/ 3390934 h 6373171"/>
              <a:gd name="connsiteX61" fmla="*/ 3036858 w 6454103"/>
              <a:gd name="connsiteY61" fmla="*/ 3386383 h 6373171"/>
              <a:gd name="connsiteX62" fmla="*/ 3121314 w 6454103"/>
              <a:gd name="connsiteY62" fmla="*/ 3479291 h 6373171"/>
              <a:gd name="connsiteX63" fmla="*/ 3005123 w 6454103"/>
              <a:gd name="connsiteY63" fmla="*/ 3526878 h 6373171"/>
              <a:gd name="connsiteX64" fmla="*/ 2999111 w 6454103"/>
              <a:gd name="connsiteY64" fmla="*/ 3524598 h 6373171"/>
              <a:gd name="connsiteX65" fmla="*/ 3025295 w 6454103"/>
              <a:gd name="connsiteY65" fmla="*/ 3549150 h 6373171"/>
              <a:gd name="connsiteX66" fmla="*/ 3045336 w 6454103"/>
              <a:gd name="connsiteY66" fmla="*/ 3638084 h 6373171"/>
              <a:gd name="connsiteX67" fmla="*/ 2989014 w 6454103"/>
              <a:gd name="connsiteY67" fmla="*/ 3709769 h 6373171"/>
              <a:gd name="connsiteX68" fmla="*/ 2957101 w 6454103"/>
              <a:gd name="connsiteY68" fmla="*/ 3719955 h 6373171"/>
              <a:gd name="connsiteX69" fmla="*/ 2960436 w 6454103"/>
              <a:gd name="connsiteY69" fmla="*/ 3729208 h 6373171"/>
              <a:gd name="connsiteX70" fmla="*/ 2958098 w 6454103"/>
              <a:gd name="connsiteY70" fmla="*/ 3799407 h 6373171"/>
              <a:gd name="connsiteX71" fmla="*/ 2822152 w 6454103"/>
              <a:gd name="connsiteY71" fmla="*/ 3936124 h 6373171"/>
              <a:gd name="connsiteX72" fmla="*/ 2810418 w 6454103"/>
              <a:gd name="connsiteY72" fmla="*/ 3935982 h 6373171"/>
              <a:gd name="connsiteX73" fmla="*/ 2819731 w 6454103"/>
              <a:gd name="connsiteY73" fmla="*/ 3959608 h 6373171"/>
              <a:gd name="connsiteX74" fmla="*/ 2818088 w 6454103"/>
              <a:gd name="connsiteY74" fmla="*/ 4037577 h 6373171"/>
              <a:gd name="connsiteX75" fmla="*/ 2786058 w 6454103"/>
              <a:gd name="connsiteY75" fmla="*/ 4108681 h 6373171"/>
              <a:gd name="connsiteX76" fmla="*/ 2741072 w 6454103"/>
              <a:gd name="connsiteY76" fmla="*/ 4150675 h 6373171"/>
              <a:gd name="connsiteX77" fmla="*/ 2760682 w 6454103"/>
              <a:gd name="connsiteY77" fmla="*/ 4175228 h 6373171"/>
              <a:gd name="connsiteX78" fmla="*/ 2793532 w 6454103"/>
              <a:gd name="connsiteY78" fmla="*/ 4354153 h 6373171"/>
              <a:gd name="connsiteX79" fmla="*/ 2778191 w 6454103"/>
              <a:gd name="connsiteY79" fmla="*/ 4399569 h 6373171"/>
              <a:gd name="connsiteX80" fmla="*/ 2769309 w 6454103"/>
              <a:gd name="connsiteY80" fmla="*/ 4414658 h 6373171"/>
              <a:gd name="connsiteX81" fmla="*/ 2802022 w 6454103"/>
              <a:gd name="connsiteY81" fmla="*/ 4432616 h 6373171"/>
              <a:gd name="connsiteX82" fmla="*/ 2948240 w 6454103"/>
              <a:gd name="connsiteY82" fmla="*/ 4779305 h 6373171"/>
              <a:gd name="connsiteX83" fmla="*/ 2947426 w 6454103"/>
              <a:gd name="connsiteY83" fmla="*/ 4781676 h 6373171"/>
              <a:gd name="connsiteX84" fmla="*/ 2972287 w 6454103"/>
              <a:gd name="connsiteY84" fmla="*/ 4784737 h 6373171"/>
              <a:gd name="connsiteX85" fmla="*/ 3373176 w 6454103"/>
              <a:gd name="connsiteY85" fmla="*/ 5292001 h 6373171"/>
              <a:gd name="connsiteX86" fmla="*/ 3372849 w 6454103"/>
              <a:gd name="connsiteY86" fmla="*/ 5294693 h 6373171"/>
              <a:gd name="connsiteX87" fmla="*/ 3392843 w 6454103"/>
              <a:gd name="connsiteY87" fmla="*/ 5286020 h 6373171"/>
              <a:gd name="connsiteX88" fmla="*/ 3756007 w 6454103"/>
              <a:gd name="connsiteY88" fmla="*/ 5270672 h 6373171"/>
              <a:gd name="connsiteX89" fmla="*/ 4245574 w 6454103"/>
              <a:gd name="connsiteY89" fmla="*/ 5951446 h 6373171"/>
              <a:gd name="connsiteX90" fmla="*/ 3510923 w 6454103"/>
              <a:gd name="connsiteY90" fmla="*/ 6355696 h 6373171"/>
              <a:gd name="connsiteX91" fmla="*/ 3009095 w 6454103"/>
              <a:gd name="connsiteY91" fmla="*/ 5787066 h 6373171"/>
              <a:gd name="connsiteX92" fmla="*/ 3011376 w 6454103"/>
              <a:gd name="connsiteY92" fmla="*/ 5766201 h 6373171"/>
              <a:gd name="connsiteX93" fmla="*/ 2951640 w 6454103"/>
              <a:gd name="connsiteY93" fmla="*/ 5782844 h 6373171"/>
              <a:gd name="connsiteX94" fmla="*/ 2747964 w 6454103"/>
              <a:gd name="connsiteY94" fmla="*/ 5777850 h 6373171"/>
              <a:gd name="connsiteX95" fmla="*/ 2359508 w 6454103"/>
              <a:gd name="connsiteY95" fmla="*/ 5168215 h 6373171"/>
              <a:gd name="connsiteX96" fmla="*/ 2392284 w 6454103"/>
              <a:gd name="connsiteY96" fmla="*/ 5070439 h 6373171"/>
              <a:gd name="connsiteX97" fmla="*/ 2437980 w 6454103"/>
              <a:gd name="connsiteY97" fmla="*/ 4991627 h 6373171"/>
              <a:gd name="connsiteX98" fmla="*/ 2394904 w 6454103"/>
              <a:gd name="connsiteY98" fmla="*/ 4967980 h 6373171"/>
              <a:gd name="connsiteX99" fmla="*/ 2248686 w 6454103"/>
              <a:gd name="connsiteY99" fmla="*/ 4621290 h 6373171"/>
              <a:gd name="connsiteX100" fmla="*/ 2349326 w 6454103"/>
              <a:gd name="connsiteY100" fmla="*/ 4453695 h 6373171"/>
              <a:gd name="connsiteX101" fmla="*/ 2364299 w 6454103"/>
              <a:gd name="connsiteY101" fmla="*/ 4442988 h 6373171"/>
              <a:gd name="connsiteX102" fmla="*/ 2350380 w 6454103"/>
              <a:gd name="connsiteY102" fmla="*/ 4425558 h 6373171"/>
              <a:gd name="connsiteX103" fmla="*/ 2317530 w 6454103"/>
              <a:gd name="connsiteY103" fmla="*/ 4246634 h 6373171"/>
              <a:gd name="connsiteX104" fmla="*/ 2424097 w 6454103"/>
              <a:gd name="connsiteY104" fmla="*/ 4099201 h 6373171"/>
              <a:gd name="connsiteX105" fmla="*/ 2452356 w 6454103"/>
              <a:gd name="connsiteY105" fmla="*/ 4085460 h 6373171"/>
              <a:gd name="connsiteX106" fmla="*/ 2429787 w 6454103"/>
              <a:gd name="connsiteY106" fmla="*/ 4028207 h 6373171"/>
              <a:gd name="connsiteX107" fmla="*/ 2431431 w 6454103"/>
              <a:gd name="connsiteY107" fmla="*/ 3950239 h 6373171"/>
              <a:gd name="connsiteX108" fmla="*/ 2589362 w 6454103"/>
              <a:gd name="connsiteY108" fmla="*/ 3800468 h 6373171"/>
              <a:gd name="connsiteX109" fmla="*/ 2630511 w 6454103"/>
              <a:gd name="connsiteY109" fmla="*/ 3801488 h 6373171"/>
              <a:gd name="connsiteX110" fmla="*/ 2628413 w 6454103"/>
              <a:gd name="connsiteY110" fmla="*/ 3795665 h 6373171"/>
              <a:gd name="connsiteX111" fmla="*/ 2630751 w 6454103"/>
              <a:gd name="connsiteY111" fmla="*/ 3725466 h 6373171"/>
              <a:gd name="connsiteX112" fmla="*/ 2766697 w 6454103"/>
              <a:gd name="connsiteY112" fmla="*/ 3588749 h 6373171"/>
              <a:gd name="connsiteX113" fmla="*/ 2784670 w 6454103"/>
              <a:gd name="connsiteY113" fmla="*/ 3588966 h 6373171"/>
              <a:gd name="connsiteX114" fmla="*/ 2784616 w 6454103"/>
              <a:gd name="connsiteY114" fmla="*/ 3579193 h 6373171"/>
              <a:gd name="connsiteX115" fmla="*/ 2940630 w 6454103"/>
              <a:gd name="connsiteY115" fmla="*/ 3495064 h 6373171"/>
              <a:gd name="connsiteX116" fmla="*/ 2949941 w 6454103"/>
              <a:gd name="connsiteY116" fmla="*/ 3498959 h 6373171"/>
              <a:gd name="connsiteX117" fmla="*/ 2938831 w 6454103"/>
              <a:gd name="connsiteY117" fmla="*/ 3490279 h 6373171"/>
              <a:gd name="connsiteX118" fmla="*/ 2920667 w 6454103"/>
              <a:gd name="connsiteY118" fmla="*/ 3433970 h 6373171"/>
              <a:gd name="connsiteX119" fmla="*/ 2961271 w 6454103"/>
              <a:gd name="connsiteY119" fmla="*/ 3390934 h 6373171"/>
              <a:gd name="connsiteX120" fmla="*/ 1852456 w 6454103"/>
              <a:gd name="connsiteY120" fmla="*/ 3074803 h 6373171"/>
              <a:gd name="connsiteX121" fmla="*/ 1989210 w 6454103"/>
              <a:gd name="connsiteY121" fmla="*/ 3080124 h 6373171"/>
              <a:gd name="connsiteX122" fmla="*/ 2017805 w 6454103"/>
              <a:gd name="connsiteY122" fmla="*/ 3093151 h 6373171"/>
              <a:gd name="connsiteX123" fmla="*/ 2047555 w 6454103"/>
              <a:gd name="connsiteY123" fmla="*/ 3039279 h 6373171"/>
              <a:gd name="connsiteX124" fmla="*/ 2108699 w 6454103"/>
              <a:gd name="connsiteY124" fmla="*/ 2990873 h 6373171"/>
              <a:gd name="connsiteX125" fmla="*/ 2324757 w 6454103"/>
              <a:gd name="connsiteY125" fmla="*/ 3017184 h 6373171"/>
              <a:gd name="connsiteX126" fmla="*/ 2350188 w 6454103"/>
              <a:gd name="connsiteY126" fmla="*/ 3049551 h 6373171"/>
              <a:gd name="connsiteX127" fmla="*/ 2353339 w 6454103"/>
              <a:gd name="connsiteY127" fmla="*/ 3044223 h 6373171"/>
              <a:gd name="connsiteX128" fmla="*/ 2408936 w 6454103"/>
              <a:gd name="connsiteY128" fmla="*/ 3001302 h 6373171"/>
              <a:gd name="connsiteX129" fmla="*/ 2600926 w 6454103"/>
              <a:gd name="connsiteY129" fmla="*/ 3018984 h 6373171"/>
              <a:gd name="connsiteX130" fmla="*/ 2612210 w 6454103"/>
              <a:gd name="connsiteY130" fmla="*/ 3032975 h 6373171"/>
              <a:gd name="connsiteX131" fmla="*/ 2619708 w 6454103"/>
              <a:gd name="connsiteY131" fmla="*/ 3026708 h 6373171"/>
              <a:gd name="connsiteX132" fmla="*/ 2783950 w 6454103"/>
              <a:gd name="connsiteY132" fmla="*/ 3093361 h 6373171"/>
              <a:gd name="connsiteX133" fmla="*/ 2786880 w 6454103"/>
              <a:gd name="connsiteY133" fmla="*/ 3103019 h 6373171"/>
              <a:gd name="connsiteX134" fmla="*/ 2786492 w 6454103"/>
              <a:gd name="connsiteY134" fmla="*/ 3088926 h 6373171"/>
              <a:gd name="connsiteX135" fmla="*/ 2818322 w 6454103"/>
              <a:gd name="connsiteY135" fmla="*/ 3039051 h 6373171"/>
              <a:gd name="connsiteX136" fmla="*/ 2929026 w 6454103"/>
              <a:gd name="connsiteY136" fmla="*/ 3098291 h 6373171"/>
              <a:gd name="connsiteX137" fmla="*/ 2911221 w 6454103"/>
              <a:gd name="connsiteY137" fmla="*/ 3222580 h 6373171"/>
              <a:gd name="connsiteX138" fmla="*/ 2800517 w 6454103"/>
              <a:gd name="connsiteY138" fmla="*/ 3163341 h 6373171"/>
              <a:gd name="connsiteX139" fmla="*/ 2798444 w 6454103"/>
              <a:gd name="connsiteY139" fmla="*/ 3157253 h 6373171"/>
              <a:gd name="connsiteX140" fmla="*/ 2796202 w 6454103"/>
              <a:gd name="connsiteY140" fmla="*/ 3193077 h 6373171"/>
              <a:gd name="connsiteX141" fmla="*/ 2740421 w 6454103"/>
              <a:gd name="connsiteY141" fmla="*/ 3265184 h 6373171"/>
              <a:gd name="connsiteX142" fmla="*/ 2649285 w 6454103"/>
              <a:gd name="connsiteY142" fmla="*/ 3267444 h 6373171"/>
              <a:gd name="connsiteX143" fmla="*/ 2621102 w 6454103"/>
              <a:gd name="connsiteY143" fmla="*/ 3249335 h 6373171"/>
              <a:gd name="connsiteX144" fmla="*/ 2616095 w 6454103"/>
              <a:gd name="connsiteY144" fmla="*/ 3257801 h 6373171"/>
              <a:gd name="connsiteX145" fmla="*/ 2560497 w 6454103"/>
              <a:gd name="connsiteY145" fmla="*/ 3300723 h 6373171"/>
              <a:gd name="connsiteX146" fmla="*/ 2368508 w 6454103"/>
              <a:gd name="connsiteY146" fmla="*/ 3283040 h 6373171"/>
              <a:gd name="connsiteX147" fmla="*/ 2361141 w 6454103"/>
              <a:gd name="connsiteY147" fmla="*/ 3273906 h 6373171"/>
              <a:gd name="connsiteX148" fmla="*/ 2348864 w 6454103"/>
              <a:gd name="connsiteY148" fmla="*/ 3296136 h 6373171"/>
              <a:gd name="connsiteX149" fmla="*/ 2287720 w 6454103"/>
              <a:gd name="connsiteY149" fmla="*/ 3344543 h 6373171"/>
              <a:gd name="connsiteX150" fmla="*/ 2212508 w 6454103"/>
              <a:gd name="connsiteY150" fmla="*/ 3365157 h 6373171"/>
              <a:gd name="connsiteX151" fmla="*/ 2151479 w 6454103"/>
              <a:gd name="connsiteY151" fmla="*/ 3357237 h 6373171"/>
              <a:gd name="connsiteX152" fmla="*/ 2145048 w 6454103"/>
              <a:gd name="connsiteY152" fmla="*/ 3387993 h 6373171"/>
              <a:gd name="connsiteX153" fmla="*/ 2028065 w 6454103"/>
              <a:gd name="connsiteY153" fmla="*/ 3527307 h 6373171"/>
              <a:gd name="connsiteX154" fmla="*/ 1983285 w 6454103"/>
              <a:gd name="connsiteY154" fmla="*/ 3544418 h 6373171"/>
              <a:gd name="connsiteX155" fmla="*/ 1965996 w 6454103"/>
              <a:gd name="connsiteY155" fmla="*/ 3547185 h 6373171"/>
              <a:gd name="connsiteX156" fmla="*/ 1972996 w 6454103"/>
              <a:gd name="connsiteY156" fmla="*/ 3583840 h 6373171"/>
              <a:gd name="connsiteX157" fmla="*/ 1798930 w 6454103"/>
              <a:gd name="connsiteY157" fmla="*/ 3917417 h 6373171"/>
              <a:gd name="connsiteX158" fmla="*/ 1796585 w 6454103"/>
              <a:gd name="connsiteY158" fmla="*/ 3918301 h 6373171"/>
              <a:gd name="connsiteX159" fmla="*/ 1810064 w 6454103"/>
              <a:gd name="connsiteY159" fmla="*/ 3939413 h 6373171"/>
              <a:gd name="connsiteX160" fmla="*/ 1674481 w 6454103"/>
              <a:gd name="connsiteY160" fmla="*/ 4571589 h 6373171"/>
              <a:gd name="connsiteX161" fmla="*/ 1672198 w 6454103"/>
              <a:gd name="connsiteY161" fmla="*/ 4573052 h 6373171"/>
              <a:gd name="connsiteX162" fmla="*/ 1691621 w 6454103"/>
              <a:gd name="connsiteY162" fmla="*/ 4582938 h 6373171"/>
              <a:gd name="connsiteX163" fmla="*/ 1934823 w 6454103"/>
              <a:gd name="connsiteY163" fmla="*/ 4853079 h 6373171"/>
              <a:gd name="connsiteX164" fmla="*/ 1721999 w 6454103"/>
              <a:gd name="connsiteY164" fmla="*/ 5664150 h 6373171"/>
              <a:gd name="connsiteX165" fmla="*/ 942365 w 6454103"/>
              <a:gd name="connsiteY165" fmla="*/ 5355443 h 6373171"/>
              <a:gd name="connsiteX166" fmla="*/ 1060939 w 6454103"/>
              <a:gd name="connsiteY166" fmla="*/ 4606369 h 6373171"/>
              <a:gd name="connsiteX167" fmla="*/ 1078475 w 6454103"/>
              <a:gd name="connsiteY167" fmla="*/ 4594834 h 6373171"/>
              <a:gd name="connsiteX168" fmla="*/ 1027588 w 6454103"/>
              <a:gd name="connsiteY168" fmla="*/ 4559394 h 6373171"/>
              <a:gd name="connsiteX169" fmla="*/ 901675 w 6454103"/>
              <a:gd name="connsiteY169" fmla="*/ 4399222 h 6373171"/>
              <a:gd name="connsiteX170" fmla="*/ 1124085 w 6454103"/>
              <a:gd name="connsiteY170" fmla="*/ 3711410 h 6373171"/>
              <a:gd name="connsiteX171" fmla="*/ 1220330 w 6454103"/>
              <a:gd name="connsiteY171" fmla="*/ 3674379 h 6373171"/>
              <a:gd name="connsiteX172" fmla="*/ 1310190 w 6454103"/>
              <a:gd name="connsiteY172" fmla="*/ 3659390 h 6373171"/>
              <a:gd name="connsiteX173" fmla="*/ 1300973 w 6454103"/>
              <a:gd name="connsiteY173" fmla="*/ 3611122 h 6373171"/>
              <a:gd name="connsiteX174" fmla="*/ 1475038 w 6454103"/>
              <a:gd name="connsiteY174" fmla="*/ 3277544 h 6373171"/>
              <a:gd name="connsiteX175" fmla="*/ 1668336 w 6454103"/>
              <a:gd name="connsiteY175" fmla="*/ 3248340 h 6373171"/>
              <a:gd name="connsiteX176" fmla="*/ 1686128 w 6454103"/>
              <a:gd name="connsiteY176" fmla="*/ 3253060 h 6373171"/>
              <a:gd name="connsiteX177" fmla="*/ 1690694 w 6454103"/>
              <a:gd name="connsiteY177" fmla="*/ 3231227 h 6373171"/>
              <a:gd name="connsiteX178" fmla="*/ 1807677 w 6454103"/>
              <a:gd name="connsiteY178" fmla="*/ 3091914 h 6373171"/>
              <a:gd name="connsiteX179" fmla="*/ 1852456 w 6454103"/>
              <a:gd name="connsiteY179" fmla="*/ 3074803 h 6373171"/>
              <a:gd name="connsiteX180" fmla="*/ 5681433 w 6454103"/>
              <a:gd name="connsiteY180" fmla="*/ 1581620 h 6373171"/>
              <a:gd name="connsiteX181" fmla="*/ 5897923 w 6454103"/>
              <a:gd name="connsiteY181" fmla="*/ 1532306 h 6373171"/>
              <a:gd name="connsiteX182" fmla="*/ 6454103 w 6454103"/>
              <a:gd name="connsiteY182" fmla="*/ 2159836 h 6373171"/>
              <a:gd name="connsiteX183" fmla="*/ 6010013 w 6454103"/>
              <a:gd name="connsiteY183" fmla="*/ 2774617 h 6373171"/>
              <a:gd name="connsiteX184" fmla="*/ 5989158 w 6454103"/>
              <a:gd name="connsiteY184" fmla="*/ 2776989 h 6373171"/>
              <a:gd name="connsiteX185" fmla="*/ 6018554 w 6454103"/>
              <a:gd name="connsiteY185" fmla="*/ 2831590 h 6373171"/>
              <a:gd name="connsiteX186" fmla="*/ 6058559 w 6454103"/>
              <a:gd name="connsiteY186" fmla="*/ 3031362 h 6373171"/>
              <a:gd name="connsiteX187" fmla="*/ 5549492 w 6454103"/>
              <a:gd name="connsiteY187" fmla="*/ 3544591 h 6373171"/>
              <a:gd name="connsiteX188" fmla="*/ 5446897 w 6454103"/>
              <a:gd name="connsiteY188" fmla="*/ 3534164 h 6373171"/>
              <a:gd name="connsiteX189" fmla="*/ 5359954 w 6454103"/>
              <a:gd name="connsiteY189" fmla="*/ 3506955 h 6373171"/>
              <a:gd name="connsiteX190" fmla="*/ 5346379 w 6454103"/>
              <a:gd name="connsiteY190" fmla="*/ 3554183 h 6373171"/>
              <a:gd name="connsiteX191" fmla="*/ 5040425 w 6454103"/>
              <a:gd name="connsiteY191" fmla="*/ 3773193 h 6373171"/>
              <a:gd name="connsiteX192" fmla="*/ 4854774 w 6454103"/>
              <a:gd name="connsiteY192" fmla="*/ 3711952 h 6373171"/>
              <a:gd name="connsiteX193" fmla="*/ 4841031 w 6454103"/>
              <a:gd name="connsiteY193" fmla="*/ 3699706 h 6373171"/>
              <a:gd name="connsiteX194" fmla="*/ 4827097 w 6454103"/>
              <a:gd name="connsiteY194" fmla="*/ 3717123 h 6373171"/>
              <a:gd name="connsiteX195" fmla="*/ 4659808 w 6454103"/>
              <a:gd name="connsiteY195" fmla="*/ 3788588 h 6373171"/>
              <a:gd name="connsiteX196" fmla="*/ 4492517 w 6454103"/>
              <a:gd name="connsiteY196" fmla="*/ 3717123 h 6373171"/>
              <a:gd name="connsiteX197" fmla="*/ 4472888 w 6454103"/>
              <a:gd name="connsiteY197" fmla="*/ 3692586 h 6373171"/>
              <a:gd name="connsiteX198" fmla="*/ 4422015 w 6454103"/>
              <a:gd name="connsiteY198" fmla="*/ 3727215 h 6373171"/>
              <a:gd name="connsiteX199" fmla="*/ 4345600 w 6454103"/>
              <a:gd name="connsiteY199" fmla="*/ 3742790 h 6373171"/>
              <a:gd name="connsiteX200" fmla="*/ 4164713 w 6454103"/>
              <a:gd name="connsiteY200" fmla="*/ 3621739 h 6373171"/>
              <a:gd name="connsiteX201" fmla="*/ 4156642 w 6454103"/>
              <a:gd name="connsiteY201" fmla="*/ 3581376 h 6373171"/>
              <a:gd name="connsiteX202" fmla="*/ 4151424 w 6454103"/>
              <a:gd name="connsiteY202" fmla="*/ 3584706 h 6373171"/>
              <a:gd name="connsiteX203" fmla="*/ 4082436 w 6454103"/>
              <a:gd name="connsiteY203" fmla="*/ 3597892 h 6373171"/>
              <a:gd name="connsiteX204" fmla="*/ 3919125 w 6454103"/>
              <a:gd name="connsiteY204" fmla="*/ 3495409 h 6373171"/>
              <a:gd name="connsiteX205" fmla="*/ 3915377 w 6454103"/>
              <a:gd name="connsiteY205" fmla="*/ 3477830 h 6373171"/>
              <a:gd name="connsiteX206" fmla="*/ 3905856 w 6454103"/>
              <a:gd name="connsiteY206" fmla="*/ 3480036 h 6373171"/>
              <a:gd name="connsiteX207" fmla="*/ 3789420 w 6454103"/>
              <a:gd name="connsiteY207" fmla="*/ 3346392 h 6373171"/>
              <a:gd name="connsiteX208" fmla="*/ 3791168 w 6454103"/>
              <a:gd name="connsiteY208" fmla="*/ 3336452 h 6373171"/>
              <a:gd name="connsiteX209" fmla="*/ 3785149 w 6454103"/>
              <a:gd name="connsiteY209" fmla="*/ 3349201 h 6373171"/>
              <a:gd name="connsiteX210" fmla="*/ 3734226 w 6454103"/>
              <a:gd name="connsiteY210" fmla="*/ 3379325 h 6373171"/>
              <a:gd name="connsiteX211" fmla="*/ 3662208 w 6454103"/>
              <a:gd name="connsiteY211" fmla="*/ 3276474 h 6373171"/>
              <a:gd name="connsiteX212" fmla="*/ 3734225 w 6454103"/>
              <a:gd name="connsiteY212" fmla="*/ 3173623 h 6373171"/>
              <a:gd name="connsiteX213" fmla="*/ 3806243 w 6454103"/>
              <a:gd name="connsiteY213" fmla="*/ 3276474 h 6373171"/>
              <a:gd name="connsiteX214" fmla="*/ 3805343 w 6454103"/>
              <a:gd name="connsiteY214" fmla="*/ 3282841 h 6373171"/>
              <a:gd name="connsiteX215" fmla="*/ 3823523 w 6454103"/>
              <a:gd name="connsiteY215" fmla="*/ 3251891 h 6373171"/>
              <a:gd name="connsiteX216" fmla="*/ 3905856 w 6454103"/>
              <a:gd name="connsiteY216" fmla="*/ 3212748 h 6373171"/>
              <a:gd name="connsiteX217" fmla="*/ 3988189 w 6454103"/>
              <a:gd name="connsiteY217" fmla="*/ 3251891 h 6373171"/>
              <a:gd name="connsiteX218" fmla="*/ 4005156 w 6454103"/>
              <a:gd name="connsiteY218" fmla="*/ 3280776 h 6373171"/>
              <a:gd name="connsiteX219" fmla="*/ 4013446 w 6454103"/>
              <a:gd name="connsiteY219" fmla="*/ 3275484 h 6373171"/>
              <a:gd name="connsiteX220" fmla="*/ 4082436 w 6454103"/>
              <a:gd name="connsiteY220" fmla="*/ 3262298 h 6373171"/>
              <a:gd name="connsiteX221" fmla="*/ 4245745 w 6454103"/>
              <a:gd name="connsiteY221" fmla="*/ 3364781 h 6373171"/>
              <a:gd name="connsiteX222" fmla="*/ 4248193 w 6454103"/>
              <a:gd name="connsiteY222" fmla="*/ 3376257 h 6373171"/>
              <a:gd name="connsiteX223" fmla="*/ 4269186 w 6454103"/>
              <a:gd name="connsiteY223" fmla="*/ 3361968 h 6373171"/>
              <a:gd name="connsiteX224" fmla="*/ 4345601 w 6454103"/>
              <a:gd name="connsiteY224" fmla="*/ 3346392 h 6373171"/>
              <a:gd name="connsiteX225" fmla="*/ 4422015 w 6454103"/>
              <a:gd name="connsiteY225" fmla="*/ 3361968 h 6373171"/>
              <a:gd name="connsiteX226" fmla="*/ 4472888 w 6454103"/>
              <a:gd name="connsiteY226" fmla="*/ 3396596 h 6373171"/>
              <a:gd name="connsiteX227" fmla="*/ 4492517 w 6454103"/>
              <a:gd name="connsiteY227" fmla="*/ 3372059 h 6373171"/>
              <a:gd name="connsiteX228" fmla="*/ 4659807 w 6454103"/>
              <a:gd name="connsiteY228" fmla="*/ 3300594 h 6373171"/>
              <a:gd name="connsiteX229" fmla="*/ 4707487 w 6454103"/>
              <a:gd name="connsiteY229" fmla="*/ 3305551 h 6373171"/>
              <a:gd name="connsiteX230" fmla="*/ 4724163 w 6454103"/>
              <a:gd name="connsiteY230" fmla="*/ 3310890 h 6373171"/>
              <a:gd name="connsiteX231" fmla="*/ 4734472 w 6454103"/>
              <a:gd name="connsiteY231" fmla="*/ 3275025 h 6373171"/>
              <a:gd name="connsiteX232" fmla="*/ 5040425 w 6454103"/>
              <a:gd name="connsiteY232" fmla="*/ 3056015 h 6373171"/>
              <a:gd name="connsiteX233" fmla="*/ 5042917 w 6454103"/>
              <a:gd name="connsiteY233" fmla="*/ 3056286 h 6373171"/>
              <a:gd name="connsiteX234" fmla="*/ 5040425 w 6454103"/>
              <a:gd name="connsiteY234" fmla="*/ 3031362 h 6373171"/>
              <a:gd name="connsiteX235" fmla="*/ 5446898 w 6454103"/>
              <a:gd name="connsiteY235" fmla="*/ 2528560 h 6373171"/>
              <a:gd name="connsiteX236" fmla="*/ 5449595 w 6454103"/>
              <a:gd name="connsiteY236" fmla="*/ 2528286 h 6373171"/>
              <a:gd name="connsiteX237" fmla="*/ 5436730 w 6454103"/>
              <a:gd name="connsiteY237" fmla="*/ 2510694 h 6373171"/>
              <a:gd name="connsiteX238" fmla="*/ 5341743 w 6454103"/>
              <a:gd name="connsiteY238" fmla="*/ 2159836 h 6373171"/>
              <a:gd name="connsiteX239" fmla="*/ 5681433 w 6454103"/>
              <a:gd name="connsiteY239" fmla="*/ 1581620 h 6373171"/>
              <a:gd name="connsiteX240" fmla="*/ 1073368 w 6454103"/>
              <a:gd name="connsiteY240" fmla="*/ 1772551 h 6373171"/>
              <a:gd name="connsiteX241" fmla="*/ 1463229 w 6454103"/>
              <a:gd name="connsiteY241" fmla="*/ 1785944 h 6373171"/>
              <a:gd name="connsiteX242" fmla="*/ 1552141 w 6454103"/>
              <a:gd name="connsiteY242" fmla="*/ 1838184 h 6373171"/>
              <a:gd name="connsiteX243" fmla="*/ 1619831 w 6454103"/>
              <a:gd name="connsiteY243" fmla="*/ 1899155 h 6373171"/>
              <a:gd name="connsiteX244" fmla="*/ 1651856 w 6454103"/>
              <a:gd name="connsiteY244" fmla="*/ 1861883 h 6373171"/>
              <a:gd name="connsiteX245" fmla="*/ 2021250 w 6454103"/>
              <a:gd name="connsiteY245" fmla="*/ 1790326 h 6373171"/>
              <a:gd name="connsiteX246" fmla="*/ 2164481 w 6454103"/>
              <a:gd name="connsiteY246" fmla="*/ 1923373 h 6373171"/>
              <a:gd name="connsiteX247" fmla="*/ 2171869 w 6454103"/>
              <a:gd name="connsiteY247" fmla="*/ 1940233 h 6373171"/>
              <a:gd name="connsiteX248" fmla="*/ 2191795 w 6454103"/>
              <a:gd name="connsiteY248" fmla="*/ 1930209 h 6373171"/>
              <a:gd name="connsiteX249" fmla="*/ 2373647 w 6454103"/>
              <a:gd name="connsiteY249" fmla="*/ 1934975 h 6373171"/>
              <a:gd name="connsiteX250" fmla="*/ 2495927 w 6454103"/>
              <a:gd name="connsiteY250" fmla="*/ 2069663 h 6373171"/>
              <a:gd name="connsiteX251" fmla="*/ 2503543 w 6454103"/>
              <a:gd name="connsiteY251" fmla="*/ 2100149 h 6373171"/>
              <a:gd name="connsiteX252" fmla="*/ 2564220 w 6454103"/>
              <a:gd name="connsiteY252" fmla="*/ 2089875 h 6373171"/>
              <a:gd name="connsiteX253" fmla="*/ 2640172 w 6454103"/>
              <a:gd name="connsiteY253" fmla="*/ 2107567 h 6373171"/>
              <a:gd name="connsiteX254" fmla="*/ 2754144 w 6454103"/>
              <a:gd name="connsiteY254" fmla="*/ 2292997 h 6373171"/>
              <a:gd name="connsiteX255" fmla="*/ 2744657 w 6454103"/>
              <a:gd name="connsiteY255" fmla="*/ 2333051 h 6373171"/>
              <a:gd name="connsiteX256" fmla="*/ 2750788 w 6454103"/>
              <a:gd name="connsiteY256" fmla="*/ 2332198 h 6373171"/>
              <a:gd name="connsiteX257" fmla="*/ 2818994 w 6454103"/>
              <a:gd name="connsiteY257" fmla="*/ 2348967 h 6373171"/>
              <a:gd name="connsiteX258" fmla="*/ 2924727 w 6454103"/>
              <a:gd name="connsiteY258" fmla="*/ 2510192 h 6373171"/>
              <a:gd name="connsiteX259" fmla="*/ 2920808 w 6454103"/>
              <a:gd name="connsiteY259" fmla="*/ 2527734 h 6373171"/>
              <a:gd name="connsiteX260" fmla="*/ 2930381 w 6454103"/>
              <a:gd name="connsiteY260" fmla="*/ 2529697 h 6373171"/>
              <a:gd name="connsiteX261" fmla="*/ 2980518 w 6454103"/>
              <a:gd name="connsiteY261" fmla="*/ 2699710 h 6373171"/>
              <a:gd name="connsiteX262" fmla="*/ 2974786 w 6454103"/>
              <a:gd name="connsiteY262" fmla="*/ 2708016 h 6373171"/>
              <a:gd name="connsiteX263" fmla="*/ 2985571 w 6454103"/>
              <a:gd name="connsiteY263" fmla="*/ 2698936 h 6373171"/>
              <a:gd name="connsiteX264" fmla="*/ 3044417 w 6454103"/>
              <a:gd name="connsiteY264" fmla="*/ 2692779 h 6373171"/>
              <a:gd name="connsiteX265" fmla="*/ 3067011 w 6454103"/>
              <a:gd name="connsiteY265" fmla="*/ 2816287 h 6373171"/>
              <a:gd name="connsiteX266" fmla="*/ 2958679 w 6454103"/>
              <a:gd name="connsiteY266" fmla="*/ 2879761 h 6373171"/>
              <a:gd name="connsiteX267" fmla="*/ 2936084 w 6454103"/>
              <a:gd name="connsiteY267" fmla="*/ 2756253 h 6373171"/>
              <a:gd name="connsiteX268" fmla="*/ 2939556 w 6454103"/>
              <a:gd name="connsiteY268" fmla="*/ 2750840 h 6373171"/>
              <a:gd name="connsiteX269" fmla="*/ 2910131 w 6454103"/>
              <a:gd name="connsiteY269" fmla="*/ 2771397 h 6373171"/>
              <a:gd name="connsiteX270" fmla="*/ 2818975 w 6454103"/>
              <a:gd name="connsiteY270" fmla="*/ 2772661 h 6373171"/>
              <a:gd name="connsiteX271" fmla="*/ 2760450 w 6454103"/>
              <a:gd name="connsiteY271" fmla="*/ 2702763 h 6373171"/>
              <a:gd name="connsiteX272" fmla="*/ 2757066 w 6454103"/>
              <a:gd name="connsiteY272" fmla="*/ 2669435 h 6373171"/>
              <a:gd name="connsiteX273" fmla="*/ 2747325 w 6454103"/>
              <a:gd name="connsiteY273" fmla="*/ 2670790 h 6373171"/>
              <a:gd name="connsiteX274" fmla="*/ 2679117 w 6454103"/>
              <a:gd name="connsiteY274" fmla="*/ 2654021 h 6373171"/>
              <a:gd name="connsiteX275" fmla="*/ 2573385 w 6454103"/>
              <a:gd name="connsiteY275" fmla="*/ 2492796 h 6373171"/>
              <a:gd name="connsiteX276" fmla="*/ 2575944 w 6454103"/>
              <a:gd name="connsiteY276" fmla="*/ 2481345 h 6373171"/>
              <a:gd name="connsiteX277" fmla="*/ 2550906 w 6454103"/>
              <a:gd name="connsiteY277" fmla="*/ 2485583 h 6373171"/>
              <a:gd name="connsiteX278" fmla="*/ 2474953 w 6454103"/>
              <a:gd name="connsiteY278" fmla="*/ 2467892 h 6373171"/>
              <a:gd name="connsiteX279" fmla="*/ 2411984 w 6454103"/>
              <a:gd name="connsiteY279" fmla="*/ 2421884 h 6373171"/>
              <a:gd name="connsiteX280" fmla="*/ 2380173 w 6454103"/>
              <a:gd name="connsiteY280" fmla="*/ 2369203 h 6373171"/>
              <a:gd name="connsiteX281" fmla="*/ 2352104 w 6454103"/>
              <a:gd name="connsiteY281" fmla="*/ 2383326 h 6373171"/>
              <a:gd name="connsiteX282" fmla="*/ 2170251 w 6454103"/>
              <a:gd name="connsiteY282" fmla="*/ 2378560 h 6373171"/>
              <a:gd name="connsiteX283" fmla="*/ 2128975 w 6454103"/>
              <a:gd name="connsiteY283" fmla="*/ 2354181 h 6373171"/>
              <a:gd name="connsiteX284" fmla="*/ 2116043 w 6454103"/>
              <a:gd name="connsiteY284" fmla="*/ 2342377 h 6373171"/>
              <a:gd name="connsiteX285" fmla="*/ 2091723 w 6454103"/>
              <a:gd name="connsiteY285" fmla="*/ 2370682 h 6373171"/>
              <a:gd name="connsiteX286" fmla="*/ 1722329 w 6454103"/>
              <a:gd name="connsiteY286" fmla="*/ 2442238 h 6373171"/>
              <a:gd name="connsiteX287" fmla="*/ 1720177 w 6454103"/>
              <a:gd name="connsiteY287" fmla="*/ 2440953 h 6373171"/>
              <a:gd name="connsiteX288" fmla="*/ 1712053 w 6454103"/>
              <a:gd name="connsiteY288" fmla="*/ 2464648 h 6373171"/>
              <a:gd name="connsiteX289" fmla="*/ 1133002 w 6454103"/>
              <a:gd name="connsiteY289" fmla="*/ 2752274 h 6373171"/>
              <a:gd name="connsiteX290" fmla="*/ 1130435 w 6454103"/>
              <a:gd name="connsiteY290" fmla="*/ 2751399 h 6373171"/>
              <a:gd name="connsiteX291" fmla="*/ 1134797 w 6454103"/>
              <a:gd name="connsiteY291" fmla="*/ 2772752 h 6373171"/>
              <a:gd name="connsiteX292" fmla="*/ 1074901 w 6454103"/>
              <a:gd name="connsiteY292" fmla="*/ 3131272 h 6373171"/>
              <a:gd name="connsiteX293" fmla="*/ 307779 w 6454103"/>
              <a:gd name="connsiteY293" fmla="*/ 3469877 h 6373171"/>
              <a:gd name="connsiteX294" fmla="*/ 63770 w 6454103"/>
              <a:gd name="connsiteY294" fmla="*/ 2667637 h 6373171"/>
              <a:gd name="connsiteX295" fmla="*/ 723689 w 6454103"/>
              <a:gd name="connsiteY295" fmla="*/ 2293901 h 6373171"/>
              <a:gd name="connsiteX296" fmla="*/ 743635 w 6454103"/>
              <a:gd name="connsiteY296" fmla="*/ 2300437 h 6373171"/>
              <a:gd name="connsiteX297" fmla="*/ 739672 w 6454103"/>
              <a:gd name="connsiteY297" fmla="*/ 2238553 h 6373171"/>
              <a:gd name="connsiteX298" fmla="*/ 786574 w 6454103"/>
              <a:gd name="connsiteY298" fmla="*/ 2040287 h 6373171"/>
              <a:gd name="connsiteX299" fmla="*/ 1073368 w 6454103"/>
              <a:gd name="connsiteY299" fmla="*/ 1772551 h 6373171"/>
              <a:gd name="connsiteX300" fmla="*/ 3856584 w 6454103"/>
              <a:gd name="connsiteY300" fmla="*/ 45757 h 6373171"/>
              <a:gd name="connsiteX301" fmla="*/ 3935300 w 6454103"/>
              <a:gd name="connsiteY301" fmla="*/ 18692 h 6373171"/>
              <a:gd name="connsiteX302" fmla="*/ 4496181 w 6454103"/>
              <a:gd name="connsiteY302" fmla="*/ 146419 h 6373171"/>
              <a:gd name="connsiteX303" fmla="*/ 4706453 w 6454103"/>
              <a:gd name="connsiteY303" fmla="*/ 875086 h 6373171"/>
              <a:gd name="connsiteX304" fmla="*/ 4695464 w 6454103"/>
              <a:gd name="connsiteY304" fmla="*/ 892969 h 6373171"/>
              <a:gd name="connsiteX305" fmla="*/ 4756577 w 6454103"/>
              <a:gd name="connsiteY305" fmla="*/ 903485 h 6373171"/>
              <a:gd name="connsiteX306" fmla="*/ 4938531 w 6454103"/>
              <a:gd name="connsiteY306" fmla="*/ 995146 h 6373171"/>
              <a:gd name="connsiteX307" fmla="*/ 5028788 w 6454103"/>
              <a:gd name="connsiteY307" fmla="*/ 1712367 h 6373171"/>
              <a:gd name="connsiteX308" fmla="*/ 4957329 w 6454103"/>
              <a:gd name="connsiteY308" fmla="*/ 1786718 h 6373171"/>
              <a:gd name="connsiteX309" fmla="*/ 4882306 w 6454103"/>
              <a:gd name="connsiteY309" fmla="*/ 1838399 h 6373171"/>
              <a:gd name="connsiteX310" fmla="*/ 4911122 w 6454103"/>
              <a:gd name="connsiteY310" fmla="*/ 1878203 h 6373171"/>
              <a:gd name="connsiteX311" fmla="*/ 4894942 w 6454103"/>
              <a:gd name="connsiteY311" fmla="*/ 2254117 h 6373171"/>
              <a:gd name="connsiteX312" fmla="*/ 4732271 w 6454103"/>
              <a:gd name="connsiteY312" fmla="*/ 2362536 h 6373171"/>
              <a:gd name="connsiteX313" fmla="*/ 4714156 w 6454103"/>
              <a:gd name="connsiteY313" fmla="*/ 2365807 h 6373171"/>
              <a:gd name="connsiteX314" fmla="*/ 4719278 w 6454103"/>
              <a:gd name="connsiteY314" fmla="*/ 2387516 h 6373171"/>
              <a:gd name="connsiteX315" fmla="*/ 4672414 w 6454103"/>
              <a:gd name="connsiteY315" fmla="*/ 2563290 h 6373171"/>
              <a:gd name="connsiteX316" fmla="*/ 4513011 w 6454103"/>
              <a:gd name="connsiteY316" fmla="*/ 2650950 h 6373171"/>
              <a:gd name="connsiteX317" fmla="*/ 4481591 w 6454103"/>
              <a:gd name="connsiteY317" fmla="*/ 2651278 h 6373171"/>
              <a:gd name="connsiteX318" fmla="*/ 4477493 w 6454103"/>
              <a:gd name="connsiteY318" fmla="*/ 2712682 h 6373171"/>
              <a:gd name="connsiteX319" fmla="*/ 4442647 w 6454103"/>
              <a:gd name="connsiteY319" fmla="*/ 2782450 h 6373171"/>
              <a:gd name="connsiteX320" fmla="*/ 4235820 w 6454103"/>
              <a:gd name="connsiteY320" fmla="*/ 2850245 h 6373171"/>
              <a:gd name="connsiteX321" fmla="*/ 4199064 w 6454103"/>
              <a:gd name="connsiteY321" fmla="*/ 2831716 h 6373171"/>
              <a:gd name="connsiteX322" fmla="*/ 4198469 w 6454103"/>
              <a:gd name="connsiteY322" fmla="*/ 2837877 h 6373171"/>
              <a:gd name="connsiteX323" fmla="*/ 4166320 w 6454103"/>
              <a:gd name="connsiteY323" fmla="*/ 2900325 h 6373171"/>
              <a:gd name="connsiteX324" fmla="*/ 3984949 w 6454103"/>
              <a:gd name="connsiteY324" fmla="*/ 2965728 h 6373171"/>
              <a:gd name="connsiteX325" fmla="*/ 3968797 w 6454103"/>
              <a:gd name="connsiteY325" fmla="*/ 2957842 h 6373171"/>
              <a:gd name="connsiteX326" fmla="*/ 3964664 w 6454103"/>
              <a:gd name="connsiteY326" fmla="*/ 2966699 h 6373171"/>
              <a:gd name="connsiteX327" fmla="*/ 3787656 w 6454103"/>
              <a:gd name="connsiteY327" fmla="*/ 2975984 h 6373171"/>
              <a:gd name="connsiteX328" fmla="*/ 3780908 w 6454103"/>
              <a:gd name="connsiteY328" fmla="*/ 2968480 h 6373171"/>
              <a:gd name="connsiteX329" fmla="*/ 3787235 w 6454103"/>
              <a:gd name="connsiteY329" fmla="*/ 2981079 h 6373171"/>
              <a:gd name="connsiteX330" fmla="*/ 3779559 w 6454103"/>
              <a:gd name="connsiteY330" fmla="*/ 3039745 h 6373171"/>
              <a:gd name="connsiteX331" fmla="*/ 3654180 w 6454103"/>
              <a:gd name="connsiteY331" fmla="*/ 3033041 h 6373171"/>
              <a:gd name="connsiteX332" fmla="*/ 3617598 w 6454103"/>
              <a:gd name="connsiteY332" fmla="*/ 2912930 h 6373171"/>
              <a:gd name="connsiteX333" fmla="*/ 3742977 w 6454103"/>
              <a:gd name="connsiteY333" fmla="*/ 2919634 h 6373171"/>
              <a:gd name="connsiteX334" fmla="*/ 3747435 w 6454103"/>
              <a:gd name="connsiteY334" fmla="*/ 2924268 h 6373171"/>
              <a:gd name="connsiteX335" fmla="*/ 3734275 w 6454103"/>
              <a:gd name="connsiteY335" fmla="*/ 2890874 h 6373171"/>
              <a:gd name="connsiteX336" fmla="*/ 3754213 w 6454103"/>
              <a:gd name="connsiteY336" fmla="*/ 2801917 h 6373171"/>
              <a:gd name="connsiteX337" fmla="*/ 3835791 w 6454103"/>
              <a:gd name="connsiteY337" fmla="*/ 2761223 h 6373171"/>
              <a:gd name="connsiteX338" fmla="*/ 3868994 w 6454103"/>
              <a:gd name="connsiteY338" fmla="*/ 2765671 h 6373171"/>
              <a:gd name="connsiteX339" fmla="*/ 3869938 w 6454103"/>
              <a:gd name="connsiteY339" fmla="*/ 2755881 h 6373171"/>
              <a:gd name="connsiteX340" fmla="*/ 3902088 w 6454103"/>
              <a:gd name="connsiteY340" fmla="*/ 2693433 h 6373171"/>
              <a:gd name="connsiteX341" fmla="*/ 4083458 w 6454103"/>
              <a:gd name="connsiteY341" fmla="*/ 2628030 h 6373171"/>
              <a:gd name="connsiteX342" fmla="*/ 4094003 w 6454103"/>
              <a:gd name="connsiteY342" fmla="*/ 2633178 h 6373171"/>
              <a:gd name="connsiteX343" fmla="*/ 4095694 w 6454103"/>
              <a:gd name="connsiteY343" fmla="*/ 2607840 h 6373171"/>
              <a:gd name="connsiteX344" fmla="*/ 4130540 w 6454103"/>
              <a:gd name="connsiteY344" fmla="*/ 2538071 h 6373171"/>
              <a:gd name="connsiteX345" fmla="*/ 4189913 w 6454103"/>
              <a:gd name="connsiteY345" fmla="*/ 2487509 h 6373171"/>
              <a:gd name="connsiteX346" fmla="*/ 4248541 w 6454103"/>
              <a:gd name="connsiteY346" fmla="*/ 2468801 h 6373171"/>
              <a:gd name="connsiteX347" fmla="*/ 4241322 w 6454103"/>
              <a:gd name="connsiteY347" fmla="*/ 2438219 h 6373171"/>
              <a:gd name="connsiteX348" fmla="*/ 4288188 w 6454103"/>
              <a:gd name="connsiteY348" fmla="*/ 2262444 h 6373171"/>
              <a:gd name="connsiteX349" fmla="*/ 4321486 w 6454103"/>
              <a:gd name="connsiteY349" fmla="*/ 2227959 h 6373171"/>
              <a:gd name="connsiteX350" fmla="*/ 4335969 w 6454103"/>
              <a:gd name="connsiteY350" fmla="*/ 2218121 h 6373171"/>
              <a:gd name="connsiteX351" fmla="*/ 4314086 w 6454103"/>
              <a:gd name="connsiteY351" fmla="*/ 2187893 h 6373171"/>
              <a:gd name="connsiteX352" fmla="*/ 4330267 w 6454103"/>
              <a:gd name="connsiteY352" fmla="*/ 1811979 h 6373171"/>
              <a:gd name="connsiteX353" fmla="*/ 4332016 w 6454103"/>
              <a:gd name="connsiteY353" fmla="*/ 1810185 h 6373171"/>
              <a:gd name="connsiteX354" fmla="*/ 4310856 w 6454103"/>
              <a:gd name="connsiteY354" fmla="*/ 1796781 h 6373171"/>
              <a:gd name="connsiteX355" fmla="*/ 4165560 w 6454103"/>
              <a:gd name="connsiteY355" fmla="*/ 1166766 h 6373171"/>
              <a:gd name="connsiteX356" fmla="*/ 4167007 w 6454103"/>
              <a:gd name="connsiteY356" fmla="*/ 1164474 h 6373171"/>
              <a:gd name="connsiteX357" fmla="*/ 4145224 w 6454103"/>
              <a:gd name="connsiteY357" fmla="*/ 1163757 h 6373171"/>
              <a:gd name="connsiteX358" fmla="*/ 3810415 w 6454103"/>
              <a:gd name="connsiteY358" fmla="*/ 1022243 h 6373171"/>
              <a:gd name="connsiteX359" fmla="*/ 3659207 w 6454103"/>
              <a:gd name="connsiteY359" fmla="*/ 197461 h 6373171"/>
              <a:gd name="connsiteX360" fmla="*/ 3856584 w 6454103"/>
              <a:gd name="connsiteY360" fmla="*/ 45757 h 6373171"/>
              <a:gd name="connsiteX361" fmla="*/ 1591389 w 6454103"/>
              <a:gd name="connsiteY361" fmla="*/ 276277 h 6373171"/>
              <a:gd name="connsiteX362" fmla="*/ 1712840 w 6454103"/>
              <a:gd name="connsiteY362" fmla="*/ 239243 h 6373171"/>
              <a:gd name="connsiteX363" fmla="*/ 2405725 w 6454103"/>
              <a:gd name="connsiteY363" fmla="*/ 547597 h 6373171"/>
              <a:gd name="connsiteX364" fmla="*/ 2412330 w 6454103"/>
              <a:gd name="connsiteY364" fmla="*/ 567520 h 6373171"/>
              <a:gd name="connsiteX365" fmla="*/ 2459729 w 6454103"/>
              <a:gd name="connsiteY365" fmla="*/ 527536 h 6373171"/>
              <a:gd name="connsiteX366" fmla="*/ 2647026 w 6454103"/>
              <a:gd name="connsiteY366" fmla="*/ 447353 h 6373171"/>
              <a:gd name="connsiteX367" fmla="*/ 3253870 w 6454103"/>
              <a:gd name="connsiteY367" fmla="*/ 840156 h 6373171"/>
              <a:gd name="connsiteX368" fmla="*/ 3264736 w 6454103"/>
              <a:gd name="connsiteY368" fmla="*/ 942704 h 6373171"/>
              <a:gd name="connsiteX369" fmla="*/ 3255965 w 6454103"/>
              <a:gd name="connsiteY369" fmla="*/ 1033383 h 6373171"/>
              <a:gd name="connsiteX370" fmla="*/ 3304974 w 6454103"/>
              <a:gd name="connsiteY370" fmla="*/ 1036969 h 6373171"/>
              <a:gd name="connsiteX371" fmla="*/ 3582154 w 6454103"/>
              <a:gd name="connsiteY371" fmla="*/ 1291417 h 6373171"/>
              <a:gd name="connsiteX372" fmla="*/ 3560349 w 6454103"/>
              <a:gd name="connsiteY372" fmla="*/ 1485688 h 6373171"/>
              <a:gd name="connsiteX373" fmla="*/ 3551187 w 6454103"/>
              <a:gd name="connsiteY373" fmla="*/ 1501653 h 6373171"/>
              <a:gd name="connsiteX374" fmla="*/ 3571095 w 6454103"/>
              <a:gd name="connsiteY374" fmla="*/ 1511713 h 6373171"/>
              <a:gd name="connsiteX375" fmla="*/ 3675395 w 6454103"/>
              <a:gd name="connsiteY375" fmla="*/ 1660758 h 6373171"/>
              <a:gd name="connsiteX376" fmla="*/ 3639814 w 6454103"/>
              <a:gd name="connsiteY376" fmla="*/ 1839160 h 6373171"/>
              <a:gd name="connsiteX377" fmla="*/ 3619831 w 6454103"/>
              <a:gd name="connsiteY377" fmla="*/ 1863410 h 6373171"/>
              <a:gd name="connsiteX378" fmla="*/ 3664171 w 6454103"/>
              <a:gd name="connsiteY378" fmla="*/ 1906086 h 6373171"/>
              <a:gd name="connsiteX379" fmla="*/ 3695108 w 6454103"/>
              <a:gd name="connsiteY379" fmla="*/ 1977673 h 6373171"/>
              <a:gd name="connsiteX380" fmla="*/ 3613790 w 6454103"/>
              <a:gd name="connsiteY380" fmla="*/ 2179566 h 6373171"/>
              <a:gd name="connsiteX381" fmla="*/ 3575946 w 6454103"/>
              <a:gd name="connsiteY381" fmla="*/ 2195756 h 6373171"/>
              <a:gd name="connsiteX382" fmla="*/ 3580276 w 6454103"/>
              <a:gd name="connsiteY382" fmla="*/ 2200178 h 6373171"/>
              <a:gd name="connsiteX383" fmla="*/ 3607351 w 6454103"/>
              <a:gd name="connsiteY383" fmla="*/ 2264988 h 6373171"/>
              <a:gd name="connsiteX384" fmla="*/ 3540595 w 6454103"/>
              <a:gd name="connsiteY384" fmla="*/ 2445865 h 6373171"/>
              <a:gd name="connsiteX385" fmla="*/ 3524160 w 6454103"/>
              <a:gd name="connsiteY385" fmla="*/ 2453144 h 6373171"/>
              <a:gd name="connsiteX386" fmla="*/ 3528275 w 6454103"/>
              <a:gd name="connsiteY386" fmla="*/ 2462009 h 6373171"/>
              <a:gd name="connsiteX387" fmla="*/ 3421395 w 6454103"/>
              <a:gd name="connsiteY387" fmla="*/ 2603411 h 6373171"/>
              <a:gd name="connsiteX388" fmla="*/ 3411307 w 6454103"/>
              <a:gd name="connsiteY388" fmla="*/ 2603742 h 6373171"/>
              <a:gd name="connsiteX389" fmla="*/ 3425021 w 6454103"/>
              <a:gd name="connsiteY389" fmla="*/ 2607014 h 6373171"/>
              <a:gd name="connsiteX390" fmla="*/ 3464962 w 6454103"/>
              <a:gd name="connsiteY390" fmla="*/ 2650665 h 6373171"/>
              <a:gd name="connsiteX391" fmla="*/ 3379095 w 6454103"/>
              <a:gd name="connsiteY391" fmla="*/ 2742272 h 6373171"/>
              <a:gd name="connsiteX392" fmla="*/ 3263646 w 6454103"/>
              <a:gd name="connsiteY392" fmla="*/ 2692914 h 6373171"/>
              <a:gd name="connsiteX393" fmla="*/ 3349512 w 6454103"/>
              <a:gd name="connsiteY393" fmla="*/ 2601307 h 6373171"/>
              <a:gd name="connsiteX394" fmla="*/ 3355928 w 6454103"/>
              <a:gd name="connsiteY394" fmla="*/ 2600880 h 6373171"/>
              <a:gd name="connsiteX395" fmla="*/ 3321904 w 6454103"/>
              <a:gd name="connsiteY395" fmla="*/ 2589445 h 6373171"/>
              <a:gd name="connsiteX396" fmla="*/ 3266685 w 6454103"/>
              <a:gd name="connsiteY396" fmla="*/ 2516907 h 6373171"/>
              <a:gd name="connsiteX397" fmla="*/ 3288084 w 6454103"/>
              <a:gd name="connsiteY397" fmla="*/ 2428289 h 6373171"/>
              <a:gd name="connsiteX398" fmla="*/ 3312868 w 6454103"/>
              <a:gd name="connsiteY398" fmla="*/ 2405752 h 6373171"/>
              <a:gd name="connsiteX399" fmla="*/ 3305986 w 6454103"/>
              <a:gd name="connsiteY399" fmla="*/ 2398725 h 6373171"/>
              <a:gd name="connsiteX400" fmla="*/ 3278911 w 6454103"/>
              <a:gd name="connsiteY400" fmla="*/ 2333915 h 6373171"/>
              <a:gd name="connsiteX401" fmla="*/ 3345668 w 6454103"/>
              <a:gd name="connsiteY401" fmla="*/ 2153038 h 6373171"/>
              <a:gd name="connsiteX402" fmla="*/ 3356396 w 6454103"/>
              <a:gd name="connsiteY402" fmla="*/ 2148286 h 6373171"/>
              <a:gd name="connsiteX403" fmla="*/ 3338100 w 6454103"/>
              <a:gd name="connsiteY403" fmla="*/ 2130675 h 6373171"/>
              <a:gd name="connsiteX404" fmla="*/ 3307161 w 6454103"/>
              <a:gd name="connsiteY404" fmla="*/ 2059088 h 6373171"/>
              <a:gd name="connsiteX405" fmla="*/ 3306711 w 6454103"/>
              <a:gd name="connsiteY405" fmla="*/ 1981104 h 6373171"/>
              <a:gd name="connsiteX406" fmla="*/ 3330152 w 6454103"/>
              <a:gd name="connsiteY406" fmla="*/ 1924203 h 6373171"/>
              <a:gd name="connsiteX407" fmla="*/ 3302106 w 6454103"/>
              <a:gd name="connsiteY407" fmla="*/ 1910032 h 6373171"/>
              <a:gd name="connsiteX408" fmla="*/ 3197805 w 6454103"/>
              <a:gd name="connsiteY408" fmla="*/ 1760986 h 6373171"/>
              <a:gd name="connsiteX409" fmla="*/ 3192864 w 6454103"/>
              <a:gd name="connsiteY409" fmla="*/ 1713305 h 6373171"/>
              <a:gd name="connsiteX410" fmla="*/ 3194664 w 6454103"/>
              <a:gd name="connsiteY410" fmla="*/ 1695889 h 6373171"/>
              <a:gd name="connsiteX411" fmla="*/ 3157446 w 6454103"/>
              <a:gd name="connsiteY411" fmla="*/ 1693166 h 6373171"/>
              <a:gd name="connsiteX412" fmla="*/ 2880266 w 6454103"/>
              <a:gd name="connsiteY412" fmla="*/ 1438717 h 6373171"/>
              <a:gd name="connsiteX413" fmla="*/ 2880020 w 6454103"/>
              <a:gd name="connsiteY413" fmla="*/ 1436223 h 6373171"/>
              <a:gd name="connsiteX414" fmla="*/ 2856139 w 6454103"/>
              <a:gd name="connsiteY414" fmla="*/ 1443781 h 6373171"/>
              <a:gd name="connsiteX415" fmla="*/ 2280572 w 6454103"/>
              <a:gd name="connsiteY415" fmla="*/ 1149244 h 6373171"/>
              <a:gd name="connsiteX416" fmla="*/ 2279750 w 6454103"/>
              <a:gd name="connsiteY416" fmla="*/ 1146660 h 6373171"/>
              <a:gd name="connsiteX417" fmla="*/ 2265175 w 6454103"/>
              <a:gd name="connsiteY417" fmla="*/ 1162864 h 6373171"/>
              <a:gd name="connsiteX418" fmla="*/ 1941306 w 6454103"/>
              <a:gd name="connsiteY418" fmla="*/ 1327888 h 6373171"/>
              <a:gd name="connsiteX419" fmla="*/ 1212922 w 6454103"/>
              <a:gd name="connsiteY419" fmla="*/ 912453 h 6373171"/>
              <a:gd name="connsiteX420" fmla="*/ 1591389 w 6454103"/>
              <a:gd name="connsiteY420" fmla="*/ 276277 h 6373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</a:cxnLst>
            <a:rect l="l" t="t" r="r" b="b"/>
            <a:pathLst>
              <a:path w="6454103" h="6373171">
                <a:moveTo>
                  <a:pt x="3431147" y="3431193"/>
                </a:moveTo>
                <a:cubicBezTo>
                  <a:pt x="3467049" y="3417292"/>
                  <a:pt x="3503193" y="3421726"/>
                  <a:pt x="3521419" y="3445340"/>
                </a:cubicBezTo>
                <a:cubicBezTo>
                  <a:pt x="3545723" y="3476826"/>
                  <a:pt x="3528972" y="3530487"/>
                  <a:pt x="3484006" y="3565195"/>
                </a:cubicBezTo>
                <a:lnTo>
                  <a:pt x="3478416" y="3568373"/>
                </a:lnTo>
                <a:lnTo>
                  <a:pt x="3514025" y="3563853"/>
                </a:lnTo>
                <a:cubicBezTo>
                  <a:pt x="3546044" y="3565755"/>
                  <a:pt x="3575672" y="3579658"/>
                  <a:pt x="3595318" y="3605111"/>
                </a:cubicBezTo>
                <a:cubicBezTo>
                  <a:pt x="3614965" y="3630564"/>
                  <a:pt x="3620909" y="3662748"/>
                  <a:pt x="3614640" y="3694204"/>
                </a:cubicBezTo>
                <a:lnTo>
                  <a:pt x="3602141" y="3725285"/>
                </a:lnTo>
                <a:lnTo>
                  <a:pt x="3611396" y="3728614"/>
                </a:lnTo>
                <a:cubicBezTo>
                  <a:pt x="3631075" y="3740212"/>
                  <a:pt x="3649036" y="3755798"/>
                  <a:pt x="3663989" y="3775170"/>
                </a:cubicBezTo>
                <a:cubicBezTo>
                  <a:pt x="3708846" y="3833285"/>
                  <a:pt x="3713883" y="3908969"/>
                  <a:pt x="3682648" y="3967067"/>
                </a:cubicBezTo>
                <a:lnTo>
                  <a:pt x="3675059" y="3976017"/>
                </a:lnTo>
                <a:lnTo>
                  <a:pt x="3699198" y="3983904"/>
                </a:lnTo>
                <a:cubicBezTo>
                  <a:pt x="3721488" y="3996368"/>
                  <a:pt x="3741657" y="4013421"/>
                  <a:pt x="3758219" y="4034878"/>
                </a:cubicBezTo>
                <a:cubicBezTo>
                  <a:pt x="3774782" y="4056335"/>
                  <a:pt x="3786169" y="4080164"/>
                  <a:pt x="3792580" y="4104885"/>
                </a:cubicBezTo>
                <a:lnTo>
                  <a:pt x="3796253" y="4166316"/>
                </a:lnTo>
                <a:lnTo>
                  <a:pt x="3827671" y="4166862"/>
                </a:lnTo>
                <a:cubicBezTo>
                  <a:pt x="3888785" y="4173774"/>
                  <a:pt x="3946543" y="4203907"/>
                  <a:pt x="3986462" y="4255624"/>
                </a:cubicBezTo>
                <a:cubicBezTo>
                  <a:pt x="3996442" y="4268553"/>
                  <a:pt x="4004834" y="4282219"/>
                  <a:pt x="4011671" y="4296397"/>
                </a:cubicBezTo>
                <a:lnTo>
                  <a:pt x="4017634" y="4312859"/>
                </a:lnTo>
                <a:lnTo>
                  <a:pt x="4052324" y="4299105"/>
                </a:lnTo>
                <a:cubicBezTo>
                  <a:pt x="4185007" y="4260368"/>
                  <a:pt x="4328601" y="4298604"/>
                  <a:pt x="4412641" y="4407481"/>
                </a:cubicBezTo>
                <a:lnTo>
                  <a:pt x="4413948" y="4409619"/>
                </a:lnTo>
                <a:lnTo>
                  <a:pt x="4432156" y="4392417"/>
                </a:lnTo>
                <a:cubicBezTo>
                  <a:pt x="4628490" y="4240872"/>
                  <a:pt x="4898919" y="4252570"/>
                  <a:pt x="5078544" y="4406960"/>
                </a:cubicBezTo>
                <a:lnTo>
                  <a:pt x="5080410" y="4408928"/>
                </a:lnTo>
                <a:lnTo>
                  <a:pt x="5086475" y="4387995"/>
                </a:lnTo>
                <a:cubicBezTo>
                  <a:pt x="5129115" y="4279326"/>
                  <a:pt x="5203296" y="4177832"/>
                  <a:pt x="5306178" y="4098420"/>
                </a:cubicBezTo>
                <a:cubicBezTo>
                  <a:pt x="5580531" y="3886653"/>
                  <a:pt x="5955090" y="3912102"/>
                  <a:pt x="6142779" y="4155261"/>
                </a:cubicBezTo>
                <a:cubicBezTo>
                  <a:pt x="6330467" y="4398420"/>
                  <a:pt x="6260211" y="4767210"/>
                  <a:pt x="5985859" y="4978976"/>
                </a:cubicBezTo>
                <a:cubicBezTo>
                  <a:pt x="5745800" y="5164271"/>
                  <a:pt x="5429021" y="5167949"/>
                  <a:pt x="5227841" y="5003076"/>
                </a:cubicBezTo>
                <a:lnTo>
                  <a:pt x="5213220" y="4988016"/>
                </a:lnTo>
                <a:lnTo>
                  <a:pt x="5187959" y="5044649"/>
                </a:lnTo>
                <a:cubicBezTo>
                  <a:pt x="5155093" y="5102559"/>
                  <a:pt x="5110357" y="5155085"/>
                  <a:pt x="5054261" y="5198383"/>
                </a:cubicBezTo>
                <a:cubicBezTo>
                  <a:pt x="4829880" y="5371578"/>
                  <a:pt x="4508720" y="5331557"/>
                  <a:pt x="4336931" y="5108996"/>
                </a:cubicBezTo>
                <a:cubicBezTo>
                  <a:pt x="4315458" y="5081176"/>
                  <a:pt x="4297334" y="5051821"/>
                  <a:pt x="4282497" y="5021410"/>
                </a:cubicBezTo>
                <a:lnTo>
                  <a:pt x="4250911" y="4935959"/>
                </a:lnTo>
                <a:lnTo>
                  <a:pt x="4205230" y="4954071"/>
                </a:lnTo>
                <a:cubicBezTo>
                  <a:pt x="4072547" y="4992808"/>
                  <a:pt x="3928954" y="4954572"/>
                  <a:pt x="3844915" y="4845695"/>
                </a:cubicBezTo>
                <a:cubicBezTo>
                  <a:pt x="3802895" y="4791256"/>
                  <a:pt x="3781731" y="4726888"/>
                  <a:pt x="3779956" y="4661312"/>
                </a:cubicBezTo>
                <a:lnTo>
                  <a:pt x="3781253" y="4642950"/>
                </a:lnTo>
                <a:lnTo>
                  <a:pt x="3758951" y="4642561"/>
                </a:lnTo>
                <a:cubicBezTo>
                  <a:pt x="3697838" y="4635650"/>
                  <a:pt x="3640079" y="4605517"/>
                  <a:pt x="3600161" y="4553801"/>
                </a:cubicBezTo>
                <a:cubicBezTo>
                  <a:pt x="3560241" y="4502084"/>
                  <a:pt x="3545721" y="4438577"/>
                  <a:pt x="3554514" y="4377705"/>
                </a:cubicBezTo>
                <a:lnTo>
                  <a:pt x="3561944" y="4347173"/>
                </a:lnTo>
                <a:lnTo>
                  <a:pt x="3503447" y="4328061"/>
                </a:lnTo>
                <a:cubicBezTo>
                  <a:pt x="3481157" y="4315596"/>
                  <a:pt x="3460988" y="4298544"/>
                  <a:pt x="3444426" y="4277087"/>
                </a:cubicBezTo>
                <a:cubicBezTo>
                  <a:pt x="3394740" y="4212716"/>
                  <a:pt x="3391622" y="4126987"/>
                  <a:pt x="3429725" y="4059929"/>
                </a:cubicBezTo>
                <a:lnTo>
                  <a:pt x="3456744" y="4028877"/>
                </a:lnTo>
                <a:lnTo>
                  <a:pt x="3450921" y="4026781"/>
                </a:lnTo>
                <a:cubicBezTo>
                  <a:pt x="3431243" y="4015185"/>
                  <a:pt x="3413281" y="3999598"/>
                  <a:pt x="3398329" y="3980226"/>
                </a:cubicBezTo>
                <a:cubicBezTo>
                  <a:pt x="3353470" y="3922110"/>
                  <a:pt x="3348434" y="3846427"/>
                  <a:pt x="3379669" y="3788328"/>
                </a:cubicBezTo>
                <a:lnTo>
                  <a:pt x="3391294" y="3774620"/>
                </a:lnTo>
                <a:lnTo>
                  <a:pt x="3383730" y="3768431"/>
                </a:lnTo>
                <a:cubicBezTo>
                  <a:pt x="3344438" y="3717525"/>
                  <a:pt x="3359950" y="3639699"/>
                  <a:pt x="3418379" y="3594599"/>
                </a:cubicBezTo>
                <a:lnTo>
                  <a:pt x="3427316" y="3589909"/>
                </a:lnTo>
                <a:lnTo>
                  <a:pt x="3413546" y="3592935"/>
                </a:lnTo>
                <a:cubicBezTo>
                  <a:pt x="3390849" y="3593990"/>
                  <a:pt x="3370735" y="3586771"/>
                  <a:pt x="3358584" y="3571030"/>
                </a:cubicBezTo>
                <a:cubicBezTo>
                  <a:pt x="3334281" y="3539544"/>
                  <a:pt x="3351031" y="3485883"/>
                  <a:pt x="3395997" y="3451175"/>
                </a:cubicBezTo>
                <a:cubicBezTo>
                  <a:pt x="3407238" y="3442498"/>
                  <a:pt x="3419179" y="3435827"/>
                  <a:pt x="3431147" y="3431193"/>
                </a:cubicBezTo>
                <a:close/>
                <a:moveTo>
                  <a:pt x="2961271" y="3390934"/>
                </a:moveTo>
                <a:cubicBezTo>
                  <a:pt x="2982298" y="3382323"/>
                  <a:pt x="3009155" y="3380125"/>
                  <a:pt x="3036858" y="3386383"/>
                </a:cubicBezTo>
                <a:cubicBezTo>
                  <a:pt x="3092266" y="3398898"/>
                  <a:pt x="3130078" y="3440495"/>
                  <a:pt x="3121314" y="3479291"/>
                </a:cubicBezTo>
                <a:cubicBezTo>
                  <a:pt x="3112551" y="3518088"/>
                  <a:pt x="3060530" y="3539394"/>
                  <a:pt x="3005123" y="3526878"/>
                </a:cubicBezTo>
                <a:lnTo>
                  <a:pt x="2999111" y="3524598"/>
                </a:lnTo>
                <a:lnTo>
                  <a:pt x="3025295" y="3549150"/>
                </a:lnTo>
                <a:cubicBezTo>
                  <a:pt x="3044242" y="3575031"/>
                  <a:pt x="3052420" y="3606721"/>
                  <a:pt x="3045336" y="3638084"/>
                </a:cubicBezTo>
                <a:cubicBezTo>
                  <a:pt x="3038252" y="3669447"/>
                  <a:pt x="3017247" y="3694545"/>
                  <a:pt x="2989014" y="3709769"/>
                </a:cubicBezTo>
                <a:lnTo>
                  <a:pt x="2957101" y="3719955"/>
                </a:lnTo>
                <a:lnTo>
                  <a:pt x="2960436" y="3729208"/>
                </a:lnTo>
                <a:cubicBezTo>
                  <a:pt x="2964047" y="3751762"/>
                  <a:pt x="2963490" y="3775537"/>
                  <a:pt x="2958098" y="3799407"/>
                </a:cubicBezTo>
                <a:cubicBezTo>
                  <a:pt x="2941923" y="3871017"/>
                  <a:pt x="2886825" y="3923148"/>
                  <a:pt x="2822152" y="3936124"/>
                </a:cubicBezTo>
                <a:lnTo>
                  <a:pt x="2810418" y="3935982"/>
                </a:lnTo>
                <a:lnTo>
                  <a:pt x="2819731" y="3959608"/>
                </a:lnTo>
                <a:cubicBezTo>
                  <a:pt x="2824340" y="3984727"/>
                  <a:pt x="2824060" y="4011138"/>
                  <a:pt x="2818088" y="4037577"/>
                </a:cubicBezTo>
                <a:cubicBezTo>
                  <a:pt x="2812116" y="4064016"/>
                  <a:pt x="2801017" y="4087982"/>
                  <a:pt x="2786058" y="4108681"/>
                </a:cubicBezTo>
                <a:lnTo>
                  <a:pt x="2741072" y="4150675"/>
                </a:lnTo>
                <a:lnTo>
                  <a:pt x="2760682" y="4175228"/>
                </a:lnTo>
                <a:cubicBezTo>
                  <a:pt x="2794318" y="4226718"/>
                  <a:pt x="2807926" y="4290427"/>
                  <a:pt x="2793532" y="4354153"/>
                </a:cubicBezTo>
                <a:cubicBezTo>
                  <a:pt x="2789933" y="4370084"/>
                  <a:pt x="2784755" y="4385263"/>
                  <a:pt x="2778191" y="4399569"/>
                </a:cubicBezTo>
                <a:lnTo>
                  <a:pt x="2769309" y="4414658"/>
                </a:lnTo>
                <a:lnTo>
                  <a:pt x="2802022" y="4432616"/>
                </a:lnTo>
                <a:cubicBezTo>
                  <a:pt x="2916456" y="4510142"/>
                  <a:pt x="2978543" y="4645146"/>
                  <a:pt x="2948240" y="4779305"/>
                </a:cubicBezTo>
                <a:lnTo>
                  <a:pt x="2947426" y="4781676"/>
                </a:lnTo>
                <a:lnTo>
                  <a:pt x="2972287" y="4784737"/>
                </a:lnTo>
                <a:cubicBezTo>
                  <a:pt x="3214210" y="4839382"/>
                  <a:pt x="3377605" y="5055184"/>
                  <a:pt x="3373176" y="5292001"/>
                </a:cubicBezTo>
                <a:lnTo>
                  <a:pt x="3372849" y="5294693"/>
                </a:lnTo>
                <a:lnTo>
                  <a:pt x="3392843" y="5286020"/>
                </a:lnTo>
                <a:cubicBezTo>
                  <a:pt x="3503749" y="5249591"/>
                  <a:pt x="3629235" y="5242036"/>
                  <a:pt x="3756007" y="5270672"/>
                </a:cubicBezTo>
                <a:cubicBezTo>
                  <a:pt x="4094065" y="5347032"/>
                  <a:pt x="4313252" y="5651825"/>
                  <a:pt x="4245574" y="5951446"/>
                </a:cubicBezTo>
                <a:cubicBezTo>
                  <a:pt x="4177896" y="6251068"/>
                  <a:pt x="3848981" y="6432056"/>
                  <a:pt x="3510923" y="6355696"/>
                </a:cubicBezTo>
                <a:cubicBezTo>
                  <a:pt x="3215122" y="6288881"/>
                  <a:pt x="3010332" y="6047172"/>
                  <a:pt x="3009095" y="5787066"/>
                </a:cubicBezTo>
                <a:lnTo>
                  <a:pt x="3011376" y="5766201"/>
                </a:lnTo>
                <a:lnTo>
                  <a:pt x="2951640" y="5782844"/>
                </a:lnTo>
                <a:cubicBezTo>
                  <a:pt x="2886072" y="5794443"/>
                  <a:pt x="2817084" y="5793463"/>
                  <a:pt x="2747964" y="5777850"/>
                </a:cubicBezTo>
                <a:cubicBezTo>
                  <a:pt x="2471480" y="5715398"/>
                  <a:pt x="2297563" y="5442455"/>
                  <a:pt x="2359508" y="5168215"/>
                </a:cubicBezTo>
                <a:cubicBezTo>
                  <a:pt x="2367251" y="5133935"/>
                  <a:pt x="2378313" y="5101257"/>
                  <a:pt x="2392284" y="5070439"/>
                </a:cubicBezTo>
                <a:lnTo>
                  <a:pt x="2437980" y="4991627"/>
                </a:lnTo>
                <a:lnTo>
                  <a:pt x="2394904" y="4967980"/>
                </a:lnTo>
                <a:cubicBezTo>
                  <a:pt x="2280469" y="4890453"/>
                  <a:pt x="2218382" y="4755449"/>
                  <a:pt x="2248686" y="4621290"/>
                </a:cubicBezTo>
                <a:cubicBezTo>
                  <a:pt x="2263837" y="4554211"/>
                  <a:pt x="2299936" y="4496869"/>
                  <a:pt x="2349326" y="4453695"/>
                </a:cubicBezTo>
                <a:lnTo>
                  <a:pt x="2364299" y="4442988"/>
                </a:lnTo>
                <a:lnTo>
                  <a:pt x="2350380" y="4425558"/>
                </a:lnTo>
                <a:cubicBezTo>
                  <a:pt x="2316743" y="4374069"/>
                  <a:pt x="2303136" y="4310359"/>
                  <a:pt x="2317530" y="4246634"/>
                </a:cubicBezTo>
                <a:cubicBezTo>
                  <a:pt x="2331924" y="4182908"/>
                  <a:pt x="2371594" y="4131234"/>
                  <a:pt x="2424097" y="4099201"/>
                </a:cubicBezTo>
                <a:lnTo>
                  <a:pt x="2452356" y="4085460"/>
                </a:lnTo>
                <a:lnTo>
                  <a:pt x="2429787" y="4028207"/>
                </a:lnTo>
                <a:cubicBezTo>
                  <a:pt x="2425179" y="4003088"/>
                  <a:pt x="2425459" y="3976678"/>
                  <a:pt x="2431431" y="3950239"/>
                </a:cubicBezTo>
                <a:cubicBezTo>
                  <a:pt x="2449347" y="3870921"/>
                  <a:pt x="2513407" y="3813864"/>
                  <a:pt x="2589362" y="3800468"/>
                </a:cubicBezTo>
                <a:lnTo>
                  <a:pt x="2630511" y="3801488"/>
                </a:lnTo>
                <a:lnTo>
                  <a:pt x="2628413" y="3795665"/>
                </a:lnTo>
                <a:cubicBezTo>
                  <a:pt x="2624802" y="3773111"/>
                  <a:pt x="2625359" y="3749336"/>
                  <a:pt x="2630751" y="3725466"/>
                </a:cubicBezTo>
                <a:cubicBezTo>
                  <a:pt x="2646926" y="3653856"/>
                  <a:pt x="2702024" y="3601725"/>
                  <a:pt x="2766697" y="3588749"/>
                </a:cubicBezTo>
                <a:lnTo>
                  <a:pt x="2784670" y="3588966"/>
                </a:lnTo>
                <a:lnTo>
                  <a:pt x="2784616" y="3579193"/>
                </a:lnTo>
                <a:cubicBezTo>
                  <a:pt x="2798785" y="3516467"/>
                  <a:pt x="2868634" y="3478801"/>
                  <a:pt x="2940630" y="3495064"/>
                </a:cubicBezTo>
                <a:lnTo>
                  <a:pt x="2949941" y="3498959"/>
                </a:lnTo>
                <a:lnTo>
                  <a:pt x="2938831" y="3490279"/>
                </a:lnTo>
                <a:cubicBezTo>
                  <a:pt x="2923548" y="3473466"/>
                  <a:pt x="2916286" y="3453367"/>
                  <a:pt x="2920667" y="3433970"/>
                </a:cubicBezTo>
                <a:cubicBezTo>
                  <a:pt x="2925049" y="3414571"/>
                  <a:pt x="2940245" y="3399546"/>
                  <a:pt x="2961271" y="3390934"/>
                </a:cubicBezTo>
                <a:close/>
                <a:moveTo>
                  <a:pt x="1852456" y="3074803"/>
                </a:moveTo>
                <a:cubicBezTo>
                  <a:pt x="1898083" y="3062637"/>
                  <a:pt x="1945605" y="3065079"/>
                  <a:pt x="1989210" y="3080124"/>
                </a:cubicBezTo>
                <a:lnTo>
                  <a:pt x="2017805" y="3093151"/>
                </a:lnTo>
                <a:lnTo>
                  <a:pt x="2047555" y="3039279"/>
                </a:lnTo>
                <a:cubicBezTo>
                  <a:pt x="2063981" y="3019724"/>
                  <a:pt x="2084515" y="3003114"/>
                  <a:pt x="2108699" y="2990873"/>
                </a:cubicBezTo>
                <a:cubicBezTo>
                  <a:pt x="2181250" y="2954149"/>
                  <a:pt x="2266041" y="2967174"/>
                  <a:pt x="2324757" y="3017184"/>
                </a:cubicBezTo>
                <a:lnTo>
                  <a:pt x="2350188" y="3049551"/>
                </a:lnTo>
                <a:lnTo>
                  <a:pt x="2353339" y="3044223"/>
                </a:lnTo>
                <a:cubicBezTo>
                  <a:pt x="2368422" y="3027072"/>
                  <a:pt x="2387103" y="3012354"/>
                  <a:pt x="2408936" y="3001302"/>
                </a:cubicBezTo>
                <a:cubicBezTo>
                  <a:pt x="2474437" y="2968147"/>
                  <a:pt x="2549721" y="2977402"/>
                  <a:pt x="2600926" y="3018984"/>
                </a:cubicBezTo>
                <a:lnTo>
                  <a:pt x="2612210" y="3032975"/>
                </a:lnTo>
                <a:lnTo>
                  <a:pt x="2619708" y="3026708"/>
                </a:lnTo>
                <a:cubicBezTo>
                  <a:pt x="2677083" y="2997666"/>
                  <a:pt x="2750616" y="3027507"/>
                  <a:pt x="2783950" y="3093361"/>
                </a:cubicBezTo>
                <a:lnTo>
                  <a:pt x="2786880" y="3103019"/>
                </a:lnTo>
                <a:lnTo>
                  <a:pt x="2786492" y="3088926"/>
                </a:lnTo>
                <a:cubicBezTo>
                  <a:pt x="2789714" y="3066435"/>
                  <a:pt x="2800579" y="3048032"/>
                  <a:pt x="2818322" y="3039051"/>
                </a:cubicBezTo>
                <a:cubicBezTo>
                  <a:pt x="2853809" y="3021088"/>
                  <a:pt x="2903373" y="3047611"/>
                  <a:pt x="2929026" y="3098291"/>
                </a:cubicBezTo>
                <a:cubicBezTo>
                  <a:pt x="2954679" y="3148972"/>
                  <a:pt x="2946707" y="3204618"/>
                  <a:pt x="2911221" y="3222580"/>
                </a:cubicBezTo>
                <a:cubicBezTo>
                  <a:pt x="2875734" y="3240543"/>
                  <a:pt x="2826170" y="3214021"/>
                  <a:pt x="2800517" y="3163341"/>
                </a:cubicBezTo>
                <a:lnTo>
                  <a:pt x="2798444" y="3157253"/>
                </a:lnTo>
                <a:lnTo>
                  <a:pt x="2796202" y="3193077"/>
                </a:lnTo>
                <a:cubicBezTo>
                  <a:pt x="2788324" y="3224171"/>
                  <a:pt x="2769108" y="3250664"/>
                  <a:pt x="2740421" y="3265184"/>
                </a:cubicBezTo>
                <a:cubicBezTo>
                  <a:pt x="2711734" y="3279705"/>
                  <a:pt x="2679007" y="3279505"/>
                  <a:pt x="2649285" y="3267444"/>
                </a:cubicBezTo>
                <a:lnTo>
                  <a:pt x="2621102" y="3249335"/>
                </a:lnTo>
                <a:lnTo>
                  <a:pt x="2616095" y="3257801"/>
                </a:lnTo>
                <a:cubicBezTo>
                  <a:pt x="2601010" y="3274953"/>
                  <a:pt x="2582331" y="3289670"/>
                  <a:pt x="2560497" y="3300723"/>
                </a:cubicBezTo>
                <a:cubicBezTo>
                  <a:pt x="2494996" y="3333877"/>
                  <a:pt x="2419712" y="3324622"/>
                  <a:pt x="2368508" y="3283040"/>
                </a:cubicBezTo>
                <a:lnTo>
                  <a:pt x="2361141" y="3273906"/>
                </a:lnTo>
                <a:lnTo>
                  <a:pt x="2348864" y="3296136"/>
                </a:lnTo>
                <a:cubicBezTo>
                  <a:pt x="2332439" y="3315692"/>
                  <a:pt x="2311903" y="3332302"/>
                  <a:pt x="2287720" y="3344543"/>
                </a:cubicBezTo>
                <a:cubicBezTo>
                  <a:pt x="2263536" y="3356785"/>
                  <a:pt x="2237993" y="3363498"/>
                  <a:pt x="2212508" y="3365157"/>
                </a:cubicBezTo>
                <a:lnTo>
                  <a:pt x="2151479" y="3357237"/>
                </a:lnTo>
                <a:lnTo>
                  <a:pt x="2145048" y="3387993"/>
                </a:lnTo>
                <a:cubicBezTo>
                  <a:pt x="2126790" y="3446725"/>
                  <a:pt x="2086353" y="3497802"/>
                  <a:pt x="2028065" y="3527307"/>
                </a:cubicBezTo>
                <a:cubicBezTo>
                  <a:pt x="2013492" y="3534683"/>
                  <a:pt x="1998494" y="3540362"/>
                  <a:pt x="1983285" y="3544418"/>
                </a:cubicBezTo>
                <a:lnTo>
                  <a:pt x="1965996" y="3547185"/>
                </a:lnTo>
                <a:lnTo>
                  <a:pt x="1972996" y="3583840"/>
                </a:lnTo>
                <a:cubicBezTo>
                  <a:pt x="1986147" y="3721435"/>
                  <a:pt x="1921644" y="3855302"/>
                  <a:pt x="1798930" y="3917417"/>
                </a:cubicBezTo>
                <a:lnTo>
                  <a:pt x="1796585" y="3918301"/>
                </a:lnTo>
                <a:lnTo>
                  <a:pt x="1810064" y="3939413"/>
                </a:lnTo>
                <a:cubicBezTo>
                  <a:pt x="1922074" y="4160697"/>
                  <a:pt x="1859836" y="4424127"/>
                  <a:pt x="1674481" y="4571589"/>
                </a:cubicBezTo>
                <a:lnTo>
                  <a:pt x="1672198" y="4573052"/>
                </a:lnTo>
                <a:lnTo>
                  <a:pt x="1691621" y="4582938"/>
                </a:lnTo>
                <a:cubicBezTo>
                  <a:pt x="1790358" y="4645213"/>
                  <a:pt x="1876129" y="4737122"/>
                  <a:pt x="1934823" y="4853079"/>
                </a:cubicBezTo>
                <a:cubicBezTo>
                  <a:pt x="2091344" y="5162297"/>
                  <a:pt x="1996059" y="5525426"/>
                  <a:pt x="1721999" y="5664150"/>
                </a:cubicBezTo>
                <a:cubicBezTo>
                  <a:pt x="1447939" y="5802874"/>
                  <a:pt x="1098885" y="5664660"/>
                  <a:pt x="942365" y="5355443"/>
                </a:cubicBezTo>
                <a:cubicBezTo>
                  <a:pt x="805409" y="5084877"/>
                  <a:pt x="861242" y="4773036"/>
                  <a:pt x="1060939" y="4606369"/>
                </a:cubicBezTo>
                <a:lnTo>
                  <a:pt x="1078475" y="4594834"/>
                </a:lnTo>
                <a:lnTo>
                  <a:pt x="1027588" y="4559394"/>
                </a:lnTo>
                <a:cubicBezTo>
                  <a:pt x="976875" y="4516244"/>
                  <a:pt x="933678" y="4462446"/>
                  <a:pt x="901675" y="4399222"/>
                </a:cubicBezTo>
                <a:cubicBezTo>
                  <a:pt x="773664" y="4146326"/>
                  <a:pt x="873241" y="3838382"/>
                  <a:pt x="1124085" y="3711410"/>
                </a:cubicBezTo>
                <a:cubicBezTo>
                  <a:pt x="1155440" y="3695538"/>
                  <a:pt x="1187675" y="3683245"/>
                  <a:pt x="1220330" y="3674379"/>
                </a:cubicBezTo>
                <a:lnTo>
                  <a:pt x="1310190" y="3659390"/>
                </a:lnTo>
                <a:lnTo>
                  <a:pt x="1300973" y="3611122"/>
                </a:lnTo>
                <a:cubicBezTo>
                  <a:pt x="1287822" y="3473526"/>
                  <a:pt x="1352325" y="3339659"/>
                  <a:pt x="1475038" y="3277544"/>
                </a:cubicBezTo>
                <a:cubicBezTo>
                  <a:pt x="1536395" y="3246486"/>
                  <a:pt x="1603591" y="3237778"/>
                  <a:pt x="1668336" y="3248340"/>
                </a:cubicBezTo>
                <a:lnTo>
                  <a:pt x="1686128" y="3253060"/>
                </a:lnTo>
                <a:lnTo>
                  <a:pt x="1690694" y="3231227"/>
                </a:lnTo>
                <a:cubicBezTo>
                  <a:pt x="1708952" y="3172496"/>
                  <a:pt x="1749389" y="3121418"/>
                  <a:pt x="1807677" y="3091914"/>
                </a:cubicBezTo>
                <a:cubicBezTo>
                  <a:pt x="1822249" y="3084538"/>
                  <a:pt x="1837247" y="3078859"/>
                  <a:pt x="1852456" y="3074803"/>
                </a:cubicBezTo>
                <a:close/>
                <a:moveTo>
                  <a:pt x="5681433" y="1581620"/>
                </a:moveTo>
                <a:cubicBezTo>
                  <a:pt x="5747973" y="1549866"/>
                  <a:pt x="5821131" y="1532306"/>
                  <a:pt x="5897923" y="1532306"/>
                </a:cubicBezTo>
                <a:cubicBezTo>
                  <a:pt x="6205093" y="1532306"/>
                  <a:pt x="6454103" y="1813261"/>
                  <a:pt x="6454103" y="2159836"/>
                </a:cubicBezTo>
                <a:cubicBezTo>
                  <a:pt x="6454103" y="2463089"/>
                  <a:pt x="6263455" y="2716102"/>
                  <a:pt x="6010013" y="2774617"/>
                </a:cubicBezTo>
                <a:lnTo>
                  <a:pt x="5989158" y="2776989"/>
                </a:lnTo>
                <a:lnTo>
                  <a:pt x="6018554" y="2831590"/>
                </a:lnTo>
                <a:cubicBezTo>
                  <a:pt x="6044314" y="2892992"/>
                  <a:pt x="6058559" y="2960500"/>
                  <a:pt x="6058559" y="3031362"/>
                </a:cubicBezTo>
                <a:cubicBezTo>
                  <a:pt x="6058559" y="3314811"/>
                  <a:pt x="5830641" y="3544591"/>
                  <a:pt x="5549492" y="3544591"/>
                </a:cubicBezTo>
                <a:cubicBezTo>
                  <a:pt x="5514349" y="3544591"/>
                  <a:pt x="5480037" y="3541001"/>
                  <a:pt x="5446897" y="3534164"/>
                </a:cubicBezTo>
                <a:lnTo>
                  <a:pt x="5359954" y="3506955"/>
                </a:lnTo>
                <a:lnTo>
                  <a:pt x="5346379" y="3554183"/>
                </a:lnTo>
                <a:cubicBezTo>
                  <a:pt x="5295971" y="3682886"/>
                  <a:pt x="5177964" y="3773193"/>
                  <a:pt x="5040425" y="3773193"/>
                </a:cubicBezTo>
                <a:cubicBezTo>
                  <a:pt x="4971656" y="3773193"/>
                  <a:pt x="4907769" y="3750616"/>
                  <a:pt x="4854774" y="3711952"/>
                </a:cubicBezTo>
                <a:lnTo>
                  <a:pt x="4841031" y="3699706"/>
                </a:lnTo>
                <a:lnTo>
                  <a:pt x="4827097" y="3717123"/>
                </a:lnTo>
                <a:cubicBezTo>
                  <a:pt x="4784284" y="3761278"/>
                  <a:pt x="4725138" y="3788588"/>
                  <a:pt x="4659808" y="3788588"/>
                </a:cubicBezTo>
                <a:cubicBezTo>
                  <a:pt x="4594477" y="3788588"/>
                  <a:pt x="4535331" y="3761278"/>
                  <a:pt x="4492517" y="3717123"/>
                </a:cubicBezTo>
                <a:lnTo>
                  <a:pt x="4472888" y="3692586"/>
                </a:lnTo>
                <a:lnTo>
                  <a:pt x="4422015" y="3727215"/>
                </a:lnTo>
                <a:cubicBezTo>
                  <a:pt x="4398528" y="3737244"/>
                  <a:pt x="4372706" y="3742790"/>
                  <a:pt x="4345600" y="3742790"/>
                </a:cubicBezTo>
                <a:cubicBezTo>
                  <a:pt x="4264284" y="3742790"/>
                  <a:pt x="4194515" y="3692876"/>
                  <a:pt x="4164713" y="3621739"/>
                </a:cubicBezTo>
                <a:lnTo>
                  <a:pt x="4156642" y="3581376"/>
                </a:lnTo>
                <a:lnTo>
                  <a:pt x="4151424" y="3584706"/>
                </a:lnTo>
                <a:cubicBezTo>
                  <a:pt x="4130220" y="3593197"/>
                  <a:pt x="4106906" y="3597892"/>
                  <a:pt x="4082436" y="3597892"/>
                </a:cubicBezTo>
                <a:cubicBezTo>
                  <a:pt x="4009021" y="3597892"/>
                  <a:pt x="3946032" y="3555634"/>
                  <a:pt x="3919125" y="3495409"/>
                </a:cubicBezTo>
                <a:lnTo>
                  <a:pt x="3915377" y="3477830"/>
                </a:lnTo>
                <a:lnTo>
                  <a:pt x="3905856" y="3480036"/>
                </a:lnTo>
                <a:cubicBezTo>
                  <a:pt x="3841550" y="3480036"/>
                  <a:pt x="3789420" y="3420202"/>
                  <a:pt x="3789420" y="3346392"/>
                </a:cubicBezTo>
                <a:lnTo>
                  <a:pt x="3791168" y="3336452"/>
                </a:lnTo>
                <a:lnTo>
                  <a:pt x="3785149" y="3349201"/>
                </a:lnTo>
                <a:cubicBezTo>
                  <a:pt x="3772117" y="3367813"/>
                  <a:pt x="3754112" y="3379325"/>
                  <a:pt x="3734226" y="3379325"/>
                </a:cubicBezTo>
                <a:cubicBezTo>
                  <a:pt x="3694452" y="3379325"/>
                  <a:pt x="3662208" y="3333277"/>
                  <a:pt x="3662208" y="3276474"/>
                </a:cubicBezTo>
                <a:cubicBezTo>
                  <a:pt x="3662208" y="3219671"/>
                  <a:pt x="3694452" y="3173623"/>
                  <a:pt x="3734225" y="3173623"/>
                </a:cubicBezTo>
                <a:cubicBezTo>
                  <a:pt x="3773999" y="3173623"/>
                  <a:pt x="3806243" y="3219671"/>
                  <a:pt x="3806243" y="3276474"/>
                </a:cubicBezTo>
                <a:lnTo>
                  <a:pt x="3805343" y="3282841"/>
                </a:lnTo>
                <a:lnTo>
                  <a:pt x="3823523" y="3251891"/>
                </a:lnTo>
                <a:cubicBezTo>
                  <a:pt x="3844594" y="3227707"/>
                  <a:pt x="3873703" y="3212748"/>
                  <a:pt x="3905856" y="3212748"/>
                </a:cubicBezTo>
                <a:cubicBezTo>
                  <a:pt x="3938009" y="3212748"/>
                  <a:pt x="3967118" y="3227707"/>
                  <a:pt x="3988189" y="3251891"/>
                </a:cubicBezTo>
                <a:lnTo>
                  <a:pt x="4005156" y="3280776"/>
                </a:lnTo>
                <a:lnTo>
                  <a:pt x="4013446" y="3275484"/>
                </a:lnTo>
                <a:cubicBezTo>
                  <a:pt x="4034651" y="3266993"/>
                  <a:pt x="4057964" y="3262298"/>
                  <a:pt x="4082436" y="3262298"/>
                </a:cubicBezTo>
                <a:cubicBezTo>
                  <a:pt x="4155850" y="3262298"/>
                  <a:pt x="4218839" y="3304556"/>
                  <a:pt x="4245745" y="3364781"/>
                </a:cubicBezTo>
                <a:lnTo>
                  <a:pt x="4248193" y="3376257"/>
                </a:lnTo>
                <a:lnTo>
                  <a:pt x="4269186" y="3361968"/>
                </a:lnTo>
                <a:cubicBezTo>
                  <a:pt x="4292672" y="3351938"/>
                  <a:pt x="4318495" y="3346392"/>
                  <a:pt x="4345601" y="3346392"/>
                </a:cubicBezTo>
                <a:cubicBezTo>
                  <a:pt x="4372706" y="3346392"/>
                  <a:pt x="4398528" y="3351938"/>
                  <a:pt x="4422015" y="3361968"/>
                </a:cubicBezTo>
                <a:lnTo>
                  <a:pt x="4472888" y="3396596"/>
                </a:lnTo>
                <a:lnTo>
                  <a:pt x="4492517" y="3372059"/>
                </a:lnTo>
                <a:cubicBezTo>
                  <a:pt x="4535331" y="3327904"/>
                  <a:pt x="4594476" y="3300594"/>
                  <a:pt x="4659807" y="3300594"/>
                </a:cubicBezTo>
                <a:cubicBezTo>
                  <a:pt x="4676140" y="3300594"/>
                  <a:pt x="4692086" y="3302301"/>
                  <a:pt x="4707487" y="3305551"/>
                </a:cubicBezTo>
                <a:lnTo>
                  <a:pt x="4724163" y="3310890"/>
                </a:lnTo>
                <a:lnTo>
                  <a:pt x="4734472" y="3275025"/>
                </a:lnTo>
                <a:cubicBezTo>
                  <a:pt x="4784879" y="3146322"/>
                  <a:pt x="4902887" y="3056015"/>
                  <a:pt x="5040425" y="3056015"/>
                </a:cubicBezTo>
                <a:lnTo>
                  <a:pt x="5042917" y="3056286"/>
                </a:lnTo>
                <a:lnTo>
                  <a:pt x="5040425" y="3031362"/>
                </a:lnTo>
                <a:cubicBezTo>
                  <a:pt x="5040425" y="2783344"/>
                  <a:pt x="5214924" y="2576417"/>
                  <a:pt x="5446898" y="2528560"/>
                </a:cubicBezTo>
                <a:lnTo>
                  <a:pt x="5449595" y="2528286"/>
                </a:lnTo>
                <a:lnTo>
                  <a:pt x="5436730" y="2510694"/>
                </a:lnTo>
                <a:cubicBezTo>
                  <a:pt x="5376760" y="2410540"/>
                  <a:pt x="5341744" y="2289802"/>
                  <a:pt x="5341743" y="2159836"/>
                </a:cubicBezTo>
                <a:cubicBezTo>
                  <a:pt x="5341744" y="1899905"/>
                  <a:pt x="5481812" y="1676885"/>
                  <a:pt x="5681433" y="1581620"/>
                </a:cubicBezTo>
                <a:close/>
                <a:moveTo>
                  <a:pt x="1073368" y="1772551"/>
                </a:moveTo>
                <a:cubicBezTo>
                  <a:pt x="1195818" y="1726524"/>
                  <a:pt x="1335447" y="1727352"/>
                  <a:pt x="1463229" y="1785944"/>
                </a:cubicBezTo>
                <a:cubicBezTo>
                  <a:pt x="1495174" y="1800592"/>
                  <a:pt x="1524867" y="1818157"/>
                  <a:pt x="1552141" y="1838184"/>
                </a:cubicBezTo>
                <a:lnTo>
                  <a:pt x="1619831" y="1899155"/>
                </a:lnTo>
                <a:lnTo>
                  <a:pt x="1651856" y="1861883"/>
                </a:lnTo>
                <a:cubicBezTo>
                  <a:pt x="1751320" y="1765903"/>
                  <a:pt x="1896228" y="1733000"/>
                  <a:pt x="2021250" y="1790326"/>
                </a:cubicBezTo>
                <a:cubicBezTo>
                  <a:pt x="2083761" y="1818989"/>
                  <a:pt x="2132424" y="1866139"/>
                  <a:pt x="2164481" y="1923373"/>
                </a:cubicBezTo>
                <a:lnTo>
                  <a:pt x="2171869" y="1940233"/>
                </a:lnTo>
                <a:lnTo>
                  <a:pt x="2191795" y="1930209"/>
                </a:lnTo>
                <a:cubicBezTo>
                  <a:pt x="2249116" y="1907917"/>
                  <a:pt x="2314263" y="1907745"/>
                  <a:pt x="2373647" y="1934975"/>
                </a:cubicBezTo>
                <a:cubicBezTo>
                  <a:pt x="2433033" y="1962205"/>
                  <a:pt x="2475414" y="2011681"/>
                  <a:pt x="2495927" y="2069663"/>
                </a:cubicBezTo>
                <a:lnTo>
                  <a:pt x="2503543" y="2100149"/>
                </a:lnTo>
                <a:lnTo>
                  <a:pt x="2564220" y="2089875"/>
                </a:lnTo>
                <a:cubicBezTo>
                  <a:pt x="2589749" y="2090548"/>
                  <a:pt x="2615534" y="2096269"/>
                  <a:pt x="2640172" y="2107567"/>
                </a:cubicBezTo>
                <a:cubicBezTo>
                  <a:pt x="2714088" y="2141460"/>
                  <a:pt x="2756704" y="2215912"/>
                  <a:pt x="2754144" y="2292997"/>
                </a:cubicBezTo>
                <a:lnTo>
                  <a:pt x="2744657" y="2333051"/>
                </a:lnTo>
                <a:lnTo>
                  <a:pt x="2750788" y="2332198"/>
                </a:lnTo>
                <a:cubicBezTo>
                  <a:pt x="2773601" y="2333318"/>
                  <a:pt x="2796750" y="2338767"/>
                  <a:pt x="2818994" y="2348967"/>
                </a:cubicBezTo>
                <a:cubicBezTo>
                  <a:pt x="2885728" y="2379567"/>
                  <a:pt x="2925372" y="2444233"/>
                  <a:pt x="2924727" y="2510192"/>
                </a:cubicBezTo>
                <a:lnTo>
                  <a:pt x="2920808" y="2527734"/>
                </a:lnTo>
                <a:lnTo>
                  <a:pt x="2930381" y="2529697"/>
                </a:lnTo>
                <a:cubicBezTo>
                  <a:pt x="2988836" y="2556500"/>
                  <a:pt x="3011282" y="2632617"/>
                  <a:pt x="2980518" y="2699710"/>
                </a:cubicBezTo>
                <a:lnTo>
                  <a:pt x="2974786" y="2708016"/>
                </a:lnTo>
                <a:lnTo>
                  <a:pt x="2985571" y="2698936"/>
                </a:lnTo>
                <a:cubicBezTo>
                  <a:pt x="3005175" y="2687450"/>
                  <a:pt x="3026340" y="2684490"/>
                  <a:pt x="3044417" y="2692779"/>
                </a:cubicBezTo>
                <a:cubicBezTo>
                  <a:pt x="3080571" y="2709356"/>
                  <a:pt x="3090687" y="2764653"/>
                  <a:pt x="3067011" y="2816287"/>
                </a:cubicBezTo>
                <a:cubicBezTo>
                  <a:pt x="3043336" y="2867921"/>
                  <a:pt x="2994834" y="2896339"/>
                  <a:pt x="2958679" y="2879761"/>
                </a:cubicBezTo>
                <a:cubicBezTo>
                  <a:pt x="2922525" y="2863183"/>
                  <a:pt x="2912408" y="2807887"/>
                  <a:pt x="2936084" y="2756253"/>
                </a:cubicBezTo>
                <a:lnTo>
                  <a:pt x="2939556" y="2750840"/>
                </a:lnTo>
                <a:lnTo>
                  <a:pt x="2910131" y="2771397"/>
                </a:lnTo>
                <a:cubicBezTo>
                  <a:pt x="2880898" y="2784597"/>
                  <a:pt x="2848202" y="2786062"/>
                  <a:pt x="2818975" y="2772661"/>
                </a:cubicBezTo>
                <a:cubicBezTo>
                  <a:pt x="2789749" y="2759259"/>
                  <a:pt x="2769523" y="2733528"/>
                  <a:pt x="2760450" y="2702763"/>
                </a:cubicBezTo>
                <a:lnTo>
                  <a:pt x="2757066" y="2669435"/>
                </a:lnTo>
                <a:lnTo>
                  <a:pt x="2747325" y="2670790"/>
                </a:lnTo>
                <a:cubicBezTo>
                  <a:pt x="2724510" y="2669670"/>
                  <a:pt x="2701362" y="2664221"/>
                  <a:pt x="2679117" y="2654021"/>
                </a:cubicBezTo>
                <a:cubicBezTo>
                  <a:pt x="2612385" y="2623422"/>
                  <a:pt x="2572741" y="2558755"/>
                  <a:pt x="2573385" y="2492796"/>
                </a:cubicBezTo>
                <a:lnTo>
                  <a:pt x="2575944" y="2481345"/>
                </a:lnTo>
                <a:lnTo>
                  <a:pt x="2550906" y="2485583"/>
                </a:lnTo>
                <a:cubicBezTo>
                  <a:pt x="2525376" y="2484911"/>
                  <a:pt x="2499591" y="2479189"/>
                  <a:pt x="2474953" y="2467892"/>
                </a:cubicBezTo>
                <a:cubicBezTo>
                  <a:pt x="2450313" y="2456594"/>
                  <a:pt x="2429153" y="2440790"/>
                  <a:pt x="2411984" y="2421884"/>
                </a:cubicBezTo>
                <a:lnTo>
                  <a:pt x="2380173" y="2369203"/>
                </a:lnTo>
                <a:lnTo>
                  <a:pt x="2352104" y="2383326"/>
                </a:lnTo>
                <a:cubicBezTo>
                  <a:pt x="2294782" y="2405617"/>
                  <a:pt x="2229636" y="2405790"/>
                  <a:pt x="2170251" y="2378560"/>
                </a:cubicBezTo>
                <a:cubicBezTo>
                  <a:pt x="2155404" y="2371752"/>
                  <a:pt x="2141620" y="2363554"/>
                  <a:pt x="2128975" y="2354181"/>
                </a:cubicBezTo>
                <a:lnTo>
                  <a:pt x="2116043" y="2342377"/>
                </a:lnTo>
                <a:lnTo>
                  <a:pt x="2091723" y="2370682"/>
                </a:lnTo>
                <a:cubicBezTo>
                  <a:pt x="1992259" y="2466662"/>
                  <a:pt x="1847351" y="2499565"/>
                  <a:pt x="1722329" y="2442238"/>
                </a:cubicBezTo>
                <a:lnTo>
                  <a:pt x="1720177" y="2440953"/>
                </a:lnTo>
                <a:lnTo>
                  <a:pt x="1712053" y="2464648"/>
                </a:lnTo>
                <a:cubicBezTo>
                  <a:pt x="1608678" y="2690096"/>
                  <a:pt x="1363811" y="2805460"/>
                  <a:pt x="1133002" y="2752274"/>
                </a:cubicBezTo>
                <a:lnTo>
                  <a:pt x="1130435" y="2751399"/>
                </a:lnTo>
                <a:lnTo>
                  <a:pt x="1134797" y="2772752"/>
                </a:lnTo>
                <a:cubicBezTo>
                  <a:pt x="1147565" y="2888787"/>
                  <a:pt x="1129072" y="3013133"/>
                  <a:pt x="1074901" y="3131272"/>
                </a:cubicBezTo>
                <a:cubicBezTo>
                  <a:pt x="930448" y="3446307"/>
                  <a:pt x="586995" y="3597906"/>
                  <a:pt x="307779" y="3469877"/>
                </a:cubicBezTo>
                <a:cubicBezTo>
                  <a:pt x="28563" y="3341848"/>
                  <a:pt x="-80684" y="2982672"/>
                  <a:pt x="63770" y="2667637"/>
                </a:cubicBezTo>
                <a:cubicBezTo>
                  <a:pt x="190167" y="2391981"/>
                  <a:pt x="468922" y="2241456"/>
                  <a:pt x="723689" y="2293901"/>
                </a:cubicBezTo>
                <a:lnTo>
                  <a:pt x="743635" y="2300437"/>
                </a:lnTo>
                <a:lnTo>
                  <a:pt x="739672" y="2238553"/>
                </a:lnTo>
                <a:cubicBezTo>
                  <a:pt x="741849" y="2172002"/>
                  <a:pt x="757038" y="2104700"/>
                  <a:pt x="786574" y="2040287"/>
                </a:cubicBezTo>
                <a:cubicBezTo>
                  <a:pt x="845645" y="1911460"/>
                  <a:pt x="950918" y="1818578"/>
                  <a:pt x="1073368" y="1772551"/>
                </a:cubicBezTo>
                <a:close/>
                <a:moveTo>
                  <a:pt x="3856584" y="45757"/>
                </a:moveTo>
                <a:cubicBezTo>
                  <a:pt x="3881982" y="34763"/>
                  <a:pt x="3908300" y="25736"/>
                  <a:pt x="3935300" y="18692"/>
                </a:cubicBezTo>
                <a:cubicBezTo>
                  <a:pt x="4115299" y="-28271"/>
                  <a:pt x="4325632" y="12880"/>
                  <a:pt x="4496181" y="146419"/>
                </a:cubicBezTo>
                <a:cubicBezTo>
                  <a:pt x="4734950" y="333373"/>
                  <a:pt x="4816627" y="639463"/>
                  <a:pt x="4706453" y="875086"/>
                </a:cubicBezTo>
                <a:lnTo>
                  <a:pt x="4695464" y="892969"/>
                </a:lnTo>
                <a:lnTo>
                  <a:pt x="4756577" y="903485"/>
                </a:lnTo>
                <a:cubicBezTo>
                  <a:pt x="4820803" y="921057"/>
                  <a:pt x="4882738" y="951460"/>
                  <a:pt x="4938531" y="995146"/>
                </a:cubicBezTo>
                <a:cubicBezTo>
                  <a:pt x="5161707" y="1169891"/>
                  <a:pt x="5202116" y="1491002"/>
                  <a:pt x="5028788" y="1712367"/>
                </a:cubicBezTo>
                <a:cubicBezTo>
                  <a:pt x="5007123" y="1740038"/>
                  <a:pt x="4983143" y="1764840"/>
                  <a:pt x="4957329" y="1786718"/>
                </a:cubicBezTo>
                <a:lnTo>
                  <a:pt x="4882306" y="1838399"/>
                </a:lnTo>
                <a:lnTo>
                  <a:pt x="4911122" y="1878203"/>
                </a:lnTo>
                <a:cubicBezTo>
                  <a:pt x="4981382" y="1997238"/>
                  <a:pt x="4979734" y="2145825"/>
                  <a:pt x="4894942" y="2254117"/>
                </a:cubicBezTo>
                <a:cubicBezTo>
                  <a:pt x="4852546" y="2308263"/>
                  <a:pt x="4795384" y="2344646"/>
                  <a:pt x="4732271" y="2362536"/>
                </a:cubicBezTo>
                <a:lnTo>
                  <a:pt x="4714156" y="2365807"/>
                </a:lnTo>
                <a:lnTo>
                  <a:pt x="4719278" y="2387516"/>
                </a:lnTo>
                <a:cubicBezTo>
                  <a:pt x="4727650" y="2448447"/>
                  <a:pt x="4712690" y="2511852"/>
                  <a:pt x="4672414" y="2563290"/>
                </a:cubicBezTo>
                <a:cubicBezTo>
                  <a:pt x="4632137" y="2614729"/>
                  <a:pt x="4574172" y="2644461"/>
                  <a:pt x="4513011" y="2650950"/>
                </a:cubicBezTo>
                <a:lnTo>
                  <a:pt x="4481591" y="2651278"/>
                </a:lnTo>
                <a:lnTo>
                  <a:pt x="4477493" y="2712682"/>
                </a:lnTo>
                <a:cubicBezTo>
                  <a:pt x="4470910" y="2737358"/>
                  <a:pt x="4459357" y="2761108"/>
                  <a:pt x="4442647" y="2782450"/>
                </a:cubicBezTo>
                <a:cubicBezTo>
                  <a:pt x="4392516" y="2846474"/>
                  <a:pt x="4310203" y="2870636"/>
                  <a:pt x="4235820" y="2850245"/>
                </a:cubicBezTo>
                <a:lnTo>
                  <a:pt x="4199064" y="2831716"/>
                </a:lnTo>
                <a:lnTo>
                  <a:pt x="4198469" y="2837877"/>
                </a:lnTo>
                <a:cubicBezTo>
                  <a:pt x="4192082" y="2859807"/>
                  <a:pt x="4181406" y="2881058"/>
                  <a:pt x="4166320" y="2900325"/>
                </a:cubicBezTo>
                <a:cubicBezTo>
                  <a:pt x="4121060" y="2958129"/>
                  <a:pt x="4048955" y="2981672"/>
                  <a:pt x="3984949" y="2965728"/>
                </a:cubicBezTo>
                <a:lnTo>
                  <a:pt x="3968797" y="2957842"/>
                </a:lnTo>
                <a:lnTo>
                  <a:pt x="3964664" y="2966699"/>
                </a:lnTo>
                <a:cubicBezTo>
                  <a:pt x="3925020" y="3017330"/>
                  <a:pt x="3845771" y="3021488"/>
                  <a:pt x="3787656" y="2975984"/>
                </a:cubicBezTo>
                <a:lnTo>
                  <a:pt x="3780908" y="2968480"/>
                </a:lnTo>
                <a:lnTo>
                  <a:pt x="3787235" y="2981079"/>
                </a:lnTo>
                <a:cubicBezTo>
                  <a:pt x="3793855" y="3002814"/>
                  <a:pt x="3791819" y="3024087"/>
                  <a:pt x="3779559" y="3039745"/>
                </a:cubicBezTo>
                <a:cubicBezTo>
                  <a:pt x="3755039" y="3071061"/>
                  <a:pt x="3698904" y="3068060"/>
                  <a:pt x="3654180" y="3033041"/>
                </a:cubicBezTo>
                <a:cubicBezTo>
                  <a:pt x="3609456" y="2998022"/>
                  <a:pt x="3593078" y="2944247"/>
                  <a:pt x="3617598" y="2912930"/>
                </a:cubicBezTo>
                <a:cubicBezTo>
                  <a:pt x="3642119" y="2881614"/>
                  <a:pt x="3698253" y="2884615"/>
                  <a:pt x="3742977" y="2919634"/>
                </a:cubicBezTo>
                <a:lnTo>
                  <a:pt x="3747435" y="2924268"/>
                </a:lnTo>
                <a:lnTo>
                  <a:pt x="3734275" y="2890874"/>
                </a:lnTo>
                <a:cubicBezTo>
                  <a:pt x="3728223" y="2859374"/>
                  <a:pt x="3734391" y="2827233"/>
                  <a:pt x="3754213" y="2801917"/>
                </a:cubicBezTo>
                <a:cubicBezTo>
                  <a:pt x="3774036" y="2776601"/>
                  <a:pt x="3803759" y="2762903"/>
                  <a:pt x="3835791" y="2761223"/>
                </a:cubicBezTo>
                <a:lnTo>
                  <a:pt x="3868994" y="2765671"/>
                </a:lnTo>
                <a:lnTo>
                  <a:pt x="3869938" y="2755881"/>
                </a:lnTo>
                <a:cubicBezTo>
                  <a:pt x="3876325" y="2733951"/>
                  <a:pt x="3887001" y="2712701"/>
                  <a:pt x="3902088" y="2693433"/>
                </a:cubicBezTo>
                <a:cubicBezTo>
                  <a:pt x="3947347" y="2635630"/>
                  <a:pt x="4019452" y="2612086"/>
                  <a:pt x="4083458" y="2628030"/>
                </a:cubicBezTo>
                <a:lnTo>
                  <a:pt x="4094003" y="2633178"/>
                </a:lnTo>
                <a:lnTo>
                  <a:pt x="4095694" y="2607840"/>
                </a:lnTo>
                <a:cubicBezTo>
                  <a:pt x="4102277" y="2583164"/>
                  <a:pt x="4113829" y="2559413"/>
                  <a:pt x="4130540" y="2538071"/>
                </a:cubicBezTo>
                <a:cubicBezTo>
                  <a:pt x="4147250" y="2516730"/>
                  <a:pt x="4167536" y="2499817"/>
                  <a:pt x="4189913" y="2487509"/>
                </a:cubicBezTo>
                <a:lnTo>
                  <a:pt x="4248541" y="2468801"/>
                </a:lnTo>
                <a:lnTo>
                  <a:pt x="4241322" y="2438219"/>
                </a:lnTo>
                <a:cubicBezTo>
                  <a:pt x="4232951" y="2377288"/>
                  <a:pt x="4247912" y="2313883"/>
                  <a:pt x="4288188" y="2262444"/>
                </a:cubicBezTo>
                <a:cubicBezTo>
                  <a:pt x="4298257" y="2249584"/>
                  <a:pt x="4309432" y="2238081"/>
                  <a:pt x="4321486" y="2227959"/>
                </a:cubicBezTo>
                <a:lnTo>
                  <a:pt x="4335969" y="2218121"/>
                </a:lnTo>
                <a:lnTo>
                  <a:pt x="4314086" y="2187893"/>
                </a:lnTo>
                <a:cubicBezTo>
                  <a:pt x="4243827" y="2068859"/>
                  <a:pt x="4245475" y="1920271"/>
                  <a:pt x="4330267" y="1811979"/>
                </a:cubicBezTo>
                <a:lnTo>
                  <a:pt x="4332016" y="1810185"/>
                </a:lnTo>
                <a:lnTo>
                  <a:pt x="4310856" y="1796781"/>
                </a:lnTo>
                <a:cubicBezTo>
                  <a:pt x="4115577" y="1643879"/>
                  <a:pt x="4060229" y="1378916"/>
                  <a:pt x="4165560" y="1166766"/>
                </a:cubicBezTo>
                <a:lnTo>
                  <a:pt x="4167007" y="1164474"/>
                </a:lnTo>
                <a:lnTo>
                  <a:pt x="4145224" y="1163757"/>
                </a:lnTo>
                <a:cubicBezTo>
                  <a:pt x="4029397" y="1149230"/>
                  <a:pt x="3912744" y="1102366"/>
                  <a:pt x="3810415" y="1022243"/>
                </a:cubicBezTo>
                <a:cubicBezTo>
                  <a:pt x="3537536" y="808581"/>
                  <a:pt x="3469838" y="439313"/>
                  <a:pt x="3659207" y="197461"/>
                </a:cubicBezTo>
                <a:cubicBezTo>
                  <a:pt x="3712467" y="129440"/>
                  <a:pt x="3780389" y="78742"/>
                  <a:pt x="3856584" y="45757"/>
                </a:cubicBezTo>
                <a:close/>
                <a:moveTo>
                  <a:pt x="1591389" y="276277"/>
                </a:moveTo>
                <a:cubicBezTo>
                  <a:pt x="1629846" y="260636"/>
                  <a:pt x="1670442" y="248141"/>
                  <a:pt x="1712840" y="239243"/>
                </a:cubicBezTo>
                <a:cubicBezTo>
                  <a:pt x="2009628" y="176959"/>
                  <a:pt x="2296404" y="311576"/>
                  <a:pt x="2405725" y="547597"/>
                </a:cubicBezTo>
                <a:lnTo>
                  <a:pt x="2412330" y="567520"/>
                </a:lnTo>
                <a:lnTo>
                  <a:pt x="2459729" y="527536"/>
                </a:lnTo>
                <a:cubicBezTo>
                  <a:pt x="2514531" y="489714"/>
                  <a:pt x="2577674" y="461908"/>
                  <a:pt x="2647026" y="447353"/>
                </a:cubicBezTo>
                <a:cubicBezTo>
                  <a:pt x="2924431" y="389136"/>
                  <a:pt x="3196125" y="565000"/>
                  <a:pt x="3253870" y="840156"/>
                </a:cubicBezTo>
                <a:cubicBezTo>
                  <a:pt x="3261088" y="874549"/>
                  <a:pt x="3264621" y="908867"/>
                  <a:pt x="3264736" y="942704"/>
                </a:cubicBezTo>
                <a:lnTo>
                  <a:pt x="3255965" y="1033383"/>
                </a:lnTo>
                <a:lnTo>
                  <a:pt x="3304974" y="1036969"/>
                </a:lnTo>
                <a:cubicBezTo>
                  <a:pt x="3441286" y="1059867"/>
                  <a:pt x="3553905" y="1156811"/>
                  <a:pt x="3582154" y="1291417"/>
                </a:cubicBezTo>
                <a:cubicBezTo>
                  <a:pt x="3596279" y="1358720"/>
                  <a:pt x="3587304" y="1425882"/>
                  <a:pt x="3560349" y="1485688"/>
                </a:cubicBezTo>
                <a:lnTo>
                  <a:pt x="3551187" y="1501653"/>
                </a:lnTo>
                <a:lnTo>
                  <a:pt x="3571095" y="1511713"/>
                </a:lnTo>
                <a:cubicBezTo>
                  <a:pt x="3623101" y="1544545"/>
                  <a:pt x="3661978" y="1596821"/>
                  <a:pt x="3675395" y="1660758"/>
                </a:cubicBezTo>
                <a:cubicBezTo>
                  <a:pt x="3688814" y="1724696"/>
                  <a:pt x="3674234" y="1788190"/>
                  <a:pt x="3639814" y="1839160"/>
                </a:cubicBezTo>
                <a:lnTo>
                  <a:pt x="3619831" y="1863410"/>
                </a:lnTo>
                <a:lnTo>
                  <a:pt x="3664171" y="1906086"/>
                </a:lnTo>
                <a:cubicBezTo>
                  <a:pt x="3678810" y="1927013"/>
                  <a:pt x="3689541" y="1951145"/>
                  <a:pt x="3695108" y="1977673"/>
                </a:cubicBezTo>
                <a:cubicBezTo>
                  <a:pt x="3711810" y="2057255"/>
                  <a:pt x="3677290" y="2135789"/>
                  <a:pt x="3613790" y="2179566"/>
                </a:cubicBezTo>
                <a:lnTo>
                  <a:pt x="3575946" y="2195756"/>
                </a:lnTo>
                <a:lnTo>
                  <a:pt x="3580276" y="2200178"/>
                </a:lnTo>
                <a:cubicBezTo>
                  <a:pt x="3592941" y="2219186"/>
                  <a:pt x="3602325" y="2241038"/>
                  <a:pt x="3607351" y="2264988"/>
                </a:cubicBezTo>
                <a:cubicBezTo>
                  <a:pt x="3622429" y="2336837"/>
                  <a:pt x="3594009" y="2407163"/>
                  <a:pt x="3540595" y="2445865"/>
                </a:cubicBezTo>
                <a:lnTo>
                  <a:pt x="3524160" y="2453144"/>
                </a:lnTo>
                <a:lnTo>
                  <a:pt x="3528275" y="2462009"/>
                </a:lnTo>
                <a:cubicBezTo>
                  <a:pt x="3541483" y="2524944"/>
                  <a:pt x="3493631" y="2588252"/>
                  <a:pt x="3421395" y="2603411"/>
                </a:cubicBezTo>
                <a:lnTo>
                  <a:pt x="3411307" y="2603742"/>
                </a:lnTo>
                <a:lnTo>
                  <a:pt x="3425021" y="2607014"/>
                </a:lnTo>
                <a:cubicBezTo>
                  <a:pt x="3445913" y="2615946"/>
                  <a:pt x="3460877" y="2631203"/>
                  <a:pt x="3464962" y="2650665"/>
                </a:cubicBezTo>
                <a:cubicBezTo>
                  <a:pt x="3473131" y="2689591"/>
                  <a:pt x="3434687" y="2730605"/>
                  <a:pt x="3379095" y="2742272"/>
                </a:cubicBezTo>
                <a:cubicBezTo>
                  <a:pt x="3323503" y="2753938"/>
                  <a:pt x="3271814" y="2731840"/>
                  <a:pt x="3263646" y="2692914"/>
                </a:cubicBezTo>
                <a:cubicBezTo>
                  <a:pt x="3255476" y="2653988"/>
                  <a:pt x="3293920" y="2612974"/>
                  <a:pt x="3349512" y="2601307"/>
                </a:cubicBezTo>
                <a:lnTo>
                  <a:pt x="3355928" y="2600880"/>
                </a:lnTo>
                <a:lnTo>
                  <a:pt x="3321904" y="2589445"/>
                </a:lnTo>
                <a:cubicBezTo>
                  <a:pt x="3293908" y="2573790"/>
                  <a:pt x="3273289" y="2548374"/>
                  <a:pt x="3266685" y="2516907"/>
                </a:cubicBezTo>
                <a:cubicBezTo>
                  <a:pt x="3260082" y="2485440"/>
                  <a:pt x="3268743" y="2453878"/>
                  <a:pt x="3288084" y="2428289"/>
                </a:cubicBezTo>
                <a:lnTo>
                  <a:pt x="3312868" y="2405752"/>
                </a:lnTo>
                <a:lnTo>
                  <a:pt x="3305986" y="2398725"/>
                </a:lnTo>
                <a:cubicBezTo>
                  <a:pt x="3293321" y="2379716"/>
                  <a:pt x="3283938" y="2357865"/>
                  <a:pt x="3278911" y="2333915"/>
                </a:cubicBezTo>
                <a:cubicBezTo>
                  <a:pt x="3263833" y="2262066"/>
                  <a:pt x="3292253" y="2191740"/>
                  <a:pt x="3345668" y="2153038"/>
                </a:cubicBezTo>
                <a:lnTo>
                  <a:pt x="3356396" y="2148286"/>
                </a:lnTo>
                <a:lnTo>
                  <a:pt x="3338100" y="2130675"/>
                </a:lnTo>
                <a:cubicBezTo>
                  <a:pt x="3323460" y="2109749"/>
                  <a:pt x="3312729" y="2085616"/>
                  <a:pt x="3307161" y="2059088"/>
                </a:cubicBezTo>
                <a:cubicBezTo>
                  <a:pt x="3301594" y="2032561"/>
                  <a:pt x="3301718" y="2006150"/>
                  <a:pt x="3306711" y="1981104"/>
                </a:cubicBezTo>
                <a:lnTo>
                  <a:pt x="3330152" y="1924203"/>
                </a:lnTo>
                <a:lnTo>
                  <a:pt x="3302106" y="1910032"/>
                </a:lnTo>
                <a:cubicBezTo>
                  <a:pt x="3250099" y="1877200"/>
                  <a:pt x="3211223" y="1824925"/>
                  <a:pt x="3197805" y="1760986"/>
                </a:cubicBezTo>
                <a:cubicBezTo>
                  <a:pt x="3194451" y="1745002"/>
                  <a:pt x="3192846" y="1729045"/>
                  <a:pt x="3192864" y="1713305"/>
                </a:cubicBezTo>
                <a:lnTo>
                  <a:pt x="3194664" y="1695889"/>
                </a:lnTo>
                <a:lnTo>
                  <a:pt x="3157446" y="1693166"/>
                </a:lnTo>
                <a:cubicBezTo>
                  <a:pt x="3021134" y="1670267"/>
                  <a:pt x="2908515" y="1573323"/>
                  <a:pt x="2880266" y="1438717"/>
                </a:cubicBezTo>
                <a:lnTo>
                  <a:pt x="2880020" y="1436223"/>
                </a:lnTo>
                <a:lnTo>
                  <a:pt x="2856139" y="1443781"/>
                </a:lnTo>
                <a:cubicBezTo>
                  <a:pt x="2613409" y="1494721"/>
                  <a:pt x="2375053" y="1366442"/>
                  <a:pt x="2280572" y="1149244"/>
                </a:cubicBezTo>
                <a:lnTo>
                  <a:pt x="2279750" y="1146660"/>
                </a:lnTo>
                <a:lnTo>
                  <a:pt x="2265175" y="1162864"/>
                </a:lnTo>
                <a:cubicBezTo>
                  <a:pt x="2179473" y="1242126"/>
                  <a:pt x="2068502" y="1301195"/>
                  <a:pt x="1941306" y="1327888"/>
                </a:cubicBezTo>
                <a:cubicBezTo>
                  <a:pt x="1602120" y="1399070"/>
                  <a:pt x="1276011" y="1213074"/>
                  <a:pt x="1212922" y="912453"/>
                </a:cubicBezTo>
                <a:cubicBezTo>
                  <a:pt x="1157719" y="649410"/>
                  <a:pt x="1322182" y="385765"/>
                  <a:pt x="1591389" y="276277"/>
                </a:cubicBezTo>
                <a:close/>
              </a:path>
            </a:pathLst>
          </a:custGeom>
          <a:gradFill flip="none" rotWithShape="1">
            <a:gsLst>
              <a:gs pos="73000">
                <a:srgbClr val="FF0000"/>
              </a:gs>
              <a:gs pos="15000">
                <a:schemeClr val="accent2">
                  <a:lumMod val="12000"/>
                </a:schemeClr>
              </a:gs>
              <a:gs pos="52000">
                <a:srgbClr val="C000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3300">
                <a:alpha val="46000"/>
              </a:srgbClr>
            </a:solidFill>
            <a:prstDash val="lgDash"/>
          </a:ln>
          <a:scene3d>
            <a:camera prst="orthographicFront"/>
            <a:lightRig rig="flat" dir="t"/>
          </a:scene3d>
          <a:sp3d>
            <a:bevelT w="215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317197" y="-1983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796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33549" y="-46661"/>
            <a:ext cx="9161090" cy="6858000"/>
          </a:xfrm>
          <a:prstGeom prst="rect">
            <a:avLst/>
          </a:prstGeom>
          <a:gradFill flip="none" rotWithShape="1">
            <a:gsLst>
              <a:gs pos="10000">
                <a:srgbClr val="0000FF"/>
              </a:gs>
              <a:gs pos="84000">
                <a:srgbClr val="0000FF"/>
              </a:gs>
              <a:gs pos="69000">
                <a:srgbClr val="002060"/>
              </a:gs>
              <a:gs pos="47086">
                <a:srgbClr val="002060">
                  <a:lumMod val="67000"/>
                </a:srgbClr>
              </a:gs>
              <a:gs pos="28000">
                <a:srgbClr val="002060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2" name="1 Imagen" descr="Diapositiva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549" y="-46661"/>
            <a:ext cx="9202200" cy="69046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7"/>
          <p:cNvSpPr txBox="1"/>
          <p:nvPr/>
        </p:nvSpPr>
        <p:spPr>
          <a:xfrm>
            <a:off x="0" y="859510"/>
            <a:ext cx="2447365" cy="537725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14000">
                <a:srgbClr val="3399FF"/>
              </a:gs>
              <a:gs pos="29000">
                <a:srgbClr val="0000FF"/>
              </a:gs>
              <a:gs pos="47000">
                <a:srgbClr val="FF0000"/>
              </a:gs>
              <a:gs pos="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6" name="CuadroTexto 7"/>
          <p:cNvSpPr txBox="1"/>
          <p:nvPr/>
        </p:nvSpPr>
        <p:spPr>
          <a:xfrm flipH="1">
            <a:off x="6696635" y="740371"/>
            <a:ext cx="2447365" cy="537725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14000">
                <a:srgbClr val="3399FF"/>
              </a:gs>
              <a:gs pos="29000">
                <a:srgbClr val="0000FF"/>
              </a:gs>
              <a:gs pos="47000">
                <a:srgbClr val="FF0000"/>
              </a:gs>
              <a:gs pos="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7" name="CuadroTexto 7"/>
          <p:cNvSpPr txBox="1"/>
          <p:nvPr/>
        </p:nvSpPr>
        <p:spPr>
          <a:xfrm flipH="1">
            <a:off x="4572000" y="772807"/>
            <a:ext cx="2447365" cy="537725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14000">
                <a:srgbClr val="3399FF"/>
              </a:gs>
              <a:gs pos="29000">
                <a:srgbClr val="0000FF"/>
              </a:gs>
              <a:gs pos="47000">
                <a:srgbClr val="FF0000"/>
              </a:gs>
              <a:gs pos="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262231" y="772807"/>
            <a:ext cx="2309770" cy="537725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 flip="none" rotWithShape="1">
            <a:gsLst>
              <a:gs pos="14000">
                <a:srgbClr val="3399FF"/>
              </a:gs>
              <a:gs pos="29000">
                <a:srgbClr val="0000FF"/>
              </a:gs>
              <a:gs pos="47000">
                <a:srgbClr val="FF0000"/>
              </a:gs>
              <a:gs pos="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65100" prst="coolSlant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33549" y="5661248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313544" y="-8611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689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-57314" y="17910"/>
            <a:ext cx="9229969" cy="685800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7" name="6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0224" y="27365"/>
            <a:ext cx="921288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2"/>
          <p:cNvSpPr/>
          <p:nvPr/>
        </p:nvSpPr>
        <p:spPr>
          <a:xfrm rot="1362752">
            <a:off x="3074301" y="2043847"/>
            <a:ext cx="2995396" cy="2791034"/>
          </a:xfrm>
          <a:custGeom>
            <a:avLst/>
            <a:gdLst>
              <a:gd name="connsiteX0" fmla="*/ 3287516 w 6627726"/>
              <a:gd name="connsiteY0" fmla="*/ 5892216 h 6575122"/>
              <a:gd name="connsiteX1" fmla="*/ 3628970 w 6627726"/>
              <a:gd name="connsiteY1" fmla="*/ 6233669 h 6575122"/>
              <a:gd name="connsiteX2" fmla="*/ 3287516 w 6627726"/>
              <a:gd name="connsiteY2" fmla="*/ 6575122 h 6575122"/>
              <a:gd name="connsiteX3" fmla="*/ 2946062 w 6627726"/>
              <a:gd name="connsiteY3" fmla="*/ 6233669 h 6575122"/>
              <a:gd name="connsiteX4" fmla="*/ 3287516 w 6627726"/>
              <a:gd name="connsiteY4" fmla="*/ 5892216 h 6575122"/>
              <a:gd name="connsiteX5" fmla="*/ 2474852 w 6627726"/>
              <a:gd name="connsiteY5" fmla="*/ 5103431 h 6575122"/>
              <a:gd name="connsiteX6" fmla="*/ 2575011 w 6627726"/>
              <a:gd name="connsiteY6" fmla="*/ 5120775 h 6575122"/>
              <a:gd name="connsiteX7" fmla="*/ 2718811 w 6627726"/>
              <a:gd name="connsiteY7" fmla="*/ 5455307 h 6575122"/>
              <a:gd name="connsiteX8" fmla="*/ 2386114 w 6627726"/>
              <a:gd name="connsiteY8" fmla="*/ 5603306 h 6575122"/>
              <a:gd name="connsiteX9" fmla="*/ 2242314 w 6627726"/>
              <a:gd name="connsiteY9" fmla="*/ 5268773 h 6575122"/>
              <a:gd name="connsiteX10" fmla="*/ 2474852 w 6627726"/>
              <a:gd name="connsiteY10" fmla="*/ 5103431 h 6575122"/>
              <a:gd name="connsiteX11" fmla="*/ 4177050 w 6627726"/>
              <a:gd name="connsiteY11" fmla="*/ 5052371 h 6575122"/>
              <a:gd name="connsiteX12" fmla="*/ 4277209 w 6627726"/>
              <a:gd name="connsiteY12" fmla="*/ 5069715 h 6575122"/>
              <a:gd name="connsiteX13" fmla="*/ 4421009 w 6627726"/>
              <a:gd name="connsiteY13" fmla="*/ 5404248 h 6575122"/>
              <a:gd name="connsiteX14" fmla="*/ 4088312 w 6627726"/>
              <a:gd name="connsiteY14" fmla="*/ 5552246 h 6575122"/>
              <a:gd name="connsiteX15" fmla="*/ 3944512 w 6627726"/>
              <a:gd name="connsiteY15" fmla="*/ 5217713 h 6575122"/>
              <a:gd name="connsiteX16" fmla="*/ 4177050 w 6627726"/>
              <a:gd name="connsiteY16" fmla="*/ 5052371 h 6575122"/>
              <a:gd name="connsiteX17" fmla="*/ 5378060 w 6627726"/>
              <a:gd name="connsiteY17" fmla="*/ 5011803 h 6575122"/>
              <a:gd name="connsiteX18" fmla="*/ 5719514 w 6627726"/>
              <a:gd name="connsiteY18" fmla="*/ 5353256 h 6575122"/>
              <a:gd name="connsiteX19" fmla="*/ 5378060 w 6627726"/>
              <a:gd name="connsiteY19" fmla="*/ 5694709 h 6575122"/>
              <a:gd name="connsiteX20" fmla="*/ 5036606 w 6627726"/>
              <a:gd name="connsiteY20" fmla="*/ 5353256 h 6575122"/>
              <a:gd name="connsiteX21" fmla="*/ 5378060 w 6627726"/>
              <a:gd name="connsiteY21" fmla="*/ 5011803 h 6575122"/>
              <a:gd name="connsiteX22" fmla="*/ 1202109 w 6627726"/>
              <a:gd name="connsiteY22" fmla="*/ 5011803 h 6575122"/>
              <a:gd name="connsiteX23" fmla="*/ 1543562 w 6627726"/>
              <a:gd name="connsiteY23" fmla="*/ 5353256 h 6575122"/>
              <a:gd name="connsiteX24" fmla="*/ 1202109 w 6627726"/>
              <a:gd name="connsiteY24" fmla="*/ 5694709 h 6575122"/>
              <a:gd name="connsiteX25" fmla="*/ 860654 w 6627726"/>
              <a:gd name="connsiteY25" fmla="*/ 5353256 h 6575122"/>
              <a:gd name="connsiteX26" fmla="*/ 1202109 w 6627726"/>
              <a:gd name="connsiteY26" fmla="*/ 5011803 h 6575122"/>
              <a:gd name="connsiteX27" fmla="*/ 3288384 w 6627726"/>
              <a:gd name="connsiteY27" fmla="*/ 4681014 h 6575122"/>
              <a:gd name="connsiteX28" fmla="*/ 3417824 w 6627726"/>
              <a:gd name="connsiteY28" fmla="*/ 4739635 h 6575122"/>
              <a:gd name="connsiteX29" fmla="*/ 3413161 w 6627726"/>
              <a:gd name="connsiteY29" fmla="*/ 5000565 h 6575122"/>
              <a:gd name="connsiteX30" fmla="*/ 3152350 w 6627726"/>
              <a:gd name="connsiteY30" fmla="*/ 4991403 h 6575122"/>
              <a:gd name="connsiteX31" fmla="*/ 3157013 w 6627726"/>
              <a:gd name="connsiteY31" fmla="*/ 4730473 h 6575122"/>
              <a:gd name="connsiteX32" fmla="*/ 3288384 w 6627726"/>
              <a:gd name="connsiteY32" fmla="*/ 4681014 h 6575122"/>
              <a:gd name="connsiteX33" fmla="*/ 4432061 w 6627726"/>
              <a:gd name="connsiteY33" fmla="*/ 4278651 h 6575122"/>
              <a:gd name="connsiteX34" fmla="*/ 4561501 w 6627726"/>
              <a:gd name="connsiteY34" fmla="*/ 4337272 h 6575122"/>
              <a:gd name="connsiteX35" fmla="*/ 4556838 w 6627726"/>
              <a:gd name="connsiteY35" fmla="*/ 4598202 h 6575122"/>
              <a:gd name="connsiteX36" fmla="*/ 4296027 w 6627726"/>
              <a:gd name="connsiteY36" fmla="*/ 4589040 h 6575122"/>
              <a:gd name="connsiteX37" fmla="*/ 4300690 w 6627726"/>
              <a:gd name="connsiteY37" fmla="*/ 4328110 h 6575122"/>
              <a:gd name="connsiteX38" fmla="*/ 4432061 w 6627726"/>
              <a:gd name="connsiteY38" fmla="*/ 4278651 h 6575122"/>
              <a:gd name="connsiteX39" fmla="*/ 2162002 w 6627726"/>
              <a:gd name="connsiteY39" fmla="*/ 4178782 h 6575122"/>
              <a:gd name="connsiteX40" fmla="*/ 2291441 w 6627726"/>
              <a:gd name="connsiteY40" fmla="*/ 4237403 h 6575122"/>
              <a:gd name="connsiteX41" fmla="*/ 2286778 w 6627726"/>
              <a:gd name="connsiteY41" fmla="*/ 4498333 h 6575122"/>
              <a:gd name="connsiteX42" fmla="*/ 2025967 w 6627726"/>
              <a:gd name="connsiteY42" fmla="*/ 4489171 h 6575122"/>
              <a:gd name="connsiteX43" fmla="*/ 2030630 w 6627726"/>
              <a:gd name="connsiteY43" fmla="*/ 4228241 h 6575122"/>
              <a:gd name="connsiteX44" fmla="*/ 2162002 w 6627726"/>
              <a:gd name="connsiteY44" fmla="*/ 4178782 h 6575122"/>
              <a:gd name="connsiteX45" fmla="*/ 3643268 w 6627726"/>
              <a:gd name="connsiteY45" fmla="*/ 4079556 h 6575122"/>
              <a:gd name="connsiteX46" fmla="*/ 3686763 w 6627726"/>
              <a:gd name="connsiteY46" fmla="*/ 4090774 h 6575122"/>
              <a:gd name="connsiteX47" fmla="*/ 3740499 w 6627726"/>
              <a:gd name="connsiteY47" fmla="*/ 4240160 h 6575122"/>
              <a:gd name="connsiteX48" fmla="*/ 3590239 w 6627726"/>
              <a:gd name="connsiteY48" fmla="*/ 4291400 h 6575122"/>
              <a:gd name="connsiteX49" fmla="*/ 3536503 w 6627726"/>
              <a:gd name="connsiteY49" fmla="*/ 4142014 h 6575122"/>
              <a:gd name="connsiteX50" fmla="*/ 3643268 w 6627726"/>
              <a:gd name="connsiteY50" fmla="*/ 4079556 h 6575122"/>
              <a:gd name="connsiteX51" fmla="*/ 2894345 w 6627726"/>
              <a:gd name="connsiteY51" fmla="*/ 4037759 h 6575122"/>
              <a:gd name="connsiteX52" fmla="*/ 2937840 w 6627726"/>
              <a:gd name="connsiteY52" fmla="*/ 4048977 h 6575122"/>
              <a:gd name="connsiteX53" fmla="*/ 2991577 w 6627726"/>
              <a:gd name="connsiteY53" fmla="*/ 4198363 h 6575122"/>
              <a:gd name="connsiteX54" fmla="*/ 2841316 w 6627726"/>
              <a:gd name="connsiteY54" fmla="*/ 4249603 h 6575122"/>
              <a:gd name="connsiteX55" fmla="*/ 2787580 w 6627726"/>
              <a:gd name="connsiteY55" fmla="*/ 4100217 h 6575122"/>
              <a:gd name="connsiteX56" fmla="*/ 2894345 w 6627726"/>
              <a:gd name="connsiteY56" fmla="*/ 4037759 h 6575122"/>
              <a:gd name="connsiteX57" fmla="*/ 1263295 w 6627726"/>
              <a:gd name="connsiteY57" fmla="*/ 3911720 h 6575122"/>
              <a:gd name="connsiteX58" fmla="*/ 1363455 w 6627726"/>
              <a:gd name="connsiteY58" fmla="*/ 3929064 h 6575122"/>
              <a:gd name="connsiteX59" fmla="*/ 1507254 w 6627726"/>
              <a:gd name="connsiteY59" fmla="*/ 4263597 h 6575122"/>
              <a:gd name="connsiteX60" fmla="*/ 1174558 w 6627726"/>
              <a:gd name="connsiteY60" fmla="*/ 4411595 h 6575122"/>
              <a:gd name="connsiteX61" fmla="*/ 1030758 w 6627726"/>
              <a:gd name="connsiteY61" fmla="*/ 4077062 h 6575122"/>
              <a:gd name="connsiteX62" fmla="*/ 1263295 w 6627726"/>
              <a:gd name="connsiteY62" fmla="*/ 3911720 h 6575122"/>
              <a:gd name="connsiteX63" fmla="*/ 5382138 w 6627726"/>
              <a:gd name="connsiteY63" fmla="*/ 3840858 h 6575122"/>
              <a:gd name="connsiteX64" fmla="*/ 5482298 w 6627726"/>
              <a:gd name="connsiteY64" fmla="*/ 3858202 h 6575122"/>
              <a:gd name="connsiteX65" fmla="*/ 5626097 w 6627726"/>
              <a:gd name="connsiteY65" fmla="*/ 4192735 h 6575122"/>
              <a:gd name="connsiteX66" fmla="*/ 5293401 w 6627726"/>
              <a:gd name="connsiteY66" fmla="*/ 4340733 h 6575122"/>
              <a:gd name="connsiteX67" fmla="*/ 5149601 w 6627726"/>
              <a:gd name="connsiteY67" fmla="*/ 4006200 h 6575122"/>
              <a:gd name="connsiteX68" fmla="*/ 5382138 w 6627726"/>
              <a:gd name="connsiteY68" fmla="*/ 3840858 h 6575122"/>
              <a:gd name="connsiteX69" fmla="*/ 4206539 w 6627726"/>
              <a:gd name="connsiteY69" fmla="*/ 3603215 h 6575122"/>
              <a:gd name="connsiteX70" fmla="*/ 4250034 w 6627726"/>
              <a:gd name="connsiteY70" fmla="*/ 3614433 h 6575122"/>
              <a:gd name="connsiteX71" fmla="*/ 4303770 w 6627726"/>
              <a:gd name="connsiteY71" fmla="*/ 3763819 h 6575122"/>
              <a:gd name="connsiteX72" fmla="*/ 4153510 w 6627726"/>
              <a:gd name="connsiteY72" fmla="*/ 3815059 h 6575122"/>
              <a:gd name="connsiteX73" fmla="*/ 4099773 w 6627726"/>
              <a:gd name="connsiteY73" fmla="*/ 3665674 h 6575122"/>
              <a:gd name="connsiteX74" fmla="*/ 4206539 w 6627726"/>
              <a:gd name="connsiteY74" fmla="*/ 3603215 h 6575122"/>
              <a:gd name="connsiteX75" fmla="*/ 2395838 w 6627726"/>
              <a:gd name="connsiteY75" fmla="*/ 3479400 h 6575122"/>
              <a:gd name="connsiteX76" fmla="*/ 2439333 w 6627726"/>
              <a:gd name="connsiteY76" fmla="*/ 3490618 h 6575122"/>
              <a:gd name="connsiteX77" fmla="*/ 2493069 w 6627726"/>
              <a:gd name="connsiteY77" fmla="*/ 3640004 h 6575122"/>
              <a:gd name="connsiteX78" fmla="*/ 2342809 w 6627726"/>
              <a:gd name="connsiteY78" fmla="*/ 3691244 h 6575122"/>
              <a:gd name="connsiteX79" fmla="*/ 2289072 w 6627726"/>
              <a:gd name="connsiteY79" fmla="*/ 3541858 h 6575122"/>
              <a:gd name="connsiteX80" fmla="*/ 2395838 w 6627726"/>
              <a:gd name="connsiteY80" fmla="*/ 3479400 h 6575122"/>
              <a:gd name="connsiteX81" fmla="*/ 4906730 w 6627726"/>
              <a:gd name="connsiteY81" fmla="*/ 3146219 h 6575122"/>
              <a:gd name="connsiteX82" fmla="*/ 5036170 w 6627726"/>
              <a:gd name="connsiteY82" fmla="*/ 3204840 h 6575122"/>
              <a:gd name="connsiteX83" fmla="*/ 5031507 w 6627726"/>
              <a:gd name="connsiteY83" fmla="*/ 3465770 h 6575122"/>
              <a:gd name="connsiteX84" fmla="*/ 4770696 w 6627726"/>
              <a:gd name="connsiteY84" fmla="*/ 3456608 h 6575122"/>
              <a:gd name="connsiteX85" fmla="*/ 4775359 w 6627726"/>
              <a:gd name="connsiteY85" fmla="*/ 3195679 h 6575122"/>
              <a:gd name="connsiteX86" fmla="*/ 4906730 w 6627726"/>
              <a:gd name="connsiteY86" fmla="*/ 3146219 h 6575122"/>
              <a:gd name="connsiteX87" fmla="*/ 1722052 w 6627726"/>
              <a:gd name="connsiteY87" fmla="*/ 3029413 h 6575122"/>
              <a:gd name="connsiteX88" fmla="*/ 1851491 w 6627726"/>
              <a:gd name="connsiteY88" fmla="*/ 3088035 h 6575122"/>
              <a:gd name="connsiteX89" fmla="*/ 1846828 w 6627726"/>
              <a:gd name="connsiteY89" fmla="*/ 3348965 h 6575122"/>
              <a:gd name="connsiteX90" fmla="*/ 1586018 w 6627726"/>
              <a:gd name="connsiteY90" fmla="*/ 3339803 h 6575122"/>
              <a:gd name="connsiteX91" fmla="*/ 1590681 w 6627726"/>
              <a:gd name="connsiteY91" fmla="*/ 3078873 h 6575122"/>
              <a:gd name="connsiteX92" fmla="*/ 1722052 w 6627726"/>
              <a:gd name="connsiteY92" fmla="*/ 3029413 h 6575122"/>
              <a:gd name="connsiteX93" fmla="*/ 6286272 w 6627726"/>
              <a:gd name="connsiteY93" fmla="*/ 2946108 h 6575122"/>
              <a:gd name="connsiteX94" fmla="*/ 6627726 w 6627726"/>
              <a:gd name="connsiteY94" fmla="*/ 3287561 h 6575122"/>
              <a:gd name="connsiteX95" fmla="*/ 6286272 w 6627726"/>
              <a:gd name="connsiteY95" fmla="*/ 3629014 h 6575122"/>
              <a:gd name="connsiteX96" fmla="*/ 5944818 w 6627726"/>
              <a:gd name="connsiteY96" fmla="*/ 3287561 h 6575122"/>
              <a:gd name="connsiteX97" fmla="*/ 6286272 w 6627726"/>
              <a:gd name="connsiteY97" fmla="*/ 2946108 h 6575122"/>
              <a:gd name="connsiteX98" fmla="*/ 341454 w 6627726"/>
              <a:gd name="connsiteY98" fmla="*/ 2946108 h 6575122"/>
              <a:gd name="connsiteX99" fmla="*/ 682908 w 6627726"/>
              <a:gd name="connsiteY99" fmla="*/ 3287561 h 6575122"/>
              <a:gd name="connsiteX100" fmla="*/ 341454 w 6627726"/>
              <a:gd name="connsiteY100" fmla="*/ 3629014 h 6575122"/>
              <a:gd name="connsiteX101" fmla="*/ 0 w 6627726"/>
              <a:gd name="connsiteY101" fmla="*/ 3287561 h 6575122"/>
              <a:gd name="connsiteX102" fmla="*/ 341454 w 6627726"/>
              <a:gd name="connsiteY102" fmla="*/ 2946108 h 6575122"/>
              <a:gd name="connsiteX103" fmla="*/ 4231685 w 6627726"/>
              <a:gd name="connsiteY103" fmla="*/ 2856526 h 6575122"/>
              <a:gd name="connsiteX104" fmla="*/ 4275180 w 6627726"/>
              <a:gd name="connsiteY104" fmla="*/ 2867744 h 6575122"/>
              <a:gd name="connsiteX105" fmla="*/ 4328916 w 6627726"/>
              <a:gd name="connsiteY105" fmla="*/ 3017130 h 6575122"/>
              <a:gd name="connsiteX106" fmla="*/ 4178656 w 6627726"/>
              <a:gd name="connsiteY106" fmla="*/ 3068370 h 6575122"/>
              <a:gd name="connsiteX107" fmla="*/ 4124919 w 6627726"/>
              <a:gd name="connsiteY107" fmla="*/ 2918984 h 6575122"/>
              <a:gd name="connsiteX108" fmla="*/ 4231685 w 6627726"/>
              <a:gd name="connsiteY108" fmla="*/ 2856526 h 6575122"/>
              <a:gd name="connsiteX109" fmla="*/ 2430717 w 6627726"/>
              <a:gd name="connsiteY109" fmla="*/ 2748843 h 6575122"/>
              <a:gd name="connsiteX110" fmla="*/ 2474212 w 6627726"/>
              <a:gd name="connsiteY110" fmla="*/ 2760061 h 6575122"/>
              <a:gd name="connsiteX111" fmla="*/ 2527948 w 6627726"/>
              <a:gd name="connsiteY111" fmla="*/ 2909447 h 6575122"/>
              <a:gd name="connsiteX112" fmla="*/ 2377688 w 6627726"/>
              <a:gd name="connsiteY112" fmla="*/ 2960687 h 6575122"/>
              <a:gd name="connsiteX113" fmla="*/ 2323951 w 6627726"/>
              <a:gd name="connsiteY113" fmla="*/ 2811301 h 6575122"/>
              <a:gd name="connsiteX114" fmla="*/ 2430717 w 6627726"/>
              <a:gd name="connsiteY114" fmla="*/ 2748843 h 6575122"/>
              <a:gd name="connsiteX115" fmla="*/ 3727169 w 6627726"/>
              <a:gd name="connsiteY115" fmla="*/ 2306726 h 6575122"/>
              <a:gd name="connsiteX116" fmla="*/ 3770664 w 6627726"/>
              <a:gd name="connsiteY116" fmla="*/ 2317944 h 6575122"/>
              <a:gd name="connsiteX117" fmla="*/ 3824401 w 6627726"/>
              <a:gd name="connsiteY117" fmla="*/ 2467330 h 6575122"/>
              <a:gd name="connsiteX118" fmla="*/ 3674140 w 6627726"/>
              <a:gd name="connsiteY118" fmla="*/ 2518570 h 6575122"/>
              <a:gd name="connsiteX119" fmla="*/ 3620404 w 6627726"/>
              <a:gd name="connsiteY119" fmla="*/ 2369184 h 6575122"/>
              <a:gd name="connsiteX120" fmla="*/ 3727169 w 6627726"/>
              <a:gd name="connsiteY120" fmla="*/ 2306726 h 6575122"/>
              <a:gd name="connsiteX121" fmla="*/ 2984254 w 6627726"/>
              <a:gd name="connsiteY121" fmla="*/ 2256370 h 6575122"/>
              <a:gd name="connsiteX122" fmla="*/ 3027749 w 6627726"/>
              <a:gd name="connsiteY122" fmla="*/ 2267588 h 6575122"/>
              <a:gd name="connsiteX123" fmla="*/ 3081486 w 6627726"/>
              <a:gd name="connsiteY123" fmla="*/ 2416974 h 6575122"/>
              <a:gd name="connsiteX124" fmla="*/ 2931225 w 6627726"/>
              <a:gd name="connsiteY124" fmla="*/ 2468215 h 6575122"/>
              <a:gd name="connsiteX125" fmla="*/ 2877489 w 6627726"/>
              <a:gd name="connsiteY125" fmla="*/ 2318829 h 6575122"/>
              <a:gd name="connsiteX126" fmla="*/ 2984254 w 6627726"/>
              <a:gd name="connsiteY126" fmla="*/ 2256370 h 6575122"/>
              <a:gd name="connsiteX127" fmla="*/ 1234165 w 6627726"/>
              <a:gd name="connsiteY127" fmla="*/ 2217046 h 6575122"/>
              <a:gd name="connsiteX128" fmla="*/ 1334324 w 6627726"/>
              <a:gd name="connsiteY128" fmla="*/ 2234390 h 6575122"/>
              <a:gd name="connsiteX129" fmla="*/ 1478124 w 6627726"/>
              <a:gd name="connsiteY129" fmla="*/ 2568923 h 6575122"/>
              <a:gd name="connsiteX130" fmla="*/ 1145427 w 6627726"/>
              <a:gd name="connsiteY130" fmla="*/ 2716921 h 6575122"/>
              <a:gd name="connsiteX131" fmla="*/ 1001627 w 6627726"/>
              <a:gd name="connsiteY131" fmla="*/ 2382388 h 6575122"/>
              <a:gd name="connsiteX132" fmla="*/ 1234165 w 6627726"/>
              <a:gd name="connsiteY132" fmla="*/ 2217046 h 6575122"/>
              <a:gd name="connsiteX133" fmla="*/ 5328578 w 6627726"/>
              <a:gd name="connsiteY133" fmla="*/ 2110831 h 6575122"/>
              <a:gd name="connsiteX134" fmla="*/ 5428738 w 6627726"/>
              <a:gd name="connsiteY134" fmla="*/ 2128175 h 6575122"/>
              <a:gd name="connsiteX135" fmla="*/ 5572537 w 6627726"/>
              <a:gd name="connsiteY135" fmla="*/ 2462708 h 6575122"/>
              <a:gd name="connsiteX136" fmla="*/ 5239841 w 6627726"/>
              <a:gd name="connsiteY136" fmla="*/ 2610706 h 6575122"/>
              <a:gd name="connsiteX137" fmla="*/ 5096041 w 6627726"/>
              <a:gd name="connsiteY137" fmla="*/ 2276174 h 6575122"/>
              <a:gd name="connsiteX138" fmla="*/ 5328578 w 6627726"/>
              <a:gd name="connsiteY138" fmla="*/ 2110831 h 6575122"/>
              <a:gd name="connsiteX139" fmla="*/ 4452551 w 6627726"/>
              <a:gd name="connsiteY139" fmla="*/ 2006487 h 6575122"/>
              <a:gd name="connsiteX140" fmla="*/ 4581990 w 6627726"/>
              <a:gd name="connsiteY140" fmla="*/ 2065109 h 6575122"/>
              <a:gd name="connsiteX141" fmla="*/ 4577327 w 6627726"/>
              <a:gd name="connsiteY141" fmla="*/ 2326039 h 6575122"/>
              <a:gd name="connsiteX142" fmla="*/ 4316516 w 6627726"/>
              <a:gd name="connsiteY142" fmla="*/ 2316877 h 6575122"/>
              <a:gd name="connsiteX143" fmla="*/ 4321179 w 6627726"/>
              <a:gd name="connsiteY143" fmla="*/ 2055947 h 6575122"/>
              <a:gd name="connsiteX144" fmla="*/ 4452551 w 6627726"/>
              <a:gd name="connsiteY144" fmla="*/ 2006487 h 6575122"/>
              <a:gd name="connsiteX145" fmla="*/ 2202255 w 6627726"/>
              <a:gd name="connsiteY145" fmla="*/ 1927459 h 6575122"/>
              <a:gd name="connsiteX146" fmla="*/ 2331695 w 6627726"/>
              <a:gd name="connsiteY146" fmla="*/ 1986081 h 6575122"/>
              <a:gd name="connsiteX147" fmla="*/ 2327032 w 6627726"/>
              <a:gd name="connsiteY147" fmla="*/ 2247010 h 6575122"/>
              <a:gd name="connsiteX148" fmla="*/ 2066221 w 6627726"/>
              <a:gd name="connsiteY148" fmla="*/ 2237848 h 6575122"/>
              <a:gd name="connsiteX149" fmla="*/ 2070885 w 6627726"/>
              <a:gd name="connsiteY149" fmla="*/ 1976918 h 6575122"/>
              <a:gd name="connsiteX150" fmla="*/ 2202255 w 6627726"/>
              <a:gd name="connsiteY150" fmla="*/ 1927459 h 6575122"/>
              <a:gd name="connsiteX151" fmla="*/ 3340397 w 6627726"/>
              <a:gd name="connsiteY151" fmla="*/ 1494620 h 6575122"/>
              <a:gd name="connsiteX152" fmla="*/ 3469837 w 6627726"/>
              <a:gd name="connsiteY152" fmla="*/ 1553241 h 6575122"/>
              <a:gd name="connsiteX153" fmla="*/ 3465174 w 6627726"/>
              <a:gd name="connsiteY153" fmla="*/ 1814171 h 6575122"/>
              <a:gd name="connsiteX154" fmla="*/ 3204363 w 6627726"/>
              <a:gd name="connsiteY154" fmla="*/ 1805009 h 6575122"/>
              <a:gd name="connsiteX155" fmla="*/ 3209026 w 6627726"/>
              <a:gd name="connsiteY155" fmla="*/ 1544079 h 6575122"/>
              <a:gd name="connsiteX156" fmla="*/ 3340397 w 6627726"/>
              <a:gd name="connsiteY156" fmla="*/ 1494620 h 6575122"/>
              <a:gd name="connsiteX157" fmla="*/ 2414824 w 6627726"/>
              <a:gd name="connsiteY157" fmla="*/ 970181 h 6575122"/>
              <a:gd name="connsiteX158" fmla="*/ 2514984 w 6627726"/>
              <a:gd name="connsiteY158" fmla="*/ 987525 h 6575122"/>
              <a:gd name="connsiteX159" fmla="*/ 2658784 w 6627726"/>
              <a:gd name="connsiteY159" fmla="*/ 1322058 h 6575122"/>
              <a:gd name="connsiteX160" fmla="*/ 2326087 w 6627726"/>
              <a:gd name="connsiteY160" fmla="*/ 1470056 h 6575122"/>
              <a:gd name="connsiteX161" fmla="*/ 2182287 w 6627726"/>
              <a:gd name="connsiteY161" fmla="*/ 1135523 h 6575122"/>
              <a:gd name="connsiteX162" fmla="*/ 2414824 w 6627726"/>
              <a:gd name="connsiteY162" fmla="*/ 970181 h 6575122"/>
              <a:gd name="connsiteX163" fmla="*/ 4104684 w 6627726"/>
              <a:gd name="connsiteY163" fmla="*/ 940080 h 6575122"/>
              <a:gd name="connsiteX164" fmla="*/ 4204843 w 6627726"/>
              <a:gd name="connsiteY164" fmla="*/ 957424 h 6575122"/>
              <a:gd name="connsiteX165" fmla="*/ 4348643 w 6627726"/>
              <a:gd name="connsiteY165" fmla="*/ 1291957 h 6575122"/>
              <a:gd name="connsiteX166" fmla="*/ 4015946 w 6627726"/>
              <a:gd name="connsiteY166" fmla="*/ 1439955 h 6575122"/>
              <a:gd name="connsiteX167" fmla="*/ 3872147 w 6627726"/>
              <a:gd name="connsiteY167" fmla="*/ 1105422 h 6575122"/>
              <a:gd name="connsiteX168" fmla="*/ 4104684 w 6627726"/>
              <a:gd name="connsiteY168" fmla="*/ 940080 h 6575122"/>
              <a:gd name="connsiteX169" fmla="*/ 1202110 w 6627726"/>
              <a:gd name="connsiteY169" fmla="*/ 848766 h 6575122"/>
              <a:gd name="connsiteX170" fmla="*/ 1543564 w 6627726"/>
              <a:gd name="connsiteY170" fmla="*/ 1190219 h 6575122"/>
              <a:gd name="connsiteX171" fmla="*/ 1202110 w 6627726"/>
              <a:gd name="connsiteY171" fmla="*/ 1531672 h 6575122"/>
              <a:gd name="connsiteX172" fmla="*/ 860656 w 6627726"/>
              <a:gd name="connsiteY172" fmla="*/ 1190219 h 6575122"/>
              <a:gd name="connsiteX173" fmla="*/ 1202110 w 6627726"/>
              <a:gd name="connsiteY173" fmla="*/ 848766 h 6575122"/>
              <a:gd name="connsiteX174" fmla="*/ 5378060 w 6627726"/>
              <a:gd name="connsiteY174" fmla="*/ 848765 h 6575122"/>
              <a:gd name="connsiteX175" fmla="*/ 5719514 w 6627726"/>
              <a:gd name="connsiteY175" fmla="*/ 1190218 h 6575122"/>
              <a:gd name="connsiteX176" fmla="*/ 5378060 w 6627726"/>
              <a:gd name="connsiteY176" fmla="*/ 1531671 h 6575122"/>
              <a:gd name="connsiteX177" fmla="*/ 5036606 w 6627726"/>
              <a:gd name="connsiteY177" fmla="*/ 1190218 h 6575122"/>
              <a:gd name="connsiteX178" fmla="*/ 5378060 w 6627726"/>
              <a:gd name="connsiteY178" fmla="*/ 848765 h 6575122"/>
              <a:gd name="connsiteX179" fmla="*/ 3287516 w 6627726"/>
              <a:gd name="connsiteY179" fmla="*/ 0 h 6575122"/>
              <a:gd name="connsiteX180" fmla="*/ 3628970 w 6627726"/>
              <a:gd name="connsiteY180" fmla="*/ 341453 h 6575122"/>
              <a:gd name="connsiteX181" fmla="*/ 3287516 w 6627726"/>
              <a:gd name="connsiteY181" fmla="*/ 682906 h 6575122"/>
              <a:gd name="connsiteX182" fmla="*/ 2946062 w 6627726"/>
              <a:gd name="connsiteY182" fmla="*/ 341453 h 6575122"/>
              <a:gd name="connsiteX183" fmla="*/ 3287516 w 6627726"/>
              <a:gd name="connsiteY183" fmla="*/ 0 h 657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</a:cxnLst>
            <a:rect l="l" t="t" r="r" b="b"/>
            <a:pathLst>
              <a:path w="6627726" h="6575122">
                <a:moveTo>
                  <a:pt x="3287516" y="5892216"/>
                </a:moveTo>
                <a:cubicBezTo>
                  <a:pt x="3476096" y="5892216"/>
                  <a:pt x="3628970" y="6045090"/>
                  <a:pt x="3628970" y="6233669"/>
                </a:cubicBezTo>
                <a:cubicBezTo>
                  <a:pt x="3628970" y="6422248"/>
                  <a:pt x="3476096" y="6575122"/>
                  <a:pt x="3287516" y="6575122"/>
                </a:cubicBezTo>
                <a:cubicBezTo>
                  <a:pt x="3098936" y="6575122"/>
                  <a:pt x="2946062" y="6422248"/>
                  <a:pt x="2946062" y="6233669"/>
                </a:cubicBezTo>
                <a:cubicBezTo>
                  <a:pt x="2946062" y="6045090"/>
                  <a:pt x="3098936" y="5892216"/>
                  <a:pt x="3287516" y="5892216"/>
                </a:cubicBezTo>
                <a:close/>
                <a:moveTo>
                  <a:pt x="2474852" y="5103431"/>
                </a:moveTo>
                <a:cubicBezTo>
                  <a:pt x="2508135" y="5102380"/>
                  <a:pt x="2542116" y="5107897"/>
                  <a:pt x="2575011" y="5120775"/>
                </a:cubicBezTo>
                <a:cubicBezTo>
                  <a:pt x="2706592" y="5172285"/>
                  <a:pt x="2770973" y="5322060"/>
                  <a:pt x="2718811" y="5455307"/>
                </a:cubicBezTo>
                <a:cubicBezTo>
                  <a:pt x="2666648" y="5588554"/>
                  <a:pt x="2517695" y="5654816"/>
                  <a:pt x="2386114" y="5603306"/>
                </a:cubicBezTo>
                <a:cubicBezTo>
                  <a:pt x="2254533" y="5551796"/>
                  <a:pt x="2190152" y="5402020"/>
                  <a:pt x="2242314" y="5268773"/>
                </a:cubicBezTo>
                <a:cubicBezTo>
                  <a:pt x="2281436" y="5168838"/>
                  <a:pt x="2375003" y="5106582"/>
                  <a:pt x="2474852" y="5103431"/>
                </a:cubicBezTo>
                <a:close/>
                <a:moveTo>
                  <a:pt x="4177050" y="5052371"/>
                </a:moveTo>
                <a:cubicBezTo>
                  <a:pt x="4210333" y="5051321"/>
                  <a:pt x="4244314" y="5056838"/>
                  <a:pt x="4277209" y="5069715"/>
                </a:cubicBezTo>
                <a:cubicBezTo>
                  <a:pt x="4408790" y="5121225"/>
                  <a:pt x="4473171" y="5271001"/>
                  <a:pt x="4421009" y="5404248"/>
                </a:cubicBezTo>
                <a:cubicBezTo>
                  <a:pt x="4368847" y="5537495"/>
                  <a:pt x="4219893" y="5603756"/>
                  <a:pt x="4088312" y="5552246"/>
                </a:cubicBezTo>
                <a:cubicBezTo>
                  <a:pt x="3956731" y="5500736"/>
                  <a:pt x="3892350" y="5350960"/>
                  <a:pt x="3944512" y="5217713"/>
                </a:cubicBezTo>
                <a:cubicBezTo>
                  <a:pt x="3983634" y="5117778"/>
                  <a:pt x="4077201" y="5055522"/>
                  <a:pt x="4177050" y="5052371"/>
                </a:cubicBezTo>
                <a:close/>
                <a:moveTo>
                  <a:pt x="5378060" y="5011803"/>
                </a:moveTo>
                <a:cubicBezTo>
                  <a:pt x="5566640" y="5011803"/>
                  <a:pt x="5719514" y="5164677"/>
                  <a:pt x="5719514" y="5353256"/>
                </a:cubicBezTo>
                <a:cubicBezTo>
                  <a:pt x="5719514" y="5541835"/>
                  <a:pt x="5566640" y="5694709"/>
                  <a:pt x="5378060" y="5694709"/>
                </a:cubicBezTo>
                <a:cubicBezTo>
                  <a:pt x="5189480" y="5694709"/>
                  <a:pt x="5036606" y="5541835"/>
                  <a:pt x="5036606" y="5353256"/>
                </a:cubicBezTo>
                <a:cubicBezTo>
                  <a:pt x="5036606" y="5164677"/>
                  <a:pt x="5189480" y="5011803"/>
                  <a:pt x="5378060" y="5011803"/>
                </a:cubicBezTo>
                <a:close/>
                <a:moveTo>
                  <a:pt x="1202109" y="5011803"/>
                </a:moveTo>
                <a:cubicBezTo>
                  <a:pt x="1390688" y="5011803"/>
                  <a:pt x="1543562" y="5164677"/>
                  <a:pt x="1543562" y="5353256"/>
                </a:cubicBezTo>
                <a:cubicBezTo>
                  <a:pt x="1543562" y="5541835"/>
                  <a:pt x="1390688" y="5694709"/>
                  <a:pt x="1202109" y="5694709"/>
                </a:cubicBezTo>
                <a:cubicBezTo>
                  <a:pt x="1013529" y="5694709"/>
                  <a:pt x="860654" y="5541835"/>
                  <a:pt x="860654" y="5353256"/>
                </a:cubicBezTo>
                <a:cubicBezTo>
                  <a:pt x="860654" y="5164677"/>
                  <a:pt x="1013529" y="5011803"/>
                  <a:pt x="1202109" y="5011803"/>
                </a:cubicBezTo>
                <a:close/>
                <a:moveTo>
                  <a:pt x="3288384" y="4681014"/>
                </a:moveTo>
                <a:cubicBezTo>
                  <a:pt x="3335582" y="4682672"/>
                  <a:pt x="3382457" y="4702343"/>
                  <a:pt x="3417824" y="4739635"/>
                </a:cubicBezTo>
                <a:cubicBezTo>
                  <a:pt x="3488557" y="4814219"/>
                  <a:pt x="3486470" y="4931041"/>
                  <a:pt x="3413161" y="5000565"/>
                </a:cubicBezTo>
                <a:cubicBezTo>
                  <a:pt x="3339853" y="5070089"/>
                  <a:pt x="3223084" y="5065987"/>
                  <a:pt x="3152350" y="4991403"/>
                </a:cubicBezTo>
                <a:cubicBezTo>
                  <a:pt x="3081617" y="4916820"/>
                  <a:pt x="3083705" y="4799997"/>
                  <a:pt x="3157013" y="4730473"/>
                </a:cubicBezTo>
                <a:cubicBezTo>
                  <a:pt x="3193668" y="4695712"/>
                  <a:pt x="3241187" y="4679356"/>
                  <a:pt x="3288384" y="4681014"/>
                </a:cubicBezTo>
                <a:close/>
                <a:moveTo>
                  <a:pt x="4432061" y="4278651"/>
                </a:moveTo>
                <a:cubicBezTo>
                  <a:pt x="4479259" y="4280309"/>
                  <a:pt x="4526134" y="4299980"/>
                  <a:pt x="4561501" y="4337272"/>
                </a:cubicBezTo>
                <a:cubicBezTo>
                  <a:pt x="4632235" y="4411856"/>
                  <a:pt x="4630146" y="4528679"/>
                  <a:pt x="4556838" y="4598202"/>
                </a:cubicBezTo>
                <a:cubicBezTo>
                  <a:pt x="4483530" y="4667726"/>
                  <a:pt x="4366761" y="4663624"/>
                  <a:pt x="4296027" y="4589040"/>
                </a:cubicBezTo>
                <a:cubicBezTo>
                  <a:pt x="4225294" y="4514456"/>
                  <a:pt x="4227382" y="4397634"/>
                  <a:pt x="4300690" y="4328110"/>
                </a:cubicBezTo>
                <a:cubicBezTo>
                  <a:pt x="4337345" y="4293349"/>
                  <a:pt x="4384864" y="4276993"/>
                  <a:pt x="4432061" y="4278651"/>
                </a:cubicBezTo>
                <a:close/>
                <a:moveTo>
                  <a:pt x="2162002" y="4178782"/>
                </a:moveTo>
                <a:cubicBezTo>
                  <a:pt x="2209199" y="4180440"/>
                  <a:pt x="2256075" y="4200111"/>
                  <a:pt x="2291441" y="4237403"/>
                </a:cubicBezTo>
                <a:cubicBezTo>
                  <a:pt x="2362175" y="4311987"/>
                  <a:pt x="2360087" y="4428809"/>
                  <a:pt x="2286778" y="4498333"/>
                </a:cubicBezTo>
                <a:cubicBezTo>
                  <a:pt x="2213470" y="4567857"/>
                  <a:pt x="2096701" y="4563755"/>
                  <a:pt x="2025967" y="4489171"/>
                </a:cubicBezTo>
                <a:cubicBezTo>
                  <a:pt x="1955234" y="4414587"/>
                  <a:pt x="1957322" y="4297765"/>
                  <a:pt x="2030630" y="4228241"/>
                </a:cubicBezTo>
                <a:cubicBezTo>
                  <a:pt x="2067285" y="4193479"/>
                  <a:pt x="2114804" y="4177124"/>
                  <a:pt x="2162002" y="4178782"/>
                </a:cubicBezTo>
                <a:close/>
                <a:moveTo>
                  <a:pt x="3643268" y="4079556"/>
                </a:moveTo>
                <a:cubicBezTo>
                  <a:pt x="3657913" y="4080350"/>
                  <a:pt x="3672680" y="4083998"/>
                  <a:pt x="3686763" y="4090774"/>
                </a:cubicBezTo>
                <a:cubicBezTo>
                  <a:pt x="3743095" y="4117876"/>
                  <a:pt x="3767154" y="4184758"/>
                  <a:pt x="3740499" y="4240160"/>
                </a:cubicBezTo>
                <a:cubicBezTo>
                  <a:pt x="3713845" y="4295561"/>
                  <a:pt x="3646571" y="4318502"/>
                  <a:pt x="3590239" y="4291400"/>
                </a:cubicBezTo>
                <a:cubicBezTo>
                  <a:pt x="3533907" y="4264298"/>
                  <a:pt x="3509848" y="4197415"/>
                  <a:pt x="3536503" y="4142014"/>
                </a:cubicBezTo>
                <a:cubicBezTo>
                  <a:pt x="3556494" y="4100463"/>
                  <a:pt x="3599333" y="4077171"/>
                  <a:pt x="3643268" y="4079556"/>
                </a:cubicBezTo>
                <a:close/>
                <a:moveTo>
                  <a:pt x="2894345" y="4037759"/>
                </a:moveTo>
                <a:cubicBezTo>
                  <a:pt x="2908990" y="4038554"/>
                  <a:pt x="2923757" y="4042202"/>
                  <a:pt x="2937840" y="4048977"/>
                </a:cubicBezTo>
                <a:cubicBezTo>
                  <a:pt x="2994173" y="4076079"/>
                  <a:pt x="3018231" y="4142962"/>
                  <a:pt x="2991577" y="4198363"/>
                </a:cubicBezTo>
                <a:cubicBezTo>
                  <a:pt x="2964922" y="4253764"/>
                  <a:pt x="2897648" y="4276706"/>
                  <a:pt x="2841316" y="4249603"/>
                </a:cubicBezTo>
                <a:cubicBezTo>
                  <a:pt x="2784984" y="4222501"/>
                  <a:pt x="2760926" y="4155619"/>
                  <a:pt x="2787580" y="4100217"/>
                </a:cubicBezTo>
                <a:cubicBezTo>
                  <a:pt x="2807571" y="4058667"/>
                  <a:pt x="2850410" y="4035374"/>
                  <a:pt x="2894345" y="4037759"/>
                </a:cubicBezTo>
                <a:close/>
                <a:moveTo>
                  <a:pt x="1263295" y="3911720"/>
                </a:moveTo>
                <a:cubicBezTo>
                  <a:pt x="1296579" y="3910669"/>
                  <a:pt x="1330559" y="3916186"/>
                  <a:pt x="1363455" y="3929064"/>
                </a:cubicBezTo>
                <a:cubicBezTo>
                  <a:pt x="1495036" y="3980574"/>
                  <a:pt x="1559417" y="4130350"/>
                  <a:pt x="1507254" y="4263597"/>
                </a:cubicBezTo>
                <a:cubicBezTo>
                  <a:pt x="1455092" y="4396844"/>
                  <a:pt x="1306139" y="4463105"/>
                  <a:pt x="1174558" y="4411595"/>
                </a:cubicBezTo>
                <a:cubicBezTo>
                  <a:pt x="1042977" y="4360085"/>
                  <a:pt x="978596" y="4210309"/>
                  <a:pt x="1030758" y="4077062"/>
                </a:cubicBezTo>
                <a:cubicBezTo>
                  <a:pt x="1069880" y="3977127"/>
                  <a:pt x="1163446" y="3914871"/>
                  <a:pt x="1263295" y="3911720"/>
                </a:cubicBezTo>
                <a:close/>
                <a:moveTo>
                  <a:pt x="5382138" y="3840858"/>
                </a:moveTo>
                <a:cubicBezTo>
                  <a:pt x="5415421" y="3839808"/>
                  <a:pt x="5449403" y="3845324"/>
                  <a:pt x="5482298" y="3858202"/>
                </a:cubicBezTo>
                <a:cubicBezTo>
                  <a:pt x="5613879" y="3909712"/>
                  <a:pt x="5678259" y="4059489"/>
                  <a:pt x="5626097" y="4192735"/>
                </a:cubicBezTo>
                <a:cubicBezTo>
                  <a:pt x="5573935" y="4325982"/>
                  <a:pt x="5424982" y="4392243"/>
                  <a:pt x="5293401" y="4340733"/>
                </a:cubicBezTo>
                <a:cubicBezTo>
                  <a:pt x="5161820" y="4289223"/>
                  <a:pt x="5097439" y="4139447"/>
                  <a:pt x="5149601" y="4006200"/>
                </a:cubicBezTo>
                <a:cubicBezTo>
                  <a:pt x="5188723" y="3906265"/>
                  <a:pt x="5282289" y="3844009"/>
                  <a:pt x="5382138" y="3840858"/>
                </a:cubicBezTo>
                <a:close/>
                <a:moveTo>
                  <a:pt x="4206539" y="3603215"/>
                </a:moveTo>
                <a:cubicBezTo>
                  <a:pt x="4221184" y="3604010"/>
                  <a:pt x="4235951" y="3607658"/>
                  <a:pt x="4250034" y="3614433"/>
                </a:cubicBezTo>
                <a:cubicBezTo>
                  <a:pt x="4306366" y="3641535"/>
                  <a:pt x="4330424" y="3708418"/>
                  <a:pt x="4303770" y="3763819"/>
                </a:cubicBezTo>
                <a:cubicBezTo>
                  <a:pt x="4277116" y="3819220"/>
                  <a:pt x="4209842" y="3842162"/>
                  <a:pt x="4153510" y="3815059"/>
                </a:cubicBezTo>
                <a:cubicBezTo>
                  <a:pt x="4097177" y="3787957"/>
                  <a:pt x="4073119" y="3721075"/>
                  <a:pt x="4099773" y="3665674"/>
                </a:cubicBezTo>
                <a:cubicBezTo>
                  <a:pt x="4119764" y="3624123"/>
                  <a:pt x="4162603" y="3600831"/>
                  <a:pt x="4206539" y="3603215"/>
                </a:cubicBezTo>
                <a:close/>
                <a:moveTo>
                  <a:pt x="2395838" y="3479400"/>
                </a:moveTo>
                <a:cubicBezTo>
                  <a:pt x="2410483" y="3480194"/>
                  <a:pt x="2425250" y="3483842"/>
                  <a:pt x="2439333" y="3490618"/>
                </a:cubicBezTo>
                <a:cubicBezTo>
                  <a:pt x="2495665" y="3517720"/>
                  <a:pt x="2519723" y="3584602"/>
                  <a:pt x="2493069" y="3640004"/>
                </a:cubicBezTo>
                <a:cubicBezTo>
                  <a:pt x="2466415" y="3695405"/>
                  <a:pt x="2399141" y="3718346"/>
                  <a:pt x="2342809" y="3691244"/>
                </a:cubicBezTo>
                <a:cubicBezTo>
                  <a:pt x="2286476" y="3664142"/>
                  <a:pt x="2262418" y="3597259"/>
                  <a:pt x="2289072" y="3541858"/>
                </a:cubicBezTo>
                <a:cubicBezTo>
                  <a:pt x="2309063" y="3500307"/>
                  <a:pt x="2351902" y="3477015"/>
                  <a:pt x="2395838" y="3479400"/>
                </a:cubicBezTo>
                <a:close/>
                <a:moveTo>
                  <a:pt x="4906730" y="3146219"/>
                </a:moveTo>
                <a:cubicBezTo>
                  <a:pt x="4953927" y="3147877"/>
                  <a:pt x="5000803" y="3167548"/>
                  <a:pt x="5036170" y="3204840"/>
                </a:cubicBezTo>
                <a:cubicBezTo>
                  <a:pt x="5106903" y="3279424"/>
                  <a:pt x="5104815" y="3396247"/>
                  <a:pt x="5031507" y="3465770"/>
                </a:cubicBezTo>
                <a:cubicBezTo>
                  <a:pt x="4958198" y="3535294"/>
                  <a:pt x="4841429" y="3531192"/>
                  <a:pt x="4770696" y="3456608"/>
                </a:cubicBezTo>
                <a:cubicBezTo>
                  <a:pt x="4699963" y="3382025"/>
                  <a:pt x="4702050" y="3265203"/>
                  <a:pt x="4775359" y="3195679"/>
                </a:cubicBezTo>
                <a:cubicBezTo>
                  <a:pt x="4812013" y="3160917"/>
                  <a:pt x="4859532" y="3144561"/>
                  <a:pt x="4906730" y="3146219"/>
                </a:cubicBezTo>
                <a:close/>
                <a:moveTo>
                  <a:pt x="1722052" y="3029413"/>
                </a:moveTo>
                <a:cubicBezTo>
                  <a:pt x="1769249" y="3031072"/>
                  <a:pt x="1816125" y="3050743"/>
                  <a:pt x="1851491" y="3088035"/>
                </a:cubicBezTo>
                <a:cubicBezTo>
                  <a:pt x="1922225" y="3162619"/>
                  <a:pt x="1920137" y="3279441"/>
                  <a:pt x="1846828" y="3348965"/>
                </a:cubicBezTo>
                <a:cubicBezTo>
                  <a:pt x="1773520" y="3418488"/>
                  <a:pt x="1656751" y="3414387"/>
                  <a:pt x="1586018" y="3339803"/>
                </a:cubicBezTo>
                <a:cubicBezTo>
                  <a:pt x="1515284" y="3265219"/>
                  <a:pt x="1517372" y="3148397"/>
                  <a:pt x="1590681" y="3078873"/>
                </a:cubicBezTo>
                <a:cubicBezTo>
                  <a:pt x="1627335" y="3044111"/>
                  <a:pt x="1674854" y="3027755"/>
                  <a:pt x="1722052" y="3029413"/>
                </a:cubicBezTo>
                <a:close/>
                <a:moveTo>
                  <a:pt x="6286272" y="2946108"/>
                </a:moveTo>
                <a:cubicBezTo>
                  <a:pt x="6474852" y="2946108"/>
                  <a:pt x="6627726" y="3098983"/>
                  <a:pt x="6627726" y="3287561"/>
                </a:cubicBezTo>
                <a:cubicBezTo>
                  <a:pt x="6627726" y="3476140"/>
                  <a:pt x="6474852" y="3629014"/>
                  <a:pt x="6286272" y="3629014"/>
                </a:cubicBezTo>
                <a:cubicBezTo>
                  <a:pt x="6097692" y="3629014"/>
                  <a:pt x="5944818" y="3476140"/>
                  <a:pt x="5944818" y="3287561"/>
                </a:cubicBezTo>
                <a:cubicBezTo>
                  <a:pt x="5944818" y="3098983"/>
                  <a:pt x="6097692" y="2946108"/>
                  <a:pt x="6286272" y="2946108"/>
                </a:cubicBezTo>
                <a:close/>
                <a:moveTo>
                  <a:pt x="341454" y="2946108"/>
                </a:moveTo>
                <a:cubicBezTo>
                  <a:pt x="530034" y="2946108"/>
                  <a:pt x="682908" y="3098983"/>
                  <a:pt x="682908" y="3287561"/>
                </a:cubicBezTo>
                <a:cubicBezTo>
                  <a:pt x="682908" y="3476140"/>
                  <a:pt x="530034" y="3629014"/>
                  <a:pt x="341454" y="3629014"/>
                </a:cubicBezTo>
                <a:cubicBezTo>
                  <a:pt x="152874" y="3629014"/>
                  <a:pt x="0" y="3476140"/>
                  <a:pt x="0" y="3287561"/>
                </a:cubicBezTo>
                <a:cubicBezTo>
                  <a:pt x="0" y="3098983"/>
                  <a:pt x="152874" y="2946108"/>
                  <a:pt x="341454" y="2946108"/>
                </a:cubicBezTo>
                <a:close/>
                <a:moveTo>
                  <a:pt x="4231685" y="2856526"/>
                </a:moveTo>
                <a:cubicBezTo>
                  <a:pt x="4246330" y="2857321"/>
                  <a:pt x="4261097" y="2860968"/>
                  <a:pt x="4275180" y="2867744"/>
                </a:cubicBezTo>
                <a:cubicBezTo>
                  <a:pt x="4331512" y="2894846"/>
                  <a:pt x="4355570" y="2961729"/>
                  <a:pt x="4328916" y="3017130"/>
                </a:cubicBezTo>
                <a:cubicBezTo>
                  <a:pt x="4302262" y="3072531"/>
                  <a:pt x="4234988" y="3095472"/>
                  <a:pt x="4178656" y="3068370"/>
                </a:cubicBezTo>
                <a:cubicBezTo>
                  <a:pt x="4122323" y="3041268"/>
                  <a:pt x="4098265" y="2974385"/>
                  <a:pt x="4124919" y="2918984"/>
                </a:cubicBezTo>
                <a:cubicBezTo>
                  <a:pt x="4144910" y="2877433"/>
                  <a:pt x="4187749" y="2854141"/>
                  <a:pt x="4231685" y="2856526"/>
                </a:cubicBezTo>
                <a:close/>
                <a:moveTo>
                  <a:pt x="2430717" y="2748843"/>
                </a:moveTo>
                <a:cubicBezTo>
                  <a:pt x="2445362" y="2749638"/>
                  <a:pt x="2460129" y="2753285"/>
                  <a:pt x="2474212" y="2760061"/>
                </a:cubicBezTo>
                <a:cubicBezTo>
                  <a:pt x="2530544" y="2787163"/>
                  <a:pt x="2554603" y="2854046"/>
                  <a:pt x="2527948" y="2909447"/>
                </a:cubicBezTo>
                <a:cubicBezTo>
                  <a:pt x="2501294" y="2964848"/>
                  <a:pt x="2434020" y="2987789"/>
                  <a:pt x="2377688" y="2960687"/>
                </a:cubicBezTo>
                <a:cubicBezTo>
                  <a:pt x="2321356" y="2933585"/>
                  <a:pt x="2297297" y="2866702"/>
                  <a:pt x="2323951" y="2811301"/>
                </a:cubicBezTo>
                <a:cubicBezTo>
                  <a:pt x="2343942" y="2769750"/>
                  <a:pt x="2386781" y="2746458"/>
                  <a:pt x="2430717" y="2748843"/>
                </a:cubicBezTo>
                <a:close/>
                <a:moveTo>
                  <a:pt x="3727169" y="2306726"/>
                </a:moveTo>
                <a:cubicBezTo>
                  <a:pt x="3741814" y="2307521"/>
                  <a:pt x="3756581" y="2311168"/>
                  <a:pt x="3770664" y="2317944"/>
                </a:cubicBezTo>
                <a:cubicBezTo>
                  <a:pt x="3826997" y="2345046"/>
                  <a:pt x="3851055" y="2411929"/>
                  <a:pt x="3824401" y="2467330"/>
                </a:cubicBezTo>
                <a:cubicBezTo>
                  <a:pt x="3797746" y="2522731"/>
                  <a:pt x="3730473" y="2545672"/>
                  <a:pt x="3674140" y="2518570"/>
                </a:cubicBezTo>
                <a:cubicBezTo>
                  <a:pt x="3617808" y="2491468"/>
                  <a:pt x="3593750" y="2424586"/>
                  <a:pt x="3620404" y="2369184"/>
                </a:cubicBezTo>
                <a:cubicBezTo>
                  <a:pt x="3640395" y="2327633"/>
                  <a:pt x="3683234" y="2304341"/>
                  <a:pt x="3727169" y="2306726"/>
                </a:cubicBezTo>
                <a:close/>
                <a:moveTo>
                  <a:pt x="2984254" y="2256370"/>
                </a:moveTo>
                <a:cubicBezTo>
                  <a:pt x="2998900" y="2257165"/>
                  <a:pt x="3013666" y="2260813"/>
                  <a:pt x="3027749" y="2267588"/>
                </a:cubicBezTo>
                <a:cubicBezTo>
                  <a:pt x="3084082" y="2294691"/>
                  <a:pt x="3108140" y="2361573"/>
                  <a:pt x="3081486" y="2416974"/>
                </a:cubicBezTo>
                <a:cubicBezTo>
                  <a:pt x="3054831" y="2472375"/>
                  <a:pt x="2987558" y="2495317"/>
                  <a:pt x="2931225" y="2468215"/>
                </a:cubicBezTo>
                <a:cubicBezTo>
                  <a:pt x="2874893" y="2441112"/>
                  <a:pt x="2850835" y="2374230"/>
                  <a:pt x="2877489" y="2318829"/>
                </a:cubicBezTo>
                <a:cubicBezTo>
                  <a:pt x="2897480" y="2277278"/>
                  <a:pt x="2940319" y="2253985"/>
                  <a:pt x="2984254" y="2256370"/>
                </a:cubicBezTo>
                <a:close/>
                <a:moveTo>
                  <a:pt x="1234165" y="2217046"/>
                </a:moveTo>
                <a:cubicBezTo>
                  <a:pt x="1267447" y="2215995"/>
                  <a:pt x="1301429" y="2221512"/>
                  <a:pt x="1334324" y="2234390"/>
                </a:cubicBezTo>
                <a:cubicBezTo>
                  <a:pt x="1465905" y="2285900"/>
                  <a:pt x="1530286" y="2435676"/>
                  <a:pt x="1478124" y="2568923"/>
                </a:cubicBezTo>
                <a:cubicBezTo>
                  <a:pt x="1425962" y="2702169"/>
                  <a:pt x="1277008" y="2768431"/>
                  <a:pt x="1145427" y="2716921"/>
                </a:cubicBezTo>
                <a:cubicBezTo>
                  <a:pt x="1013846" y="2665410"/>
                  <a:pt x="949465" y="2515635"/>
                  <a:pt x="1001627" y="2382388"/>
                </a:cubicBezTo>
                <a:cubicBezTo>
                  <a:pt x="1040749" y="2282453"/>
                  <a:pt x="1134315" y="2220197"/>
                  <a:pt x="1234165" y="2217046"/>
                </a:cubicBezTo>
                <a:close/>
                <a:moveTo>
                  <a:pt x="5328578" y="2110831"/>
                </a:moveTo>
                <a:cubicBezTo>
                  <a:pt x="5361861" y="2109781"/>
                  <a:pt x="5395842" y="2115298"/>
                  <a:pt x="5428738" y="2128175"/>
                </a:cubicBezTo>
                <a:cubicBezTo>
                  <a:pt x="5560318" y="2179686"/>
                  <a:pt x="5624700" y="2329461"/>
                  <a:pt x="5572537" y="2462708"/>
                </a:cubicBezTo>
                <a:cubicBezTo>
                  <a:pt x="5520375" y="2595955"/>
                  <a:pt x="5371421" y="2662217"/>
                  <a:pt x="5239841" y="2610706"/>
                </a:cubicBezTo>
                <a:cubicBezTo>
                  <a:pt x="5108259" y="2559196"/>
                  <a:pt x="5043878" y="2409420"/>
                  <a:pt x="5096041" y="2276174"/>
                </a:cubicBezTo>
                <a:cubicBezTo>
                  <a:pt x="5135163" y="2176238"/>
                  <a:pt x="5228729" y="2113982"/>
                  <a:pt x="5328578" y="2110831"/>
                </a:cubicBezTo>
                <a:close/>
                <a:moveTo>
                  <a:pt x="4452551" y="2006487"/>
                </a:moveTo>
                <a:cubicBezTo>
                  <a:pt x="4499748" y="2008146"/>
                  <a:pt x="4546624" y="2027817"/>
                  <a:pt x="4581990" y="2065109"/>
                </a:cubicBezTo>
                <a:cubicBezTo>
                  <a:pt x="4652724" y="2139693"/>
                  <a:pt x="4650636" y="2256516"/>
                  <a:pt x="4577327" y="2326039"/>
                </a:cubicBezTo>
                <a:cubicBezTo>
                  <a:pt x="4504019" y="2395563"/>
                  <a:pt x="4387250" y="2391461"/>
                  <a:pt x="4316516" y="2316877"/>
                </a:cubicBezTo>
                <a:cubicBezTo>
                  <a:pt x="4245783" y="2242293"/>
                  <a:pt x="4247871" y="2125471"/>
                  <a:pt x="4321179" y="2055947"/>
                </a:cubicBezTo>
                <a:cubicBezTo>
                  <a:pt x="4357834" y="2021185"/>
                  <a:pt x="4405353" y="2004830"/>
                  <a:pt x="4452551" y="2006487"/>
                </a:cubicBezTo>
                <a:close/>
                <a:moveTo>
                  <a:pt x="2202255" y="1927459"/>
                </a:moveTo>
                <a:cubicBezTo>
                  <a:pt x="2249453" y="1929117"/>
                  <a:pt x="2296328" y="1948788"/>
                  <a:pt x="2331695" y="1986081"/>
                </a:cubicBezTo>
                <a:cubicBezTo>
                  <a:pt x="2402428" y="2060664"/>
                  <a:pt x="2400340" y="2177487"/>
                  <a:pt x="2327032" y="2247010"/>
                </a:cubicBezTo>
                <a:cubicBezTo>
                  <a:pt x="2253724" y="2316534"/>
                  <a:pt x="2136955" y="2312432"/>
                  <a:pt x="2066221" y="2237848"/>
                </a:cubicBezTo>
                <a:cubicBezTo>
                  <a:pt x="1995488" y="2163265"/>
                  <a:pt x="1997576" y="2046442"/>
                  <a:pt x="2070885" y="1976918"/>
                </a:cubicBezTo>
                <a:cubicBezTo>
                  <a:pt x="2107538" y="1942157"/>
                  <a:pt x="2155058" y="1925801"/>
                  <a:pt x="2202255" y="1927459"/>
                </a:cubicBezTo>
                <a:close/>
                <a:moveTo>
                  <a:pt x="3340397" y="1494620"/>
                </a:moveTo>
                <a:cubicBezTo>
                  <a:pt x="3387595" y="1496277"/>
                  <a:pt x="3434470" y="1515949"/>
                  <a:pt x="3469837" y="1553241"/>
                </a:cubicBezTo>
                <a:cubicBezTo>
                  <a:pt x="3540571" y="1627825"/>
                  <a:pt x="3538482" y="1744647"/>
                  <a:pt x="3465174" y="1814171"/>
                </a:cubicBezTo>
                <a:cubicBezTo>
                  <a:pt x="3391866" y="1883695"/>
                  <a:pt x="3275097" y="1879593"/>
                  <a:pt x="3204363" y="1805009"/>
                </a:cubicBezTo>
                <a:cubicBezTo>
                  <a:pt x="3133630" y="1730425"/>
                  <a:pt x="3135718" y="1613603"/>
                  <a:pt x="3209026" y="1544079"/>
                </a:cubicBezTo>
                <a:cubicBezTo>
                  <a:pt x="3245681" y="1509317"/>
                  <a:pt x="3293200" y="1492961"/>
                  <a:pt x="3340397" y="1494620"/>
                </a:cubicBezTo>
                <a:close/>
                <a:moveTo>
                  <a:pt x="2414824" y="970181"/>
                </a:moveTo>
                <a:cubicBezTo>
                  <a:pt x="2448107" y="969131"/>
                  <a:pt x="2482088" y="974648"/>
                  <a:pt x="2514984" y="987525"/>
                </a:cubicBezTo>
                <a:cubicBezTo>
                  <a:pt x="2646566" y="1039036"/>
                  <a:pt x="2710946" y="1188811"/>
                  <a:pt x="2658784" y="1322058"/>
                </a:cubicBezTo>
                <a:cubicBezTo>
                  <a:pt x="2606621" y="1455305"/>
                  <a:pt x="2457668" y="1521567"/>
                  <a:pt x="2326087" y="1470056"/>
                </a:cubicBezTo>
                <a:cubicBezTo>
                  <a:pt x="2194506" y="1418546"/>
                  <a:pt x="2130124" y="1268770"/>
                  <a:pt x="2182287" y="1135523"/>
                </a:cubicBezTo>
                <a:cubicBezTo>
                  <a:pt x="2221409" y="1035588"/>
                  <a:pt x="2314976" y="973332"/>
                  <a:pt x="2414824" y="970181"/>
                </a:cubicBezTo>
                <a:close/>
                <a:moveTo>
                  <a:pt x="4104684" y="940080"/>
                </a:moveTo>
                <a:cubicBezTo>
                  <a:pt x="4137967" y="939029"/>
                  <a:pt x="4171948" y="944546"/>
                  <a:pt x="4204843" y="957424"/>
                </a:cubicBezTo>
                <a:cubicBezTo>
                  <a:pt x="4336425" y="1008934"/>
                  <a:pt x="4400806" y="1158710"/>
                  <a:pt x="4348643" y="1291957"/>
                </a:cubicBezTo>
                <a:cubicBezTo>
                  <a:pt x="4296481" y="1425204"/>
                  <a:pt x="4147527" y="1491465"/>
                  <a:pt x="4015946" y="1439955"/>
                </a:cubicBezTo>
                <a:cubicBezTo>
                  <a:pt x="3884365" y="1388445"/>
                  <a:pt x="3819984" y="1238669"/>
                  <a:pt x="3872147" y="1105422"/>
                </a:cubicBezTo>
                <a:cubicBezTo>
                  <a:pt x="3911269" y="1005487"/>
                  <a:pt x="4004835" y="943231"/>
                  <a:pt x="4104684" y="940080"/>
                </a:cubicBezTo>
                <a:close/>
                <a:moveTo>
                  <a:pt x="1202110" y="848766"/>
                </a:moveTo>
                <a:cubicBezTo>
                  <a:pt x="1390691" y="848766"/>
                  <a:pt x="1543564" y="1001640"/>
                  <a:pt x="1543564" y="1190219"/>
                </a:cubicBezTo>
                <a:cubicBezTo>
                  <a:pt x="1543564" y="1378798"/>
                  <a:pt x="1390691" y="1531672"/>
                  <a:pt x="1202110" y="1531672"/>
                </a:cubicBezTo>
                <a:cubicBezTo>
                  <a:pt x="1013529" y="1531672"/>
                  <a:pt x="860656" y="1378798"/>
                  <a:pt x="860656" y="1190219"/>
                </a:cubicBezTo>
                <a:cubicBezTo>
                  <a:pt x="860656" y="1001640"/>
                  <a:pt x="1013529" y="848766"/>
                  <a:pt x="1202110" y="848766"/>
                </a:cubicBezTo>
                <a:close/>
                <a:moveTo>
                  <a:pt x="5378060" y="848765"/>
                </a:moveTo>
                <a:cubicBezTo>
                  <a:pt x="5566640" y="848765"/>
                  <a:pt x="5719514" y="1001639"/>
                  <a:pt x="5719514" y="1190218"/>
                </a:cubicBezTo>
                <a:cubicBezTo>
                  <a:pt x="5719514" y="1378797"/>
                  <a:pt x="5566640" y="1531671"/>
                  <a:pt x="5378060" y="1531671"/>
                </a:cubicBezTo>
                <a:cubicBezTo>
                  <a:pt x="5189480" y="1531671"/>
                  <a:pt x="5036606" y="1378797"/>
                  <a:pt x="5036606" y="1190218"/>
                </a:cubicBezTo>
                <a:cubicBezTo>
                  <a:pt x="5036606" y="1001639"/>
                  <a:pt x="5189480" y="848765"/>
                  <a:pt x="5378060" y="848765"/>
                </a:cubicBezTo>
                <a:close/>
                <a:moveTo>
                  <a:pt x="3287516" y="0"/>
                </a:moveTo>
                <a:cubicBezTo>
                  <a:pt x="3476096" y="0"/>
                  <a:pt x="3628970" y="152874"/>
                  <a:pt x="3628970" y="341453"/>
                </a:cubicBezTo>
                <a:cubicBezTo>
                  <a:pt x="3628970" y="530032"/>
                  <a:pt x="3476096" y="682906"/>
                  <a:pt x="3287516" y="682906"/>
                </a:cubicBezTo>
                <a:cubicBezTo>
                  <a:pt x="3098936" y="682906"/>
                  <a:pt x="2946062" y="530032"/>
                  <a:pt x="2946062" y="341453"/>
                </a:cubicBezTo>
                <a:cubicBezTo>
                  <a:pt x="2946062" y="152874"/>
                  <a:pt x="3098936" y="0"/>
                  <a:pt x="3287516" y="0"/>
                </a:cubicBezTo>
                <a:close/>
              </a:path>
            </a:pathLst>
          </a:custGeom>
          <a:gradFill>
            <a:gsLst>
              <a:gs pos="45000">
                <a:srgbClr val="C000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3175">
            <a:noFill/>
          </a:ln>
          <a:scene3d>
            <a:camera prst="orthographicFront"/>
            <a:lightRig rig="flat" dir="t"/>
          </a:scene3d>
          <a:sp3d>
            <a:bevelT w="603250" h="1079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2"/>
          <p:cNvSpPr/>
          <p:nvPr/>
        </p:nvSpPr>
        <p:spPr>
          <a:xfrm>
            <a:off x="3062734" y="2060848"/>
            <a:ext cx="2995396" cy="2791034"/>
          </a:xfrm>
          <a:custGeom>
            <a:avLst/>
            <a:gdLst>
              <a:gd name="connsiteX0" fmla="*/ 3287516 w 6627726"/>
              <a:gd name="connsiteY0" fmla="*/ 5892216 h 6575122"/>
              <a:gd name="connsiteX1" fmla="*/ 3628970 w 6627726"/>
              <a:gd name="connsiteY1" fmla="*/ 6233669 h 6575122"/>
              <a:gd name="connsiteX2" fmla="*/ 3287516 w 6627726"/>
              <a:gd name="connsiteY2" fmla="*/ 6575122 h 6575122"/>
              <a:gd name="connsiteX3" fmla="*/ 2946062 w 6627726"/>
              <a:gd name="connsiteY3" fmla="*/ 6233669 h 6575122"/>
              <a:gd name="connsiteX4" fmla="*/ 3287516 w 6627726"/>
              <a:gd name="connsiteY4" fmla="*/ 5892216 h 6575122"/>
              <a:gd name="connsiteX5" fmla="*/ 2474852 w 6627726"/>
              <a:gd name="connsiteY5" fmla="*/ 5103431 h 6575122"/>
              <a:gd name="connsiteX6" fmla="*/ 2575011 w 6627726"/>
              <a:gd name="connsiteY6" fmla="*/ 5120775 h 6575122"/>
              <a:gd name="connsiteX7" fmla="*/ 2718811 w 6627726"/>
              <a:gd name="connsiteY7" fmla="*/ 5455307 h 6575122"/>
              <a:gd name="connsiteX8" fmla="*/ 2386114 w 6627726"/>
              <a:gd name="connsiteY8" fmla="*/ 5603306 h 6575122"/>
              <a:gd name="connsiteX9" fmla="*/ 2242314 w 6627726"/>
              <a:gd name="connsiteY9" fmla="*/ 5268773 h 6575122"/>
              <a:gd name="connsiteX10" fmla="*/ 2474852 w 6627726"/>
              <a:gd name="connsiteY10" fmla="*/ 5103431 h 6575122"/>
              <a:gd name="connsiteX11" fmla="*/ 4177050 w 6627726"/>
              <a:gd name="connsiteY11" fmla="*/ 5052371 h 6575122"/>
              <a:gd name="connsiteX12" fmla="*/ 4277209 w 6627726"/>
              <a:gd name="connsiteY12" fmla="*/ 5069715 h 6575122"/>
              <a:gd name="connsiteX13" fmla="*/ 4421009 w 6627726"/>
              <a:gd name="connsiteY13" fmla="*/ 5404248 h 6575122"/>
              <a:gd name="connsiteX14" fmla="*/ 4088312 w 6627726"/>
              <a:gd name="connsiteY14" fmla="*/ 5552246 h 6575122"/>
              <a:gd name="connsiteX15" fmla="*/ 3944512 w 6627726"/>
              <a:gd name="connsiteY15" fmla="*/ 5217713 h 6575122"/>
              <a:gd name="connsiteX16" fmla="*/ 4177050 w 6627726"/>
              <a:gd name="connsiteY16" fmla="*/ 5052371 h 6575122"/>
              <a:gd name="connsiteX17" fmla="*/ 5378060 w 6627726"/>
              <a:gd name="connsiteY17" fmla="*/ 5011803 h 6575122"/>
              <a:gd name="connsiteX18" fmla="*/ 5719514 w 6627726"/>
              <a:gd name="connsiteY18" fmla="*/ 5353256 h 6575122"/>
              <a:gd name="connsiteX19" fmla="*/ 5378060 w 6627726"/>
              <a:gd name="connsiteY19" fmla="*/ 5694709 h 6575122"/>
              <a:gd name="connsiteX20" fmla="*/ 5036606 w 6627726"/>
              <a:gd name="connsiteY20" fmla="*/ 5353256 h 6575122"/>
              <a:gd name="connsiteX21" fmla="*/ 5378060 w 6627726"/>
              <a:gd name="connsiteY21" fmla="*/ 5011803 h 6575122"/>
              <a:gd name="connsiteX22" fmla="*/ 1202109 w 6627726"/>
              <a:gd name="connsiteY22" fmla="*/ 5011803 h 6575122"/>
              <a:gd name="connsiteX23" fmla="*/ 1543562 w 6627726"/>
              <a:gd name="connsiteY23" fmla="*/ 5353256 h 6575122"/>
              <a:gd name="connsiteX24" fmla="*/ 1202109 w 6627726"/>
              <a:gd name="connsiteY24" fmla="*/ 5694709 h 6575122"/>
              <a:gd name="connsiteX25" fmla="*/ 860654 w 6627726"/>
              <a:gd name="connsiteY25" fmla="*/ 5353256 h 6575122"/>
              <a:gd name="connsiteX26" fmla="*/ 1202109 w 6627726"/>
              <a:gd name="connsiteY26" fmla="*/ 5011803 h 6575122"/>
              <a:gd name="connsiteX27" fmla="*/ 3288384 w 6627726"/>
              <a:gd name="connsiteY27" fmla="*/ 4681014 h 6575122"/>
              <a:gd name="connsiteX28" fmla="*/ 3417824 w 6627726"/>
              <a:gd name="connsiteY28" fmla="*/ 4739635 h 6575122"/>
              <a:gd name="connsiteX29" fmla="*/ 3413161 w 6627726"/>
              <a:gd name="connsiteY29" fmla="*/ 5000565 h 6575122"/>
              <a:gd name="connsiteX30" fmla="*/ 3152350 w 6627726"/>
              <a:gd name="connsiteY30" fmla="*/ 4991403 h 6575122"/>
              <a:gd name="connsiteX31" fmla="*/ 3157013 w 6627726"/>
              <a:gd name="connsiteY31" fmla="*/ 4730473 h 6575122"/>
              <a:gd name="connsiteX32" fmla="*/ 3288384 w 6627726"/>
              <a:gd name="connsiteY32" fmla="*/ 4681014 h 6575122"/>
              <a:gd name="connsiteX33" fmla="*/ 4432061 w 6627726"/>
              <a:gd name="connsiteY33" fmla="*/ 4278651 h 6575122"/>
              <a:gd name="connsiteX34" fmla="*/ 4561501 w 6627726"/>
              <a:gd name="connsiteY34" fmla="*/ 4337272 h 6575122"/>
              <a:gd name="connsiteX35" fmla="*/ 4556838 w 6627726"/>
              <a:gd name="connsiteY35" fmla="*/ 4598202 h 6575122"/>
              <a:gd name="connsiteX36" fmla="*/ 4296027 w 6627726"/>
              <a:gd name="connsiteY36" fmla="*/ 4589040 h 6575122"/>
              <a:gd name="connsiteX37" fmla="*/ 4300690 w 6627726"/>
              <a:gd name="connsiteY37" fmla="*/ 4328110 h 6575122"/>
              <a:gd name="connsiteX38" fmla="*/ 4432061 w 6627726"/>
              <a:gd name="connsiteY38" fmla="*/ 4278651 h 6575122"/>
              <a:gd name="connsiteX39" fmla="*/ 2162002 w 6627726"/>
              <a:gd name="connsiteY39" fmla="*/ 4178782 h 6575122"/>
              <a:gd name="connsiteX40" fmla="*/ 2291441 w 6627726"/>
              <a:gd name="connsiteY40" fmla="*/ 4237403 h 6575122"/>
              <a:gd name="connsiteX41" fmla="*/ 2286778 w 6627726"/>
              <a:gd name="connsiteY41" fmla="*/ 4498333 h 6575122"/>
              <a:gd name="connsiteX42" fmla="*/ 2025967 w 6627726"/>
              <a:gd name="connsiteY42" fmla="*/ 4489171 h 6575122"/>
              <a:gd name="connsiteX43" fmla="*/ 2030630 w 6627726"/>
              <a:gd name="connsiteY43" fmla="*/ 4228241 h 6575122"/>
              <a:gd name="connsiteX44" fmla="*/ 2162002 w 6627726"/>
              <a:gd name="connsiteY44" fmla="*/ 4178782 h 6575122"/>
              <a:gd name="connsiteX45" fmla="*/ 3643268 w 6627726"/>
              <a:gd name="connsiteY45" fmla="*/ 4079556 h 6575122"/>
              <a:gd name="connsiteX46" fmla="*/ 3686763 w 6627726"/>
              <a:gd name="connsiteY46" fmla="*/ 4090774 h 6575122"/>
              <a:gd name="connsiteX47" fmla="*/ 3740499 w 6627726"/>
              <a:gd name="connsiteY47" fmla="*/ 4240160 h 6575122"/>
              <a:gd name="connsiteX48" fmla="*/ 3590239 w 6627726"/>
              <a:gd name="connsiteY48" fmla="*/ 4291400 h 6575122"/>
              <a:gd name="connsiteX49" fmla="*/ 3536503 w 6627726"/>
              <a:gd name="connsiteY49" fmla="*/ 4142014 h 6575122"/>
              <a:gd name="connsiteX50" fmla="*/ 3643268 w 6627726"/>
              <a:gd name="connsiteY50" fmla="*/ 4079556 h 6575122"/>
              <a:gd name="connsiteX51" fmla="*/ 2894345 w 6627726"/>
              <a:gd name="connsiteY51" fmla="*/ 4037759 h 6575122"/>
              <a:gd name="connsiteX52" fmla="*/ 2937840 w 6627726"/>
              <a:gd name="connsiteY52" fmla="*/ 4048977 h 6575122"/>
              <a:gd name="connsiteX53" fmla="*/ 2991577 w 6627726"/>
              <a:gd name="connsiteY53" fmla="*/ 4198363 h 6575122"/>
              <a:gd name="connsiteX54" fmla="*/ 2841316 w 6627726"/>
              <a:gd name="connsiteY54" fmla="*/ 4249603 h 6575122"/>
              <a:gd name="connsiteX55" fmla="*/ 2787580 w 6627726"/>
              <a:gd name="connsiteY55" fmla="*/ 4100217 h 6575122"/>
              <a:gd name="connsiteX56" fmla="*/ 2894345 w 6627726"/>
              <a:gd name="connsiteY56" fmla="*/ 4037759 h 6575122"/>
              <a:gd name="connsiteX57" fmla="*/ 1263295 w 6627726"/>
              <a:gd name="connsiteY57" fmla="*/ 3911720 h 6575122"/>
              <a:gd name="connsiteX58" fmla="*/ 1363455 w 6627726"/>
              <a:gd name="connsiteY58" fmla="*/ 3929064 h 6575122"/>
              <a:gd name="connsiteX59" fmla="*/ 1507254 w 6627726"/>
              <a:gd name="connsiteY59" fmla="*/ 4263597 h 6575122"/>
              <a:gd name="connsiteX60" fmla="*/ 1174558 w 6627726"/>
              <a:gd name="connsiteY60" fmla="*/ 4411595 h 6575122"/>
              <a:gd name="connsiteX61" fmla="*/ 1030758 w 6627726"/>
              <a:gd name="connsiteY61" fmla="*/ 4077062 h 6575122"/>
              <a:gd name="connsiteX62" fmla="*/ 1263295 w 6627726"/>
              <a:gd name="connsiteY62" fmla="*/ 3911720 h 6575122"/>
              <a:gd name="connsiteX63" fmla="*/ 5382138 w 6627726"/>
              <a:gd name="connsiteY63" fmla="*/ 3840858 h 6575122"/>
              <a:gd name="connsiteX64" fmla="*/ 5482298 w 6627726"/>
              <a:gd name="connsiteY64" fmla="*/ 3858202 h 6575122"/>
              <a:gd name="connsiteX65" fmla="*/ 5626097 w 6627726"/>
              <a:gd name="connsiteY65" fmla="*/ 4192735 h 6575122"/>
              <a:gd name="connsiteX66" fmla="*/ 5293401 w 6627726"/>
              <a:gd name="connsiteY66" fmla="*/ 4340733 h 6575122"/>
              <a:gd name="connsiteX67" fmla="*/ 5149601 w 6627726"/>
              <a:gd name="connsiteY67" fmla="*/ 4006200 h 6575122"/>
              <a:gd name="connsiteX68" fmla="*/ 5382138 w 6627726"/>
              <a:gd name="connsiteY68" fmla="*/ 3840858 h 6575122"/>
              <a:gd name="connsiteX69" fmla="*/ 4206539 w 6627726"/>
              <a:gd name="connsiteY69" fmla="*/ 3603215 h 6575122"/>
              <a:gd name="connsiteX70" fmla="*/ 4250034 w 6627726"/>
              <a:gd name="connsiteY70" fmla="*/ 3614433 h 6575122"/>
              <a:gd name="connsiteX71" fmla="*/ 4303770 w 6627726"/>
              <a:gd name="connsiteY71" fmla="*/ 3763819 h 6575122"/>
              <a:gd name="connsiteX72" fmla="*/ 4153510 w 6627726"/>
              <a:gd name="connsiteY72" fmla="*/ 3815059 h 6575122"/>
              <a:gd name="connsiteX73" fmla="*/ 4099773 w 6627726"/>
              <a:gd name="connsiteY73" fmla="*/ 3665674 h 6575122"/>
              <a:gd name="connsiteX74" fmla="*/ 4206539 w 6627726"/>
              <a:gd name="connsiteY74" fmla="*/ 3603215 h 6575122"/>
              <a:gd name="connsiteX75" fmla="*/ 2395838 w 6627726"/>
              <a:gd name="connsiteY75" fmla="*/ 3479400 h 6575122"/>
              <a:gd name="connsiteX76" fmla="*/ 2439333 w 6627726"/>
              <a:gd name="connsiteY76" fmla="*/ 3490618 h 6575122"/>
              <a:gd name="connsiteX77" fmla="*/ 2493069 w 6627726"/>
              <a:gd name="connsiteY77" fmla="*/ 3640004 h 6575122"/>
              <a:gd name="connsiteX78" fmla="*/ 2342809 w 6627726"/>
              <a:gd name="connsiteY78" fmla="*/ 3691244 h 6575122"/>
              <a:gd name="connsiteX79" fmla="*/ 2289072 w 6627726"/>
              <a:gd name="connsiteY79" fmla="*/ 3541858 h 6575122"/>
              <a:gd name="connsiteX80" fmla="*/ 2395838 w 6627726"/>
              <a:gd name="connsiteY80" fmla="*/ 3479400 h 6575122"/>
              <a:gd name="connsiteX81" fmla="*/ 4906730 w 6627726"/>
              <a:gd name="connsiteY81" fmla="*/ 3146219 h 6575122"/>
              <a:gd name="connsiteX82" fmla="*/ 5036170 w 6627726"/>
              <a:gd name="connsiteY82" fmla="*/ 3204840 h 6575122"/>
              <a:gd name="connsiteX83" fmla="*/ 5031507 w 6627726"/>
              <a:gd name="connsiteY83" fmla="*/ 3465770 h 6575122"/>
              <a:gd name="connsiteX84" fmla="*/ 4770696 w 6627726"/>
              <a:gd name="connsiteY84" fmla="*/ 3456608 h 6575122"/>
              <a:gd name="connsiteX85" fmla="*/ 4775359 w 6627726"/>
              <a:gd name="connsiteY85" fmla="*/ 3195679 h 6575122"/>
              <a:gd name="connsiteX86" fmla="*/ 4906730 w 6627726"/>
              <a:gd name="connsiteY86" fmla="*/ 3146219 h 6575122"/>
              <a:gd name="connsiteX87" fmla="*/ 1722052 w 6627726"/>
              <a:gd name="connsiteY87" fmla="*/ 3029413 h 6575122"/>
              <a:gd name="connsiteX88" fmla="*/ 1851491 w 6627726"/>
              <a:gd name="connsiteY88" fmla="*/ 3088035 h 6575122"/>
              <a:gd name="connsiteX89" fmla="*/ 1846828 w 6627726"/>
              <a:gd name="connsiteY89" fmla="*/ 3348965 h 6575122"/>
              <a:gd name="connsiteX90" fmla="*/ 1586018 w 6627726"/>
              <a:gd name="connsiteY90" fmla="*/ 3339803 h 6575122"/>
              <a:gd name="connsiteX91" fmla="*/ 1590681 w 6627726"/>
              <a:gd name="connsiteY91" fmla="*/ 3078873 h 6575122"/>
              <a:gd name="connsiteX92" fmla="*/ 1722052 w 6627726"/>
              <a:gd name="connsiteY92" fmla="*/ 3029413 h 6575122"/>
              <a:gd name="connsiteX93" fmla="*/ 6286272 w 6627726"/>
              <a:gd name="connsiteY93" fmla="*/ 2946108 h 6575122"/>
              <a:gd name="connsiteX94" fmla="*/ 6627726 w 6627726"/>
              <a:gd name="connsiteY94" fmla="*/ 3287561 h 6575122"/>
              <a:gd name="connsiteX95" fmla="*/ 6286272 w 6627726"/>
              <a:gd name="connsiteY95" fmla="*/ 3629014 h 6575122"/>
              <a:gd name="connsiteX96" fmla="*/ 5944818 w 6627726"/>
              <a:gd name="connsiteY96" fmla="*/ 3287561 h 6575122"/>
              <a:gd name="connsiteX97" fmla="*/ 6286272 w 6627726"/>
              <a:gd name="connsiteY97" fmla="*/ 2946108 h 6575122"/>
              <a:gd name="connsiteX98" fmla="*/ 341454 w 6627726"/>
              <a:gd name="connsiteY98" fmla="*/ 2946108 h 6575122"/>
              <a:gd name="connsiteX99" fmla="*/ 682908 w 6627726"/>
              <a:gd name="connsiteY99" fmla="*/ 3287561 h 6575122"/>
              <a:gd name="connsiteX100" fmla="*/ 341454 w 6627726"/>
              <a:gd name="connsiteY100" fmla="*/ 3629014 h 6575122"/>
              <a:gd name="connsiteX101" fmla="*/ 0 w 6627726"/>
              <a:gd name="connsiteY101" fmla="*/ 3287561 h 6575122"/>
              <a:gd name="connsiteX102" fmla="*/ 341454 w 6627726"/>
              <a:gd name="connsiteY102" fmla="*/ 2946108 h 6575122"/>
              <a:gd name="connsiteX103" fmla="*/ 4231685 w 6627726"/>
              <a:gd name="connsiteY103" fmla="*/ 2856526 h 6575122"/>
              <a:gd name="connsiteX104" fmla="*/ 4275180 w 6627726"/>
              <a:gd name="connsiteY104" fmla="*/ 2867744 h 6575122"/>
              <a:gd name="connsiteX105" fmla="*/ 4328916 w 6627726"/>
              <a:gd name="connsiteY105" fmla="*/ 3017130 h 6575122"/>
              <a:gd name="connsiteX106" fmla="*/ 4178656 w 6627726"/>
              <a:gd name="connsiteY106" fmla="*/ 3068370 h 6575122"/>
              <a:gd name="connsiteX107" fmla="*/ 4124919 w 6627726"/>
              <a:gd name="connsiteY107" fmla="*/ 2918984 h 6575122"/>
              <a:gd name="connsiteX108" fmla="*/ 4231685 w 6627726"/>
              <a:gd name="connsiteY108" fmla="*/ 2856526 h 6575122"/>
              <a:gd name="connsiteX109" fmla="*/ 2430717 w 6627726"/>
              <a:gd name="connsiteY109" fmla="*/ 2748843 h 6575122"/>
              <a:gd name="connsiteX110" fmla="*/ 2474212 w 6627726"/>
              <a:gd name="connsiteY110" fmla="*/ 2760061 h 6575122"/>
              <a:gd name="connsiteX111" fmla="*/ 2527948 w 6627726"/>
              <a:gd name="connsiteY111" fmla="*/ 2909447 h 6575122"/>
              <a:gd name="connsiteX112" fmla="*/ 2377688 w 6627726"/>
              <a:gd name="connsiteY112" fmla="*/ 2960687 h 6575122"/>
              <a:gd name="connsiteX113" fmla="*/ 2323951 w 6627726"/>
              <a:gd name="connsiteY113" fmla="*/ 2811301 h 6575122"/>
              <a:gd name="connsiteX114" fmla="*/ 2430717 w 6627726"/>
              <a:gd name="connsiteY114" fmla="*/ 2748843 h 6575122"/>
              <a:gd name="connsiteX115" fmla="*/ 3727169 w 6627726"/>
              <a:gd name="connsiteY115" fmla="*/ 2306726 h 6575122"/>
              <a:gd name="connsiteX116" fmla="*/ 3770664 w 6627726"/>
              <a:gd name="connsiteY116" fmla="*/ 2317944 h 6575122"/>
              <a:gd name="connsiteX117" fmla="*/ 3824401 w 6627726"/>
              <a:gd name="connsiteY117" fmla="*/ 2467330 h 6575122"/>
              <a:gd name="connsiteX118" fmla="*/ 3674140 w 6627726"/>
              <a:gd name="connsiteY118" fmla="*/ 2518570 h 6575122"/>
              <a:gd name="connsiteX119" fmla="*/ 3620404 w 6627726"/>
              <a:gd name="connsiteY119" fmla="*/ 2369184 h 6575122"/>
              <a:gd name="connsiteX120" fmla="*/ 3727169 w 6627726"/>
              <a:gd name="connsiteY120" fmla="*/ 2306726 h 6575122"/>
              <a:gd name="connsiteX121" fmla="*/ 2984254 w 6627726"/>
              <a:gd name="connsiteY121" fmla="*/ 2256370 h 6575122"/>
              <a:gd name="connsiteX122" fmla="*/ 3027749 w 6627726"/>
              <a:gd name="connsiteY122" fmla="*/ 2267588 h 6575122"/>
              <a:gd name="connsiteX123" fmla="*/ 3081486 w 6627726"/>
              <a:gd name="connsiteY123" fmla="*/ 2416974 h 6575122"/>
              <a:gd name="connsiteX124" fmla="*/ 2931225 w 6627726"/>
              <a:gd name="connsiteY124" fmla="*/ 2468215 h 6575122"/>
              <a:gd name="connsiteX125" fmla="*/ 2877489 w 6627726"/>
              <a:gd name="connsiteY125" fmla="*/ 2318829 h 6575122"/>
              <a:gd name="connsiteX126" fmla="*/ 2984254 w 6627726"/>
              <a:gd name="connsiteY126" fmla="*/ 2256370 h 6575122"/>
              <a:gd name="connsiteX127" fmla="*/ 1234165 w 6627726"/>
              <a:gd name="connsiteY127" fmla="*/ 2217046 h 6575122"/>
              <a:gd name="connsiteX128" fmla="*/ 1334324 w 6627726"/>
              <a:gd name="connsiteY128" fmla="*/ 2234390 h 6575122"/>
              <a:gd name="connsiteX129" fmla="*/ 1478124 w 6627726"/>
              <a:gd name="connsiteY129" fmla="*/ 2568923 h 6575122"/>
              <a:gd name="connsiteX130" fmla="*/ 1145427 w 6627726"/>
              <a:gd name="connsiteY130" fmla="*/ 2716921 h 6575122"/>
              <a:gd name="connsiteX131" fmla="*/ 1001627 w 6627726"/>
              <a:gd name="connsiteY131" fmla="*/ 2382388 h 6575122"/>
              <a:gd name="connsiteX132" fmla="*/ 1234165 w 6627726"/>
              <a:gd name="connsiteY132" fmla="*/ 2217046 h 6575122"/>
              <a:gd name="connsiteX133" fmla="*/ 5328578 w 6627726"/>
              <a:gd name="connsiteY133" fmla="*/ 2110831 h 6575122"/>
              <a:gd name="connsiteX134" fmla="*/ 5428738 w 6627726"/>
              <a:gd name="connsiteY134" fmla="*/ 2128175 h 6575122"/>
              <a:gd name="connsiteX135" fmla="*/ 5572537 w 6627726"/>
              <a:gd name="connsiteY135" fmla="*/ 2462708 h 6575122"/>
              <a:gd name="connsiteX136" fmla="*/ 5239841 w 6627726"/>
              <a:gd name="connsiteY136" fmla="*/ 2610706 h 6575122"/>
              <a:gd name="connsiteX137" fmla="*/ 5096041 w 6627726"/>
              <a:gd name="connsiteY137" fmla="*/ 2276174 h 6575122"/>
              <a:gd name="connsiteX138" fmla="*/ 5328578 w 6627726"/>
              <a:gd name="connsiteY138" fmla="*/ 2110831 h 6575122"/>
              <a:gd name="connsiteX139" fmla="*/ 4452551 w 6627726"/>
              <a:gd name="connsiteY139" fmla="*/ 2006487 h 6575122"/>
              <a:gd name="connsiteX140" fmla="*/ 4581990 w 6627726"/>
              <a:gd name="connsiteY140" fmla="*/ 2065109 h 6575122"/>
              <a:gd name="connsiteX141" fmla="*/ 4577327 w 6627726"/>
              <a:gd name="connsiteY141" fmla="*/ 2326039 h 6575122"/>
              <a:gd name="connsiteX142" fmla="*/ 4316516 w 6627726"/>
              <a:gd name="connsiteY142" fmla="*/ 2316877 h 6575122"/>
              <a:gd name="connsiteX143" fmla="*/ 4321179 w 6627726"/>
              <a:gd name="connsiteY143" fmla="*/ 2055947 h 6575122"/>
              <a:gd name="connsiteX144" fmla="*/ 4452551 w 6627726"/>
              <a:gd name="connsiteY144" fmla="*/ 2006487 h 6575122"/>
              <a:gd name="connsiteX145" fmla="*/ 2202255 w 6627726"/>
              <a:gd name="connsiteY145" fmla="*/ 1927459 h 6575122"/>
              <a:gd name="connsiteX146" fmla="*/ 2331695 w 6627726"/>
              <a:gd name="connsiteY146" fmla="*/ 1986081 h 6575122"/>
              <a:gd name="connsiteX147" fmla="*/ 2327032 w 6627726"/>
              <a:gd name="connsiteY147" fmla="*/ 2247010 h 6575122"/>
              <a:gd name="connsiteX148" fmla="*/ 2066221 w 6627726"/>
              <a:gd name="connsiteY148" fmla="*/ 2237848 h 6575122"/>
              <a:gd name="connsiteX149" fmla="*/ 2070885 w 6627726"/>
              <a:gd name="connsiteY149" fmla="*/ 1976918 h 6575122"/>
              <a:gd name="connsiteX150" fmla="*/ 2202255 w 6627726"/>
              <a:gd name="connsiteY150" fmla="*/ 1927459 h 6575122"/>
              <a:gd name="connsiteX151" fmla="*/ 3340397 w 6627726"/>
              <a:gd name="connsiteY151" fmla="*/ 1494620 h 6575122"/>
              <a:gd name="connsiteX152" fmla="*/ 3469837 w 6627726"/>
              <a:gd name="connsiteY152" fmla="*/ 1553241 h 6575122"/>
              <a:gd name="connsiteX153" fmla="*/ 3465174 w 6627726"/>
              <a:gd name="connsiteY153" fmla="*/ 1814171 h 6575122"/>
              <a:gd name="connsiteX154" fmla="*/ 3204363 w 6627726"/>
              <a:gd name="connsiteY154" fmla="*/ 1805009 h 6575122"/>
              <a:gd name="connsiteX155" fmla="*/ 3209026 w 6627726"/>
              <a:gd name="connsiteY155" fmla="*/ 1544079 h 6575122"/>
              <a:gd name="connsiteX156" fmla="*/ 3340397 w 6627726"/>
              <a:gd name="connsiteY156" fmla="*/ 1494620 h 6575122"/>
              <a:gd name="connsiteX157" fmla="*/ 2414824 w 6627726"/>
              <a:gd name="connsiteY157" fmla="*/ 970181 h 6575122"/>
              <a:gd name="connsiteX158" fmla="*/ 2514984 w 6627726"/>
              <a:gd name="connsiteY158" fmla="*/ 987525 h 6575122"/>
              <a:gd name="connsiteX159" fmla="*/ 2658784 w 6627726"/>
              <a:gd name="connsiteY159" fmla="*/ 1322058 h 6575122"/>
              <a:gd name="connsiteX160" fmla="*/ 2326087 w 6627726"/>
              <a:gd name="connsiteY160" fmla="*/ 1470056 h 6575122"/>
              <a:gd name="connsiteX161" fmla="*/ 2182287 w 6627726"/>
              <a:gd name="connsiteY161" fmla="*/ 1135523 h 6575122"/>
              <a:gd name="connsiteX162" fmla="*/ 2414824 w 6627726"/>
              <a:gd name="connsiteY162" fmla="*/ 970181 h 6575122"/>
              <a:gd name="connsiteX163" fmla="*/ 4104684 w 6627726"/>
              <a:gd name="connsiteY163" fmla="*/ 940080 h 6575122"/>
              <a:gd name="connsiteX164" fmla="*/ 4204843 w 6627726"/>
              <a:gd name="connsiteY164" fmla="*/ 957424 h 6575122"/>
              <a:gd name="connsiteX165" fmla="*/ 4348643 w 6627726"/>
              <a:gd name="connsiteY165" fmla="*/ 1291957 h 6575122"/>
              <a:gd name="connsiteX166" fmla="*/ 4015946 w 6627726"/>
              <a:gd name="connsiteY166" fmla="*/ 1439955 h 6575122"/>
              <a:gd name="connsiteX167" fmla="*/ 3872147 w 6627726"/>
              <a:gd name="connsiteY167" fmla="*/ 1105422 h 6575122"/>
              <a:gd name="connsiteX168" fmla="*/ 4104684 w 6627726"/>
              <a:gd name="connsiteY168" fmla="*/ 940080 h 6575122"/>
              <a:gd name="connsiteX169" fmla="*/ 1202110 w 6627726"/>
              <a:gd name="connsiteY169" fmla="*/ 848766 h 6575122"/>
              <a:gd name="connsiteX170" fmla="*/ 1543564 w 6627726"/>
              <a:gd name="connsiteY170" fmla="*/ 1190219 h 6575122"/>
              <a:gd name="connsiteX171" fmla="*/ 1202110 w 6627726"/>
              <a:gd name="connsiteY171" fmla="*/ 1531672 h 6575122"/>
              <a:gd name="connsiteX172" fmla="*/ 860656 w 6627726"/>
              <a:gd name="connsiteY172" fmla="*/ 1190219 h 6575122"/>
              <a:gd name="connsiteX173" fmla="*/ 1202110 w 6627726"/>
              <a:gd name="connsiteY173" fmla="*/ 848766 h 6575122"/>
              <a:gd name="connsiteX174" fmla="*/ 5378060 w 6627726"/>
              <a:gd name="connsiteY174" fmla="*/ 848765 h 6575122"/>
              <a:gd name="connsiteX175" fmla="*/ 5719514 w 6627726"/>
              <a:gd name="connsiteY175" fmla="*/ 1190218 h 6575122"/>
              <a:gd name="connsiteX176" fmla="*/ 5378060 w 6627726"/>
              <a:gd name="connsiteY176" fmla="*/ 1531671 h 6575122"/>
              <a:gd name="connsiteX177" fmla="*/ 5036606 w 6627726"/>
              <a:gd name="connsiteY177" fmla="*/ 1190218 h 6575122"/>
              <a:gd name="connsiteX178" fmla="*/ 5378060 w 6627726"/>
              <a:gd name="connsiteY178" fmla="*/ 848765 h 6575122"/>
              <a:gd name="connsiteX179" fmla="*/ 3287516 w 6627726"/>
              <a:gd name="connsiteY179" fmla="*/ 0 h 6575122"/>
              <a:gd name="connsiteX180" fmla="*/ 3628970 w 6627726"/>
              <a:gd name="connsiteY180" fmla="*/ 341453 h 6575122"/>
              <a:gd name="connsiteX181" fmla="*/ 3287516 w 6627726"/>
              <a:gd name="connsiteY181" fmla="*/ 682906 h 6575122"/>
              <a:gd name="connsiteX182" fmla="*/ 2946062 w 6627726"/>
              <a:gd name="connsiteY182" fmla="*/ 341453 h 6575122"/>
              <a:gd name="connsiteX183" fmla="*/ 3287516 w 6627726"/>
              <a:gd name="connsiteY183" fmla="*/ 0 h 6575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</a:cxnLst>
            <a:rect l="l" t="t" r="r" b="b"/>
            <a:pathLst>
              <a:path w="6627726" h="6575122">
                <a:moveTo>
                  <a:pt x="3287516" y="5892216"/>
                </a:moveTo>
                <a:cubicBezTo>
                  <a:pt x="3476096" y="5892216"/>
                  <a:pt x="3628970" y="6045090"/>
                  <a:pt x="3628970" y="6233669"/>
                </a:cubicBezTo>
                <a:cubicBezTo>
                  <a:pt x="3628970" y="6422248"/>
                  <a:pt x="3476096" y="6575122"/>
                  <a:pt x="3287516" y="6575122"/>
                </a:cubicBezTo>
                <a:cubicBezTo>
                  <a:pt x="3098936" y="6575122"/>
                  <a:pt x="2946062" y="6422248"/>
                  <a:pt x="2946062" y="6233669"/>
                </a:cubicBezTo>
                <a:cubicBezTo>
                  <a:pt x="2946062" y="6045090"/>
                  <a:pt x="3098936" y="5892216"/>
                  <a:pt x="3287516" y="5892216"/>
                </a:cubicBezTo>
                <a:close/>
                <a:moveTo>
                  <a:pt x="2474852" y="5103431"/>
                </a:moveTo>
                <a:cubicBezTo>
                  <a:pt x="2508135" y="5102380"/>
                  <a:pt x="2542116" y="5107897"/>
                  <a:pt x="2575011" y="5120775"/>
                </a:cubicBezTo>
                <a:cubicBezTo>
                  <a:pt x="2706592" y="5172285"/>
                  <a:pt x="2770973" y="5322060"/>
                  <a:pt x="2718811" y="5455307"/>
                </a:cubicBezTo>
                <a:cubicBezTo>
                  <a:pt x="2666648" y="5588554"/>
                  <a:pt x="2517695" y="5654816"/>
                  <a:pt x="2386114" y="5603306"/>
                </a:cubicBezTo>
                <a:cubicBezTo>
                  <a:pt x="2254533" y="5551796"/>
                  <a:pt x="2190152" y="5402020"/>
                  <a:pt x="2242314" y="5268773"/>
                </a:cubicBezTo>
                <a:cubicBezTo>
                  <a:pt x="2281436" y="5168838"/>
                  <a:pt x="2375003" y="5106582"/>
                  <a:pt x="2474852" y="5103431"/>
                </a:cubicBezTo>
                <a:close/>
                <a:moveTo>
                  <a:pt x="4177050" y="5052371"/>
                </a:moveTo>
                <a:cubicBezTo>
                  <a:pt x="4210333" y="5051321"/>
                  <a:pt x="4244314" y="5056838"/>
                  <a:pt x="4277209" y="5069715"/>
                </a:cubicBezTo>
                <a:cubicBezTo>
                  <a:pt x="4408790" y="5121225"/>
                  <a:pt x="4473171" y="5271001"/>
                  <a:pt x="4421009" y="5404248"/>
                </a:cubicBezTo>
                <a:cubicBezTo>
                  <a:pt x="4368847" y="5537495"/>
                  <a:pt x="4219893" y="5603756"/>
                  <a:pt x="4088312" y="5552246"/>
                </a:cubicBezTo>
                <a:cubicBezTo>
                  <a:pt x="3956731" y="5500736"/>
                  <a:pt x="3892350" y="5350960"/>
                  <a:pt x="3944512" y="5217713"/>
                </a:cubicBezTo>
                <a:cubicBezTo>
                  <a:pt x="3983634" y="5117778"/>
                  <a:pt x="4077201" y="5055522"/>
                  <a:pt x="4177050" y="5052371"/>
                </a:cubicBezTo>
                <a:close/>
                <a:moveTo>
                  <a:pt x="5378060" y="5011803"/>
                </a:moveTo>
                <a:cubicBezTo>
                  <a:pt x="5566640" y="5011803"/>
                  <a:pt x="5719514" y="5164677"/>
                  <a:pt x="5719514" y="5353256"/>
                </a:cubicBezTo>
                <a:cubicBezTo>
                  <a:pt x="5719514" y="5541835"/>
                  <a:pt x="5566640" y="5694709"/>
                  <a:pt x="5378060" y="5694709"/>
                </a:cubicBezTo>
                <a:cubicBezTo>
                  <a:pt x="5189480" y="5694709"/>
                  <a:pt x="5036606" y="5541835"/>
                  <a:pt x="5036606" y="5353256"/>
                </a:cubicBezTo>
                <a:cubicBezTo>
                  <a:pt x="5036606" y="5164677"/>
                  <a:pt x="5189480" y="5011803"/>
                  <a:pt x="5378060" y="5011803"/>
                </a:cubicBezTo>
                <a:close/>
                <a:moveTo>
                  <a:pt x="1202109" y="5011803"/>
                </a:moveTo>
                <a:cubicBezTo>
                  <a:pt x="1390688" y="5011803"/>
                  <a:pt x="1543562" y="5164677"/>
                  <a:pt x="1543562" y="5353256"/>
                </a:cubicBezTo>
                <a:cubicBezTo>
                  <a:pt x="1543562" y="5541835"/>
                  <a:pt x="1390688" y="5694709"/>
                  <a:pt x="1202109" y="5694709"/>
                </a:cubicBezTo>
                <a:cubicBezTo>
                  <a:pt x="1013529" y="5694709"/>
                  <a:pt x="860654" y="5541835"/>
                  <a:pt x="860654" y="5353256"/>
                </a:cubicBezTo>
                <a:cubicBezTo>
                  <a:pt x="860654" y="5164677"/>
                  <a:pt x="1013529" y="5011803"/>
                  <a:pt x="1202109" y="5011803"/>
                </a:cubicBezTo>
                <a:close/>
                <a:moveTo>
                  <a:pt x="3288384" y="4681014"/>
                </a:moveTo>
                <a:cubicBezTo>
                  <a:pt x="3335582" y="4682672"/>
                  <a:pt x="3382457" y="4702343"/>
                  <a:pt x="3417824" y="4739635"/>
                </a:cubicBezTo>
                <a:cubicBezTo>
                  <a:pt x="3488557" y="4814219"/>
                  <a:pt x="3486470" y="4931041"/>
                  <a:pt x="3413161" y="5000565"/>
                </a:cubicBezTo>
                <a:cubicBezTo>
                  <a:pt x="3339853" y="5070089"/>
                  <a:pt x="3223084" y="5065987"/>
                  <a:pt x="3152350" y="4991403"/>
                </a:cubicBezTo>
                <a:cubicBezTo>
                  <a:pt x="3081617" y="4916820"/>
                  <a:pt x="3083705" y="4799997"/>
                  <a:pt x="3157013" y="4730473"/>
                </a:cubicBezTo>
                <a:cubicBezTo>
                  <a:pt x="3193668" y="4695712"/>
                  <a:pt x="3241187" y="4679356"/>
                  <a:pt x="3288384" y="4681014"/>
                </a:cubicBezTo>
                <a:close/>
                <a:moveTo>
                  <a:pt x="4432061" y="4278651"/>
                </a:moveTo>
                <a:cubicBezTo>
                  <a:pt x="4479259" y="4280309"/>
                  <a:pt x="4526134" y="4299980"/>
                  <a:pt x="4561501" y="4337272"/>
                </a:cubicBezTo>
                <a:cubicBezTo>
                  <a:pt x="4632235" y="4411856"/>
                  <a:pt x="4630146" y="4528679"/>
                  <a:pt x="4556838" y="4598202"/>
                </a:cubicBezTo>
                <a:cubicBezTo>
                  <a:pt x="4483530" y="4667726"/>
                  <a:pt x="4366761" y="4663624"/>
                  <a:pt x="4296027" y="4589040"/>
                </a:cubicBezTo>
                <a:cubicBezTo>
                  <a:pt x="4225294" y="4514456"/>
                  <a:pt x="4227382" y="4397634"/>
                  <a:pt x="4300690" y="4328110"/>
                </a:cubicBezTo>
                <a:cubicBezTo>
                  <a:pt x="4337345" y="4293349"/>
                  <a:pt x="4384864" y="4276993"/>
                  <a:pt x="4432061" y="4278651"/>
                </a:cubicBezTo>
                <a:close/>
                <a:moveTo>
                  <a:pt x="2162002" y="4178782"/>
                </a:moveTo>
                <a:cubicBezTo>
                  <a:pt x="2209199" y="4180440"/>
                  <a:pt x="2256075" y="4200111"/>
                  <a:pt x="2291441" y="4237403"/>
                </a:cubicBezTo>
                <a:cubicBezTo>
                  <a:pt x="2362175" y="4311987"/>
                  <a:pt x="2360087" y="4428809"/>
                  <a:pt x="2286778" y="4498333"/>
                </a:cubicBezTo>
                <a:cubicBezTo>
                  <a:pt x="2213470" y="4567857"/>
                  <a:pt x="2096701" y="4563755"/>
                  <a:pt x="2025967" y="4489171"/>
                </a:cubicBezTo>
                <a:cubicBezTo>
                  <a:pt x="1955234" y="4414587"/>
                  <a:pt x="1957322" y="4297765"/>
                  <a:pt x="2030630" y="4228241"/>
                </a:cubicBezTo>
                <a:cubicBezTo>
                  <a:pt x="2067285" y="4193479"/>
                  <a:pt x="2114804" y="4177124"/>
                  <a:pt x="2162002" y="4178782"/>
                </a:cubicBezTo>
                <a:close/>
                <a:moveTo>
                  <a:pt x="3643268" y="4079556"/>
                </a:moveTo>
                <a:cubicBezTo>
                  <a:pt x="3657913" y="4080350"/>
                  <a:pt x="3672680" y="4083998"/>
                  <a:pt x="3686763" y="4090774"/>
                </a:cubicBezTo>
                <a:cubicBezTo>
                  <a:pt x="3743095" y="4117876"/>
                  <a:pt x="3767154" y="4184758"/>
                  <a:pt x="3740499" y="4240160"/>
                </a:cubicBezTo>
                <a:cubicBezTo>
                  <a:pt x="3713845" y="4295561"/>
                  <a:pt x="3646571" y="4318502"/>
                  <a:pt x="3590239" y="4291400"/>
                </a:cubicBezTo>
                <a:cubicBezTo>
                  <a:pt x="3533907" y="4264298"/>
                  <a:pt x="3509848" y="4197415"/>
                  <a:pt x="3536503" y="4142014"/>
                </a:cubicBezTo>
                <a:cubicBezTo>
                  <a:pt x="3556494" y="4100463"/>
                  <a:pt x="3599333" y="4077171"/>
                  <a:pt x="3643268" y="4079556"/>
                </a:cubicBezTo>
                <a:close/>
                <a:moveTo>
                  <a:pt x="2894345" y="4037759"/>
                </a:moveTo>
                <a:cubicBezTo>
                  <a:pt x="2908990" y="4038554"/>
                  <a:pt x="2923757" y="4042202"/>
                  <a:pt x="2937840" y="4048977"/>
                </a:cubicBezTo>
                <a:cubicBezTo>
                  <a:pt x="2994173" y="4076079"/>
                  <a:pt x="3018231" y="4142962"/>
                  <a:pt x="2991577" y="4198363"/>
                </a:cubicBezTo>
                <a:cubicBezTo>
                  <a:pt x="2964922" y="4253764"/>
                  <a:pt x="2897648" y="4276706"/>
                  <a:pt x="2841316" y="4249603"/>
                </a:cubicBezTo>
                <a:cubicBezTo>
                  <a:pt x="2784984" y="4222501"/>
                  <a:pt x="2760926" y="4155619"/>
                  <a:pt x="2787580" y="4100217"/>
                </a:cubicBezTo>
                <a:cubicBezTo>
                  <a:pt x="2807571" y="4058667"/>
                  <a:pt x="2850410" y="4035374"/>
                  <a:pt x="2894345" y="4037759"/>
                </a:cubicBezTo>
                <a:close/>
                <a:moveTo>
                  <a:pt x="1263295" y="3911720"/>
                </a:moveTo>
                <a:cubicBezTo>
                  <a:pt x="1296579" y="3910669"/>
                  <a:pt x="1330559" y="3916186"/>
                  <a:pt x="1363455" y="3929064"/>
                </a:cubicBezTo>
                <a:cubicBezTo>
                  <a:pt x="1495036" y="3980574"/>
                  <a:pt x="1559417" y="4130350"/>
                  <a:pt x="1507254" y="4263597"/>
                </a:cubicBezTo>
                <a:cubicBezTo>
                  <a:pt x="1455092" y="4396844"/>
                  <a:pt x="1306139" y="4463105"/>
                  <a:pt x="1174558" y="4411595"/>
                </a:cubicBezTo>
                <a:cubicBezTo>
                  <a:pt x="1042977" y="4360085"/>
                  <a:pt x="978596" y="4210309"/>
                  <a:pt x="1030758" y="4077062"/>
                </a:cubicBezTo>
                <a:cubicBezTo>
                  <a:pt x="1069880" y="3977127"/>
                  <a:pt x="1163446" y="3914871"/>
                  <a:pt x="1263295" y="3911720"/>
                </a:cubicBezTo>
                <a:close/>
                <a:moveTo>
                  <a:pt x="5382138" y="3840858"/>
                </a:moveTo>
                <a:cubicBezTo>
                  <a:pt x="5415421" y="3839808"/>
                  <a:pt x="5449403" y="3845324"/>
                  <a:pt x="5482298" y="3858202"/>
                </a:cubicBezTo>
                <a:cubicBezTo>
                  <a:pt x="5613879" y="3909712"/>
                  <a:pt x="5678259" y="4059489"/>
                  <a:pt x="5626097" y="4192735"/>
                </a:cubicBezTo>
                <a:cubicBezTo>
                  <a:pt x="5573935" y="4325982"/>
                  <a:pt x="5424982" y="4392243"/>
                  <a:pt x="5293401" y="4340733"/>
                </a:cubicBezTo>
                <a:cubicBezTo>
                  <a:pt x="5161820" y="4289223"/>
                  <a:pt x="5097439" y="4139447"/>
                  <a:pt x="5149601" y="4006200"/>
                </a:cubicBezTo>
                <a:cubicBezTo>
                  <a:pt x="5188723" y="3906265"/>
                  <a:pt x="5282289" y="3844009"/>
                  <a:pt x="5382138" y="3840858"/>
                </a:cubicBezTo>
                <a:close/>
                <a:moveTo>
                  <a:pt x="4206539" y="3603215"/>
                </a:moveTo>
                <a:cubicBezTo>
                  <a:pt x="4221184" y="3604010"/>
                  <a:pt x="4235951" y="3607658"/>
                  <a:pt x="4250034" y="3614433"/>
                </a:cubicBezTo>
                <a:cubicBezTo>
                  <a:pt x="4306366" y="3641535"/>
                  <a:pt x="4330424" y="3708418"/>
                  <a:pt x="4303770" y="3763819"/>
                </a:cubicBezTo>
                <a:cubicBezTo>
                  <a:pt x="4277116" y="3819220"/>
                  <a:pt x="4209842" y="3842162"/>
                  <a:pt x="4153510" y="3815059"/>
                </a:cubicBezTo>
                <a:cubicBezTo>
                  <a:pt x="4097177" y="3787957"/>
                  <a:pt x="4073119" y="3721075"/>
                  <a:pt x="4099773" y="3665674"/>
                </a:cubicBezTo>
                <a:cubicBezTo>
                  <a:pt x="4119764" y="3624123"/>
                  <a:pt x="4162603" y="3600831"/>
                  <a:pt x="4206539" y="3603215"/>
                </a:cubicBezTo>
                <a:close/>
                <a:moveTo>
                  <a:pt x="2395838" y="3479400"/>
                </a:moveTo>
                <a:cubicBezTo>
                  <a:pt x="2410483" y="3480194"/>
                  <a:pt x="2425250" y="3483842"/>
                  <a:pt x="2439333" y="3490618"/>
                </a:cubicBezTo>
                <a:cubicBezTo>
                  <a:pt x="2495665" y="3517720"/>
                  <a:pt x="2519723" y="3584602"/>
                  <a:pt x="2493069" y="3640004"/>
                </a:cubicBezTo>
                <a:cubicBezTo>
                  <a:pt x="2466415" y="3695405"/>
                  <a:pt x="2399141" y="3718346"/>
                  <a:pt x="2342809" y="3691244"/>
                </a:cubicBezTo>
                <a:cubicBezTo>
                  <a:pt x="2286476" y="3664142"/>
                  <a:pt x="2262418" y="3597259"/>
                  <a:pt x="2289072" y="3541858"/>
                </a:cubicBezTo>
                <a:cubicBezTo>
                  <a:pt x="2309063" y="3500307"/>
                  <a:pt x="2351902" y="3477015"/>
                  <a:pt x="2395838" y="3479400"/>
                </a:cubicBezTo>
                <a:close/>
                <a:moveTo>
                  <a:pt x="4906730" y="3146219"/>
                </a:moveTo>
                <a:cubicBezTo>
                  <a:pt x="4953927" y="3147877"/>
                  <a:pt x="5000803" y="3167548"/>
                  <a:pt x="5036170" y="3204840"/>
                </a:cubicBezTo>
                <a:cubicBezTo>
                  <a:pt x="5106903" y="3279424"/>
                  <a:pt x="5104815" y="3396247"/>
                  <a:pt x="5031507" y="3465770"/>
                </a:cubicBezTo>
                <a:cubicBezTo>
                  <a:pt x="4958198" y="3535294"/>
                  <a:pt x="4841429" y="3531192"/>
                  <a:pt x="4770696" y="3456608"/>
                </a:cubicBezTo>
                <a:cubicBezTo>
                  <a:pt x="4699963" y="3382025"/>
                  <a:pt x="4702050" y="3265203"/>
                  <a:pt x="4775359" y="3195679"/>
                </a:cubicBezTo>
                <a:cubicBezTo>
                  <a:pt x="4812013" y="3160917"/>
                  <a:pt x="4859532" y="3144561"/>
                  <a:pt x="4906730" y="3146219"/>
                </a:cubicBezTo>
                <a:close/>
                <a:moveTo>
                  <a:pt x="1722052" y="3029413"/>
                </a:moveTo>
                <a:cubicBezTo>
                  <a:pt x="1769249" y="3031072"/>
                  <a:pt x="1816125" y="3050743"/>
                  <a:pt x="1851491" y="3088035"/>
                </a:cubicBezTo>
                <a:cubicBezTo>
                  <a:pt x="1922225" y="3162619"/>
                  <a:pt x="1920137" y="3279441"/>
                  <a:pt x="1846828" y="3348965"/>
                </a:cubicBezTo>
                <a:cubicBezTo>
                  <a:pt x="1773520" y="3418488"/>
                  <a:pt x="1656751" y="3414387"/>
                  <a:pt x="1586018" y="3339803"/>
                </a:cubicBezTo>
                <a:cubicBezTo>
                  <a:pt x="1515284" y="3265219"/>
                  <a:pt x="1517372" y="3148397"/>
                  <a:pt x="1590681" y="3078873"/>
                </a:cubicBezTo>
                <a:cubicBezTo>
                  <a:pt x="1627335" y="3044111"/>
                  <a:pt x="1674854" y="3027755"/>
                  <a:pt x="1722052" y="3029413"/>
                </a:cubicBezTo>
                <a:close/>
                <a:moveTo>
                  <a:pt x="6286272" y="2946108"/>
                </a:moveTo>
                <a:cubicBezTo>
                  <a:pt x="6474852" y="2946108"/>
                  <a:pt x="6627726" y="3098983"/>
                  <a:pt x="6627726" y="3287561"/>
                </a:cubicBezTo>
                <a:cubicBezTo>
                  <a:pt x="6627726" y="3476140"/>
                  <a:pt x="6474852" y="3629014"/>
                  <a:pt x="6286272" y="3629014"/>
                </a:cubicBezTo>
                <a:cubicBezTo>
                  <a:pt x="6097692" y="3629014"/>
                  <a:pt x="5944818" y="3476140"/>
                  <a:pt x="5944818" y="3287561"/>
                </a:cubicBezTo>
                <a:cubicBezTo>
                  <a:pt x="5944818" y="3098983"/>
                  <a:pt x="6097692" y="2946108"/>
                  <a:pt x="6286272" y="2946108"/>
                </a:cubicBezTo>
                <a:close/>
                <a:moveTo>
                  <a:pt x="341454" y="2946108"/>
                </a:moveTo>
                <a:cubicBezTo>
                  <a:pt x="530034" y="2946108"/>
                  <a:pt x="682908" y="3098983"/>
                  <a:pt x="682908" y="3287561"/>
                </a:cubicBezTo>
                <a:cubicBezTo>
                  <a:pt x="682908" y="3476140"/>
                  <a:pt x="530034" y="3629014"/>
                  <a:pt x="341454" y="3629014"/>
                </a:cubicBezTo>
                <a:cubicBezTo>
                  <a:pt x="152874" y="3629014"/>
                  <a:pt x="0" y="3476140"/>
                  <a:pt x="0" y="3287561"/>
                </a:cubicBezTo>
                <a:cubicBezTo>
                  <a:pt x="0" y="3098983"/>
                  <a:pt x="152874" y="2946108"/>
                  <a:pt x="341454" y="2946108"/>
                </a:cubicBezTo>
                <a:close/>
                <a:moveTo>
                  <a:pt x="4231685" y="2856526"/>
                </a:moveTo>
                <a:cubicBezTo>
                  <a:pt x="4246330" y="2857321"/>
                  <a:pt x="4261097" y="2860968"/>
                  <a:pt x="4275180" y="2867744"/>
                </a:cubicBezTo>
                <a:cubicBezTo>
                  <a:pt x="4331512" y="2894846"/>
                  <a:pt x="4355570" y="2961729"/>
                  <a:pt x="4328916" y="3017130"/>
                </a:cubicBezTo>
                <a:cubicBezTo>
                  <a:pt x="4302262" y="3072531"/>
                  <a:pt x="4234988" y="3095472"/>
                  <a:pt x="4178656" y="3068370"/>
                </a:cubicBezTo>
                <a:cubicBezTo>
                  <a:pt x="4122323" y="3041268"/>
                  <a:pt x="4098265" y="2974385"/>
                  <a:pt x="4124919" y="2918984"/>
                </a:cubicBezTo>
                <a:cubicBezTo>
                  <a:pt x="4144910" y="2877433"/>
                  <a:pt x="4187749" y="2854141"/>
                  <a:pt x="4231685" y="2856526"/>
                </a:cubicBezTo>
                <a:close/>
                <a:moveTo>
                  <a:pt x="2430717" y="2748843"/>
                </a:moveTo>
                <a:cubicBezTo>
                  <a:pt x="2445362" y="2749638"/>
                  <a:pt x="2460129" y="2753285"/>
                  <a:pt x="2474212" y="2760061"/>
                </a:cubicBezTo>
                <a:cubicBezTo>
                  <a:pt x="2530544" y="2787163"/>
                  <a:pt x="2554603" y="2854046"/>
                  <a:pt x="2527948" y="2909447"/>
                </a:cubicBezTo>
                <a:cubicBezTo>
                  <a:pt x="2501294" y="2964848"/>
                  <a:pt x="2434020" y="2987789"/>
                  <a:pt x="2377688" y="2960687"/>
                </a:cubicBezTo>
                <a:cubicBezTo>
                  <a:pt x="2321356" y="2933585"/>
                  <a:pt x="2297297" y="2866702"/>
                  <a:pt x="2323951" y="2811301"/>
                </a:cubicBezTo>
                <a:cubicBezTo>
                  <a:pt x="2343942" y="2769750"/>
                  <a:pt x="2386781" y="2746458"/>
                  <a:pt x="2430717" y="2748843"/>
                </a:cubicBezTo>
                <a:close/>
                <a:moveTo>
                  <a:pt x="3727169" y="2306726"/>
                </a:moveTo>
                <a:cubicBezTo>
                  <a:pt x="3741814" y="2307521"/>
                  <a:pt x="3756581" y="2311168"/>
                  <a:pt x="3770664" y="2317944"/>
                </a:cubicBezTo>
                <a:cubicBezTo>
                  <a:pt x="3826997" y="2345046"/>
                  <a:pt x="3851055" y="2411929"/>
                  <a:pt x="3824401" y="2467330"/>
                </a:cubicBezTo>
                <a:cubicBezTo>
                  <a:pt x="3797746" y="2522731"/>
                  <a:pt x="3730473" y="2545672"/>
                  <a:pt x="3674140" y="2518570"/>
                </a:cubicBezTo>
                <a:cubicBezTo>
                  <a:pt x="3617808" y="2491468"/>
                  <a:pt x="3593750" y="2424586"/>
                  <a:pt x="3620404" y="2369184"/>
                </a:cubicBezTo>
                <a:cubicBezTo>
                  <a:pt x="3640395" y="2327633"/>
                  <a:pt x="3683234" y="2304341"/>
                  <a:pt x="3727169" y="2306726"/>
                </a:cubicBezTo>
                <a:close/>
                <a:moveTo>
                  <a:pt x="2984254" y="2256370"/>
                </a:moveTo>
                <a:cubicBezTo>
                  <a:pt x="2998900" y="2257165"/>
                  <a:pt x="3013666" y="2260813"/>
                  <a:pt x="3027749" y="2267588"/>
                </a:cubicBezTo>
                <a:cubicBezTo>
                  <a:pt x="3084082" y="2294691"/>
                  <a:pt x="3108140" y="2361573"/>
                  <a:pt x="3081486" y="2416974"/>
                </a:cubicBezTo>
                <a:cubicBezTo>
                  <a:pt x="3054831" y="2472375"/>
                  <a:pt x="2987558" y="2495317"/>
                  <a:pt x="2931225" y="2468215"/>
                </a:cubicBezTo>
                <a:cubicBezTo>
                  <a:pt x="2874893" y="2441112"/>
                  <a:pt x="2850835" y="2374230"/>
                  <a:pt x="2877489" y="2318829"/>
                </a:cubicBezTo>
                <a:cubicBezTo>
                  <a:pt x="2897480" y="2277278"/>
                  <a:pt x="2940319" y="2253985"/>
                  <a:pt x="2984254" y="2256370"/>
                </a:cubicBezTo>
                <a:close/>
                <a:moveTo>
                  <a:pt x="1234165" y="2217046"/>
                </a:moveTo>
                <a:cubicBezTo>
                  <a:pt x="1267447" y="2215995"/>
                  <a:pt x="1301429" y="2221512"/>
                  <a:pt x="1334324" y="2234390"/>
                </a:cubicBezTo>
                <a:cubicBezTo>
                  <a:pt x="1465905" y="2285900"/>
                  <a:pt x="1530286" y="2435676"/>
                  <a:pt x="1478124" y="2568923"/>
                </a:cubicBezTo>
                <a:cubicBezTo>
                  <a:pt x="1425962" y="2702169"/>
                  <a:pt x="1277008" y="2768431"/>
                  <a:pt x="1145427" y="2716921"/>
                </a:cubicBezTo>
                <a:cubicBezTo>
                  <a:pt x="1013846" y="2665410"/>
                  <a:pt x="949465" y="2515635"/>
                  <a:pt x="1001627" y="2382388"/>
                </a:cubicBezTo>
                <a:cubicBezTo>
                  <a:pt x="1040749" y="2282453"/>
                  <a:pt x="1134315" y="2220197"/>
                  <a:pt x="1234165" y="2217046"/>
                </a:cubicBezTo>
                <a:close/>
                <a:moveTo>
                  <a:pt x="5328578" y="2110831"/>
                </a:moveTo>
                <a:cubicBezTo>
                  <a:pt x="5361861" y="2109781"/>
                  <a:pt x="5395842" y="2115298"/>
                  <a:pt x="5428738" y="2128175"/>
                </a:cubicBezTo>
                <a:cubicBezTo>
                  <a:pt x="5560318" y="2179686"/>
                  <a:pt x="5624700" y="2329461"/>
                  <a:pt x="5572537" y="2462708"/>
                </a:cubicBezTo>
                <a:cubicBezTo>
                  <a:pt x="5520375" y="2595955"/>
                  <a:pt x="5371421" y="2662217"/>
                  <a:pt x="5239841" y="2610706"/>
                </a:cubicBezTo>
                <a:cubicBezTo>
                  <a:pt x="5108259" y="2559196"/>
                  <a:pt x="5043878" y="2409420"/>
                  <a:pt x="5096041" y="2276174"/>
                </a:cubicBezTo>
                <a:cubicBezTo>
                  <a:pt x="5135163" y="2176238"/>
                  <a:pt x="5228729" y="2113982"/>
                  <a:pt x="5328578" y="2110831"/>
                </a:cubicBezTo>
                <a:close/>
                <a:moveTo>
                  <a:pt x="4452551" y="2006487"/>
                </a:moveTo>
                <a:cubicBezTo>
                  <a:pt x="4499748" y="2008146"/>
                  <a:pt x="4546624" y="2027817"/>
                  <a:pt x="4581990" y="2065109"/>
                </a:cubicBezTo>
                <a:cubicBezTo>
                  <a:pt x="4652724" y="2139693"/>
                  <a:pt x="4650636" y="2256516"/>
                  <a:pt x="4577327" y="2326039"/>
                </a:cubicBezTo>
                <a:cubicBezTo>
                  <a:pt x="4504019" y="2395563"/>
                  <a:pt x="4387250" y="2391461"/>
                  <a:pt x="4316516" y="2316877"/>
                </a:cubicBezTo>
                <a:cubicBezTo>
                  <a:pt x="4245783" y="2242293"/>
                  <a:pt x="4247871" y="2125471"/>
                  <a:pt x="4321179" y="2055947"/>
                </a:cubicBezTo>
                <a:cubicBezTo>
                  <a:pt x="4357834" y="2021185"/>
                  <a:pt x="4405353" y="2004830"/>
                  <a:pt x="4452551" y="2006487"/>
                </a:cubicBezTo>
                <a:close/>
                <a:moveTo>
                  <a:pt x="2202255" y="1927459"/>
                </a:moveTo>
                <a:cubicBezTo>
                  <a:pt x="2249453" y="1929117"/>
                  <a:pt x="2296328" y="1948788"/>
                  <a:pt x="2331695" y="1986081"/>
                </a:cubicBezTo>
                <a:cubicBezTo>
                  <a:pt x="2402428" y="2060664"/>
                  <a:pt x="2400340" y="2177487"/>
                  <a:pt x="2327032" y="2247010"/>
                </a:cubicBezTo>
                <a:cubicBezTo>
                  <a:pt x="2253724" y="2316534"/>
                  <a:pt x="2136955" y="2312432"/>
                  <a:pt x="2066221" y="2237848"/>
                </a:cubicBezTo>
                <a:cubicBezTo>
                  <a:pt x="1995488" y="2163265"/>
                  <a:pt x="1997576" y="2046442"/>
                  <a:pt x="2070885" y="1976918"/>
                </a:cubicBezTo>
                <a:cubicBezTo>
                  <a:pt x="2107538" y="1942157"/>
                  <a:pt x="2155058" y="1925801"/>
                  <a:pt x="2202255" y="1927459"/>
                </a:cubicBezTo>
                <a:close/>
                <a:moveTo>
                  <a:pt x="3340397" y="1494620"/>
                </a:moveTo>
                <a:cubicBezTo>
                  <a:pt x="3387595" y="1496277"/>
                  <a:pt x="3434470" y="1515949"/>
                  <a:pt x="3469837" y="1553241"/>
                </a:cubicBezTo>
                <a:cubicBezTo>
                  <a:pt x="3540571" y="1627825"/>
                  <a:pt x="3538482" y="1744647"/>
                  <a:pt x="3465174" y="1814171"/>
                </a:cubicBezTo>
                <a:cubicBezTo>
                  <a:pt x="3391866" y="1883695"/>
                  <a:pt x="3275097" y="1879593"/>
                  <a:pt x="3204363" y="1805009"/>
                </a:cubicBezTo>
                <a:cubicBezTo>
                  <a:pt x="3133630" y="1730425"/>
                  <a:pt x="3135718" y="1613603"/>
                  <a:pt x="3209026" y="1544079"/>
                </a:cubicBezTo>
                <a:cubicBezTo>
                  <a:pt x="3245681" y="1509317"/>
                  <a:pt x="3293200" y="1492961"/>
                  <a:pt x="3340397" y="1494620"/>
                </a:cubicBezTo>
                <a:close/>
                <a:moveTo>
                  <a:pt x="2414824" y="970181"/>
                </a:moveTo>
                <a:cubicBezTo>
                  <a:pt x="2448107" y="969131"/>
                  <a:pt x="2482088" y="974648"/>
                  <a:pt x="2514984" y="987525"/>
                </a:cubicBezTo>
                <a:cubicBezTo>
                  <a:pt x="2646566" y="1039036"/>
                  <a:pt x="2710946" y="1188811"/>
                  <a:pt x="2658784" y="1322058"/>
                </a:cubicBezTo>
                <a:cubicBezTo>
                  <a:pt x="2606621" y="1455305"/>
                  <a:pt x="2457668" y="1521567"/>
                  <a:pt x="2326087" y="1470056"/>
                </a:cubicBezTo>
                <a:cubicBezTo>
                  <a:pt x="2194506" y="1418546"/>
                  <a:pt x="2130124" y="1268770"/>
                  <a:pt x="2182287" y="1135523"/>
                </a:cubicBezTo>
                <a:cubicBezTo>
                  <a:pt x="2221409" y="1035588"/>
                  <a:pt x="2314976" y="973332"/>
                  <a:pt x="2414824" y="970181"/>
                </a:cubicBezTo>
                <a:close/>
                <a:moveTo>
                  <a:pt x="4104684" y="940080"/>
                </a:moveTo>
                <a:cubicBezTo>
                  <a:pt x="4137967" y="939029"/>
                  <a:pt x="4171948" y="944546"/>
                  <a:pt x="4204843" y="957424"/>
                </a:cubicBezTo>
                <a:cubicBezTo>
                  <a:pt x="4336425" y="1008934"/>
                  <a:pt x="4400806" y="1158710"/>
                  <a:pt x="4348643" y="1291957"/>
                </a:cubicBezTo>
                <a:cubicBezTo>
                  <a:pt x="4296481" y="1425204"/>
                  <a:pt x="4147527" y="1491465"/>
                  <a:pt x="4015946" y="1439955"/>
                </a:cubicBezTo>
                <a:cubicBezTo>
                  <a:pt x="3884365" y="1388445"/>
                  <a:pt x="3819984" y="1238669"/>
                  <a:pt x="3872147" y="1105422"/>
                </a:cubicBezTo>
                <a:cubicBezTo>
                  <a:pt x="3911269" y="1005487"/>
                  <a:pt x="4004835" y="943231"/>
                  <a:pt x="4104684" y="940080"/>
                </a:cubicBezTo>
                <a:close/>
                <a:moveTo>
                  <a:pt x="1202110" y="848766"/>
                </a:moveTo>
                <a:cubicBezTo>
                  <a:pt x="1390691" y="848766"/>
                  <a:pt x="1543564" y="1001640"/>
                  <a:pt x="1543564" y="1190219"/>
                </a:cubicBezTo>
                <a:cubicBezTo>
                  <a:pt x="1543564" y="1378798"/>
                  <a:pt x="1390691" y="1531672"/>
                  <a:pt x="1202110" y="1531672"/>
                </a:cubicBezTo>
                <a:cubicBezTo>
                  <a:pt x="1013529" y="1531672"/>
                  <a:pt x="860656" y="1378798"/>
                  <a:pt x="860656" y="1190219"/>
                </a:cubicBezTo>
                <a:cubicBezTo>
                  <a:pt x="860656" y="1001640"/>
                  <a:pt x="1013529" y="848766"/>
                  <a:pt x="1202110" y="848766"/>
                </a:cubicBezTo>
                <a:close/>
                <a:moveTo>
                  <a:pt x="5378060" y="848765"/>
                </a:moveTo>
                <a:cubicBezTo>
                  <a:pt x="5566640" y="848765"/>
                  <a:pt x="5719514" y="1001639"/>
                  <a:pt x="5719514" y="1190218"/>
                </a:cubicBezTo>
                <a:cubicBezTo>
                  <a:pt x="5719514" y="1378797"/>
                  <a:pt x="5566640" y="1531671"/>
                  <a:pt x="5378060" y="1531671"/>
                </a:cubicBezTo>
                <a:cubicBezTo>
                  <a:pt x="5189480" y="1531671"/>
                  <a:pt x="5036606" y="1378797"/>
                  <a:pt x="5036606" y="1190218"/>
                </a:cubicBezTo>
                <a:cubicBezTo>
                  <a:pt x="5036606" y="1001639"/>
                  <a:pt x="5189480" y="848765"/>
                  <a:pt x="5378060" y="848765"/>
                </a:cubicBezTo>
                <a:close/>
                <a:moveTo>
                  <a:pt x="3287516" y="0"/>
                </a:moveTo>
                <a:cubicBezTo>
                  <a:pt x="3476096" y="0"/>
                  <a:pt x="3628970" y="152874"/>
                  <a:pt x="3628970" y="341453"/>
                </a:cubicBezTo>
                <a:cubicBezTo>
                  <a:pt x="3628970" y="530032"/>
                  <a:pt x="3476096" y="682906"/>
                  <a:pt x="3287516" y="682906"/>
                </a:cubicBezTo>
                <a:cubicBezTo>
                  <a:pt x="3098936" y="682906"/>
                  <a:pt x="2946062" y="530032"/>
                  <a:pt x="2946062" y="341453"/>
                </a:cubicBezTo>
                <a:cubicBezTo>
                  <a:pt x="2946062" y="152874"/>
                  <a:pt x="3098936" y="0"/>
                  <a:pt x="3287516" y="0"/>
                </a:cubicBezTo>
                <a:close/>
              </a:path>
            </a:pathLst>
          </a:custGeom>
          <a:gradFill>
            <a:gsLst>
              <a:gs pos="45000">
                <a:srgbClr val="C000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3175">
            <a:noFill/>
          </a:ln>
          <a:scene3d>
            <a:camera prst="orthographicFront"/>
            <a:lightRig rig="flat" dir="t"/>
          </a:scene3d>
          <a:sp3d>
            <a:bevelT w="673100" h="1079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29970" cy="145052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4" y="5445224"/>
            <a:ext cx="9201313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302870" y="-4487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599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 animBg="1"/>
      <p:bldP spid="5" grpId="1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39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3731" y="381000"/>
            <a:ext cx="9186062" cy="600867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4"/>
          <p:cNvSpPr/>
          <p:nvPr/>
        </p:nvSpPr>
        <p:spPr>
          <a:xfrm rot="19404323" flipH="1">
            <a:off x="3339453" y="106638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9404323" flipH="1">
            <a:off x="2443786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 rot="2195677">
            <a:off x="5091112" y="1045514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Forma libre 4"/>
          <p:cNvSpPr/>
          <p:nvPr/>
        </p:nvSpPr>
        <p:spPr>
          <a:xfrm rot="19404323" flipH="1">
            <a:off x="1331539" y="-79157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2195677">
            <a:off x="5680784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4"/>
          <p:cNvSpPr/>
          <p:nvPr/>
        </p:nvSpPr>
        <p:spPr>
          <a:xfrm rot="2195677">
            <a:off x="6412963" y="-732146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 rot="13065422">
            <a:off x="3325985" y="3302843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rot="12893889">
            <a:off x="2443786" y="34139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rot="13079256">
            <a:off x="1359350" y="345134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rot="8894070" flipH="1">
            <a:off x="5187269" y="3195945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4"/>
          <p:cNvSpPr/>
          <p:nvPr/>
        </p:nvSpPr>
        <p:spPr>
          <a:xfrm rot="8688495" flipH="1">
            <a:off x="5762498" y="3411470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4"/>
          <p:cNvSpPr/>
          <p:nvPr/>
        </p:nvSpPr>
        <p:spPr>
          <a:xfrm rot="8583633" flipH="1">
            <a:off x="6344863" y="3410223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9000">
                <a:srgbClr val="FF0000"/>
              </a:gs>
              <a:gs pos="48000">
                <a:srgbClr val="99FF33"/>
              </a:gs>
              <a:gs pos="100000">
                <a:schemeClr val="accent3">
                  <a:lumMod val="50000"/>
                </a:schemeClr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33731" y="5661248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292546" y="6180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539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5499" y="1268760"/>
            <a:ext cx="5544616" cy="341632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7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Potencian la salud ocular.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Algunos estudios han señalado que las fresas mejoran la salud de los ojos al disminuir el riesgo de degeneración macular.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33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567" y="-21183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Forma libre 6"/>
          <p:cNvSpPr/>
          <p:nvPr/>
        </p:nvSpPr>
        <p:spPr>
          <a:xfrm rot="8308965">
            <a:off x="-54517" y="340799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6"/>
          <p:cNvSpPr/>
          <p:nvPr/>
        </p:nvSpPr>
        <p:spPr>
          <a:xfrm rot="8310572">
            <a:off x="1069583" y="3465226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6"/>
          <p:cNvSpPr/>
          <p:nvPr/>
        </p:nvSpPr>
        <p:spPr>
          <a:xfrm rot="8383816">
            <a:off x="2204478" y="341205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6"/>
          <p:cNvSpPr/>
          <p:nvPr/>
        </p:nvSpPr>
        <p:spPr>
          <a:xfrm rot="8253811">
            <a:off x="3355064" y="3414901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6"/>
          <p:cNvSpPr/>
          <p:nvPr/>
        </p:nvSpPr>
        <p:spPr>
          <a:xfrm rot="8475652">
            <a:off x="4481923" y="340799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Forma libre 6"/>
          <p:cNvSpPr/>
          <p:nvPr/>
        </p:nvSpPr>
        <p:spPr>
          <a:xfrm rot="8131447">
            <a:off x="5474309" y="3407993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Forma libre 6"/>
          <p:cNvSpPr/>
          <p:nvPr/>
        </p:nvSpPr>
        <p:spPr>
          <a:xfrm rot="7821296">
            <a:off x="6508181" y="3366043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Forma libre 6"/>
          <p:cNvSpPr/>
          <p:nvPr/>
        </p:nvSpPr>
        <p:spPr>
          <a:xfrm rot="7854819">
            <a:off x="7625488" y="3365243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 6"/>
          <p:cNvSpPr/>
          <p:nvPr/>
        </p:nvSpPr>
        <p:spPr>
          <a:xfrm rot="2810271" flipH="1">
            <a:off x="7630169" y="1888546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Forma libre 6"/>
          <p:cNvSpPr/>
          <p:nvPr/>
        </p:nvSpPr>
        <p:spPr>
          <a:xfrm rot="2548896" flipH="1">
            <a:off x="6594167" y="1881288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Forma libre 6"/>
          <p:cNvSpPr/>
          <p:nvPr/>
        </p:nvSpPr>
        <p:spPr>
          <a:xfrm rot="2592425" flipH="1">
            <a:off x="5491475" y="188187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Forma libre 6"/>
          <p:cNvSpPr/>
          <p:nvPr/>
        </p:nvSpPr>
        <p:spPr>
          <a:xfrm rot="2641910" flipH="1">
            <a:off x="4365242" y="1887179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Forma libre 6"/>
          <p:cNvSpPr/>
          <p:nvPr/>
        </p:nvSpPr>
        <p:spPr>
          <a:xfrm rot="2648288" flipH="1">
            <a:off x="3355954" y="1896690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Forma libre 6"/>
          <p:cNvSpPr/>
          <p:nvPr/>
        </p:nvSpPr>
        <p:spPr>
          <a:xfrm rot="2543234" flipH="1">
            <a:off x="2196522" y="1896690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Forma libre 6"/>
          <p:cNvSpPr/>
          <p:nvPr/>
        </p:nvSpPr>
        <p:spPr>
          <a:xfrm rot="2589164" flipH="1">
            <a:off x="1091949" y="1908110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Forma libre 6"/>
          <p:cNvSpPr/>
          <p:nvPr/>
        </p:nvSpPr>
        <p:spPr>
          <a:xfrm rot="2436347" flipH="1">
            <a:off x="-72397" y="1924452"/>
            <a:ext cx="1597615" cy="1587153"/>
          </a:xfrm>
          <a:custGeom>
            <a:avLst/>
            <a:gdLst>
              <a:gd name="connsiteX0" fmla="*/ 1176394 w 2918011"/>
              <a:gd name="connsiteY0" fmla="*/ 653171 h 3076131"/>
              <a:gd name="connsiteX1" fmla="*/ 1212560 w 2918011"/>
              <a:gd name="connsiteY1" fmla="*/ 670700 h 3076131"/>
              <a:gd name="connsiteX2" fmla="*/ 1509600 w 2918011"/>
              <a:gd name="connsiteY2" fmla="*/ 1136059 h 3076131"/>
              <a:gd name="connsiteX3" fmla="*/ 1481640 w 2918011"/>
              <a:gd name="connsiteY3" fmla="*/ 1295659 h 3076131"/>
              <a:gd name="connsiteX4" fmla="*/ 1451090 w 2918011"/>
              <a:gd name="connsiteY4" fmla="*/ 1362890 h 3076131"/>
              <a:gd name="connsiteX5" fmla="*/ 1445737 w 2918011"/>
              <a:gd name="connsiteY5" fmla="*/ 1348897 h 3076131"/>
              <a:gd name="connsiteX6" fmla="*/ 1301030 w 2918011"/>
              <a:gd name="connsiteY6" fmla="*/ 1146730 h 3076131"/>
              <a:gd name="connsiteX7" fmla="*/ 572925 w 2918011"/>
              <a:gd name="connsiteY7" fmla="*/ 1076755 h 3076131"/>
              <a:gd name="connsiteX8" fmla="*/ 525415 w 2918011"/>
              <a:gd name="connsiteY8" fmla="*/ 1103912 h 3076131"/>
              <a:gd name="connsiteX9" fmla="*/ 562457 w 2918011"/>
              <a:gd name="connsiteY9" fmla="*/ 1088347 h 3076131"/>
              <a:gd name="connsiteX10" fmla="*/ 1105250 w 2918011"/>
              <a:gd name="connsiteY10" fmla="*/ 1174047 h 3076131"/>
              <a:gd name="connsiteX11" fmla="*/ 1242671 w 2918011"/>
              <a:gd name="connsiteY11" fmla="*/ 1390763 h 3076131"/>
              <a:gd name="connsiteX12" fmla="*/ 1244570 w 2918011"/>
              <a:gd name="connsiteY12" fmla="*/ 1398476 h 3076131"/>
              <a:gd name="connsiteX13" fmla="*/ 1236886 w 2918011"/>
              <a:gd name="connsiteY13" fmla="*/ 1394483 h 3076131"/>
              <a:gd name="connsiteX14" fmla="*/ 995320 w 2918011"/>
              <a:gd name="connsiteY14" fmla="*/ 1340200 h 3076131"/>
              <a:gd name="connsiteX15" fmla="*/ 404997 w 2918011"/>
              <a:gd name="connsiteY15" fmla="*/ 1774983 h 3076131"/>
              <a:gd name="connsiteX16" fmla="*/ 387414 w 2918011"/>
              <a:gd name="connsiteY16" fmla="*/ 1827062 h 3076131"/>
              <a:gd name="connsiteX17" fmla="*/ 404825 w 2918011"/>
              <a:gd name="connsiteY17" fmla="*/ 1790649 h 3076131"/>
              <a:gd name="connsiteX18" fmla="*/ 867034 w 2918011"/>
              <a:gd name="connsiteY18" fmla="*/ 1491585 h 3076131"/>
              <a:gd name="connsiteX19" fmla="*/ 1098712 w 2918011"/>
              <a:gd name="connsiteY19" fmla="*/ 1553434 h 3076131"/>
              <a:gd name="connsiteX20" fmla="*/ 1099896 w 2918011"/>
              <a:gd name="connsiteY20" fmla="*/ 1554224 h 3076131"/>
              <a:gd name="connsiteX21" fmla="*/ 1059271 w 2918011"/>
              <a:gd name="connsiteY21" fmla="*/ 1570275 h 3076131"/>
              <a:gd name="connsiteX22" fmla="*/ 894048 w 2918011"/>
              <a:gd name="connsiteY22" fmla="*/ 1681945 h 3076131"/>
              <a:gd name="connsiteX23" fmla="*/ 769233 w 2918011"/>
              <a:gd name="connsiteY23" fmla="*/ 2407543 h 3076131"/>
              <a:gd name="connsiteX24" fmla="*/ 792506 w 2918011"/>
              <a:gd name="connsiteY24" fmla="*/ 2457308 h 3076131"/>
              <a:gd name="connsiteX25" fmla="*/ 779915 w 2918011"/>
              <a:gd name="connsiteY25" fmla="*/ 2418934 h 3076131"/>
              <a:gd name="connsiteX26" fmla="*/ 906174 w 2918011"/>
              <a:gd name="connsiteY26" fmla="*/ 1880568 h 3076131"/>
              <a:gd name="connsiteX27" fmla="*/ 1069386 w 2918011"/>
              <a:gd name="connsiteY27" fmla="*/ 1777760 h 3076131"/>
              <a:gd name="connsiteX28" fmla="*/ 1126584 w 2918011"/>
              <a:gd name="connsiteY28" fmla="*/ 1760549 h 3076131"/>
              <a:gd name="connsiteX29" fmla="*/ 1123709 w 2918011"/>
              <a:gd name="connsiteY29" fmla="*/ 1766158 h 3076131"/>
              <a:gd name="connsiteX30" fmla="*/ 1069793 w 2918011"/>
              <a:gd name="connsiteY30" fmla="*/ 2009368 h 3076131"/>
              <a:gd name="connsiteX31" fmla="*/ 1501634 w 2918011"/>
              <a:gd name="connsiteY31" fmla="*/ 2603714 h 3076131"/>
              <a:gd name="connsiteX32" fmla="*/ 1553360 w 2918011"/>
              <a:gd name="connsiteY32" fmla="*/ 2621418 h 3076131"/>
              <a:gd name="connsiteX33" fmla="*/ 1517193 w 2918011"/>
              <a:gd name="connsiteY33" fmla="*/ 2603888 h 3076131"/>
              <a:gd name="connsiteX34" fmla="*/ 1220155 w 2918011"/>
              <a:gd name="connsiteY34" fmla="*/ 2138529 h 3076131"/>
              <a:gd name="connsiteX35" fmla="*/ 1281584 w 2918011"/>
              <a:gd name="connsiteY35" fmla="*/ 1905272 h 3076131"/>
              <a:gd name="connsiteX36" fmla="*/ 1309091 w 2918011"/>
              <a:gd name="connsiteY36" fmla="*/ 1863539 h 3076131"/>
              <a:gd name="connsiteX37" fmla="*/ 1316561 w 2918011"/>
              <a:gd name="connsiteY37" fmla="*/ 1883067 h 3076131"/>
              <a:gd name="connsiteX38" fmla="*/ 1461268 w 2918011"/>
              <a:gd name="connsiteY38" fmla="*/ 2085234 h 3076131"/>
              <a:gd name="connsiteX39" fmla="*/ 2189374 w 2918011"/>
              <a:gd name="connsiteY39" fmla="*/ 2155210 h 3076131"/>
              <a:gd name="connsiteX40" fmla="*/ 2236884 w 2918011"/>
              <a:gd name="connsiteY40" fmla="*/ 2128052 h 3076131"/>
              <a:gd name="connsiteX41" fmla="*/ 2199841 w 2918011"/>
              <a:gd name="connsiteY41" fmla="*/ 2143618 h 3076131"/>
              <a:gd name="connsiteX42" fmla="*/ 1657048 w 2918011"/>
              <a:gd name="connsiteY42" fmla="*/ 2057917 h 3076131"/>
              <a:gd name="connsiteX43" fmla="*/ 1542788 w 2918011"/>
              <a:gd name="connsiteY43" fmla="*/ 1901909 h 3076131"/>
              <a:gd name="connsiteX44" fmla="*/ 1542208 w 2918011"/>
              <a:gd name="connsiteY44" fmla="*/ 1900388 h 3076131"/>
              <a:gd name="connsiteX45" fmla="*/ 1585651 w 2918011"/>
              <a:gd name="connsiteY45" fmla="*/ 1914349 h 3076131"/>
              <a:gd name="connsiteX46" fmla="*/ 1734433 w 2918011"/>
              <a:gd name="connsiteY46" fmla="*/ 1934389 h 3076131"/>
              <a:gd name="connsiteX47" fmla="*/ 2324756 w 2918011"/>
              <a:gd name="connsiteY47" fmla="*/ 1499605 h 3076131"/>
              <a:gd name="connsiteX48" fmla="*/ 2342340 w 2918011"/>
              <a:gd name="connsiteY48" fmla="*/ 1447527 h 3076131"/>
              <a:gd name="connsiteX49" fmla="*/ 2324929 w 2918011"/>
              <a:gd name="connsiteY49" fmla="*/ 1483940 h 3076131"/>
              <a:gd name="connsiteX50" fmla="*/ 1862719 w 2918011"/>
              <a:gd name="connsiteY50" fmla="*/ 1783003 h 3076131"/>
              <a:gd name="connsiteX51" fmla="*/ 1631041 w 2918011"/>
              <a:gd name="connsiteY51" fmla="*/ 1721155 h 3076131"/>
              <a:gd name="connsiteX52" fmla="*/ 1629857 w 2918011"/>
              <a:gd name="connsiteY52" fmla="*/ 1720364 h 3076131"/>
              <a:gd name="connsiteX53" fmla="*/ 1670483 w 2918011"/>
              <a:gd name="connsiteY53" fmla="*/ 1704314 h 3076131"/>
              <a:gd name="connsiteX54" fmla="*/ 1835705 w 2918011"/>
              <a:gd name="connsiteY54" fmla="*/ 1592643 h 3076131"/>
              <a:gd name="connsiteX55" fmla="*/ 1960521 w 2918011"/>
              <a:gd name="connsiteY55" fmla="*/ 867046 h 3076131"/>
              <a:gd name="connsiteX56" fmla="*/ 1937248 w 2918011"/>
              <a:gd name="connsiteY56" fmla="*/ 817281 h 3076131"/>
              <a:gd name="connsiteX57" fmla="*/ 1949839 w 2918011"/>
              <a:gd name="connsiteY57" fmla="*/ 855654 h 3076131"/>
              <a:gd name="connsiteX58" fmla="*/ 1823580 w 2918011"/>
              <a:gd name="connsiteY58" fmla="*/ 1394020 h 3076131"/>
              <a:gd name="connsiteX59" fmla="*/ 1660367 w 2918011"/>
              <a:gd name="connsiteY59" fmla="*/ 1496829 h 3076131"/>
              <a:gd name="connsiteX60" fmla="*/ 1603170 w 2918011"/>
              <a:gd name="connsiteY60" fmla="*/ 1514039 h 3076131"/>
              <a:gd name="connsiteX61" fmla="*/ 1606045 w 2918011"/>
              <a:gd name="connsiteY61" fmla="*/ 1508431 h 3076131"/>
              <a:gd name="connsiteX62" fmla="*/ 1659961 w 2918011"/>
              <a:gd name="connsiteY62" fmla="*/ 1265220 h 3076131"/>
              <a:gd name="connsiteX63" fmla="*/ 1228120 w 2918011"/>
              <a:gd name="connsiteY63" fmla="*/ 670874 h 3076131"/>
              <a:gd name="connsiteX64" fmla="*/ 2918011 w 2918011"/>
              <a:gd name="connsiteY64" fmla="*/ 0 h 3076131"/>
              <a:gd name="connsiteX65" fmla="*/ 2729754 w 2918011"/>
              <a:gd name="connsiteY65" fmla="*/ 1637295 h 3076131"/>
              <a:gd name="connsiteX66" fmla="*/ 1364877 w 2918011"/>
              <a:gd name="connsiteY66" fmla="*/ 3076131 h 3076131"/>
              <a:gd name="connsiteX67" fmla="*/ 0 w 2918011"/>
              <a:gd name="connsiteY67" fmla="*/ 1637295 h 3076131"/>
              <a:gd name="connsiteX68" fmla="*/ 1 w 2918011"/>
              <a:gd name="connsiteY68" fmla="*/ 1637295 h 3076131"/>
              <a:gd name="connsiteX69" fmla="*/ 1364878 w 2918011"/>
              <a:gd name="connsiteY69" fmla="*/ 198459 h 3076131"/>
              <a:gd name="connsiteX70" fmla="*/ 2918011 w 2918011"/>
              <a:gd name="connsiteY70" fmla="*/ 0 h 3076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2918011" h="3076131">
                <a:moveTo>
                  <a:pt x="1176394" y="653171"/>
                </a:moveTo>
                <a:lnTo>
                  <a:pt x="1212560" y="670700"/>
                </a:lnTo>
                <a:cubicBezTo>
                  <a:pt x="1392329" y="774123"/>
                  <a:pt x="1509600" y="944012"/>
                  <a:pt x="1509600" y="1136059"/>
                </a:cubicBezTo>
                <a:cubicBezTo>
                  <a:pt x="1509600" y="1191457"/>
                  <a:pt x="1499841" y="1245012"/>
                  <a:pt x="1481640" y="1295659"/>
                </a:cubicBezTo>
                <a:lnTo>
                  <a:pt x="1451090" y="1362890"/>
                </a:lnTo>
                <a:lnTo>
                  <a:pt x="1445737" y="1348897"/>
                </a:lnTo>
                <a:cubicBezTo>
                  <a:pt x="1412961" y="1272676"/>
                  <a:pt x="1364760" y="1203777"/>
                  <a:pt x="1301030" y="1146730"/>
                </a:cubicBezTo>
                <a:cubicBezTo>
                  <a:pt x="1107714" y="973688"/>
                  <a:pt x="823550" y="956287"/>
                  <a:pt x="572925" y="1076755"/>
                </a:cubicBezTo>
                <a:lnTo>
                  <a:pt x="525415" y="1103912"/>
                </a:lnTo>
                <a:lnTo>
                  <a:pt x="562457" y="1088347"/>
                </a:lnTo>
                <a:cubicBezTo>
                  <a:pt x="758671" y="1021800"/>
                  <a:pt x="962697" y="1046443"/>
                  <a:pt x="1105250" y="1174047"/>
                </a:cubicBezTo>
                <a:cubicBezTo>
                  <a:pt x="1171044" y="1232942"/>
                  <a:pt x="1216736" y="1307495"/>
                  <a:pt x="1242671" y="1390763"/>
                </a:cubicBezTo>
                <a:lnTo>
                  <a:pt x="1244570" y="1398476"/>
                </a:lnTo>
                <a:lnTo>
                  <a:pt x="1236886" y="1394483"/>
                </a:lnTo>
                <a:cubicBezTo>
                  <a:pt x="1162088" y="1359446"/>
                  <a:pt x="1080597" y="1340200"/>
                  <a:pt x="995320" y="1340200"/>
                </a:cubicBezTo>
                <a:cubicBezTo>
                  <a:pt x="736649" y="1340200"/>
                  <a:pt x="512798" y="1517292"/>
                  <a:pt x="404997" y="1774983"/>
                </a:cubicBezTo>
                <a:lnTo>
                  <a:pt x="387414" y="1827062"/>
                </a:lnTo>
                <a:lnTo>
                  <a:pt x="404825" y="1790649"/>
                </a:lnTo>
                <a:cubicBezTo>
                  <a:pt x="507547" y="1609655"/>
                  <a:pt x="676286" y="1491585"/>
                  <a:pt x="867034" y="1491585"/>
                </a:cubicBezTo>
                <a:cubicBezTo>
                  <a:pt x="949569" y="1491585"/>
                  <a:pt x="1027983" y="1513691"/>
                  <a:pt x="1098712" y="1553434"/>
                </a:cubicBezTo>
                <a:lnTo>
                  <a:pt x="1099896" y="1554224"/>
                </a:lnTo>
                <a:lnTo>
                  <a:pt x="1059271" y="1570275"/>
                </a:lnTo>
                <a:cubicBezTo>
                  <a:pt x="998971" y="1597096"/>
                  <a:pt x="943132" y="1634243"/>
                  <a:pt x="894048" y="1681945"/>
                </a:cubicBezTo>
                <a:cubicBezTo>
                  <a:pt x="707938" y="1862818"/>
                  <a:pt x="669038" y="2146759"/>
                  <a:pt x="769233" y="2407543"/>
                </a:cubicBezTo>
                <a:lnTo>
                  <a:pt x="792506" y="2457308"/>
                </a:lnTo>
                <a:lnTo>
                  <a:pt x="779915" y="2418934"/>
                </a:lnTo>
                <a:cubicBezTo>
                  <a:pt x="728972" y="2216884"/>
                  <a:pt x="768934" y="2013946"/>
                  <a:pt x="906174" y="1880568"/>
                </a:cubicBezTo>
                <a:cubicBezTo>
                  <a:pt x="953680" y="1834399"/>
                  <a:pt x="1009048" y="1800253"/>
                  <a:pt x="1069386" y="1777760"/>
                </a:cubicBezTo>
                <a:lnTo>
                  <a:pt x="1126584" y="1760549"/>
                </a:lnTo>
                <a:lnTo>
                  <a:pt x="1123709" y="1766158"/>
                </a:lnTo>
                <a:cubicBezTo>
                  <a:pt x="1088910" y="1841464"/>
                  <a:pt x="1069793" y="1923512"/>
                  <a:pt x="1069793" y="2009368"/>
                </a:cubicBezTo>
                <a:cubicBezTo>
                  <a:pt x="1069793" y="2269802"/>
                  <a:pt x="1245687" y="2495179"/>
                  <a:pt x="1501634" y="2603714"/>
                </a:cubicBezTo>
                <a:lnTo>
                  <a:pt x="1553360" y="2621418"/>
                </a:lnTo>
                <a:lnTo>
                  <a:pt x="1517193" y="2603888"/>
                </a:lnTo>
                <a:cubicBezTo>
                  <a:pt x="1337424" y="2500466"/>
                  <a:pt x="1220155" y="2330576"/>
                  <a:pt x="1220155" y="2138529"/>
                </a:cubicBezTo>
                <a:cubicBezTo>
                  <a:pt x="1220155" y="2055432"/>
                  <a:pt x="1242110" y="1976483"/>
                  <a:pt x="1281584" y="1905272"/>
                </a:cubicBezTo>
                <a:lnTo>
                  <a:pt x="1309091" y="1863539"/>
                </a:lnTo>
                <a:lnTo>
                  <a:pt x="1316561" y="1883067"/>
                </a:lnTo>
                <a:cubicBezTo>
                  <a:pt x="1349338" y="1959288"/>
                  <a:pt x="1397538" y="2028187"/>
                  <a:pt x="1461268" y="2085234"/>
                </a:cubicBezTo>
                <a:cubicBezTo>
                  <a:pt x="1654584" y="2258277"/>
                  <a:pt x="1938749" y="2275677"/>
                  <a:pt x="2189374" y="2155210"/>
                </a:cubicBezTo>
                <a:lnTo>
                  <a:pt x="2236884" y="2128052"/>
                </a:lnTo>
                <a:lnTo>
                  <a:pt x="2199841" y="2143618"/>
                </a:lnTo>
                <a:cubicBezTo>
                  <a:pt x="2003627" y="2210164"/>
                  <a:pt x="1799602" y="2185521"/>
                  <a:pt x="1657048" y="2057917"/>
                </a:cubicBezTo>
                <a:cubicBezTo>
                  <a:pt x="1607703" y="2013746"/>
                  <a:pt x="1569665" y="1960767"/>
                  <a:pt x="1542788" y="1901909"/>
                </a:cubicBezTo>
                <a:lnTo>
                  <a:pt x="1542208" y="1900388"/>
                </a:lnTo>
                <a:lnTo>
                  <a:pt x="1585651" y="1914349"/>
                </a:lnTo>
                <a:cubicBezTo>
                  <a:pt x="1633464" y="1927460"/>
                  <a:pt x="1683267" y="1934389"/>
                  <a:pt x="1734433" y="1934389"/>
                </a:cubicBezTo>
                <a:cubicBezTo>
                  <a:pt x="1993104" y="1934389"/>
                  <a:pt x="2216955" y="1757296"/>
                  <a:pt x="2324756" y="1499605"/>
                </a:cubicBezTo>
                <a:lnTo>
                  <a:pt x="2342340" y="1447527"/>
                </a:lnTo>
                <a:lnTo>
                  <a:pt x="2324929" y="1483940"/>
                </a:lnTo>
                <a:cubicBezTo>
                  <a:pt x="2222206" y="1664934"/>
                  <a:pt x="2053467" y="1783003"/>
                  <a:pt x="1862719" y="1783003"/>
                </a:cubicBezTo>
                <a:cubicBezTo>
                  <a:pt x="1780184" y="1783003"/>
                  <a:pt x="1701770" y="1760898"/>
                  <a:pt x="1631041" y="1721155"/>
                </a:cubicBezTo>
                <a:lnTo>
                  <a:pt x="1629857" y="1720364"/>
                </a:lnTo>
                <a:lnTo>
                  <a:pt x="1670483" y="1704314"/>
                </a:lnTo>
                <a:cubicBezTo>
                  <a:pt x="1730782" y="1677492"/>
                  <a:pt x="1786621" y="1640346"/>
                  <a:pt x="1835705" y="1592643"/>
                </a:cubicBezTo>
                <a:cubicBezTo>
                  <a:pt x="2021816" y="1411771"/>
                  <a:pt x="2060715" y="1127829"/>
                  <a:pt x="1960521" y="867046"/>
                </a:cubicBezTo>
                <a:lnTo>
                  <a:pt x="1937248" y="817281"/>
                </a:lnTo>
                <a:lnTo>
                  <a:pt x="1949839" y="855654"/>
                </a:lnTo>
                <a:cubicBezTo>
                  <a:pt x="2000781" y="1057704"/>
                  <a:pt x="1960820" y="1260642"/>
                  <a:pt x="1823580" y="1394020"/>
                </a:cubicBezTo>
                <a:cubicBezTo>
                  <a:pt x="1776073" y="1440189"/>
                  <a:pt x="1720705" y="1474336"/>
                  <a:pt x="1660367" y="1496829"/>
                </a:cubicBezTo>
                <a:lnTo>
                  <a:pt x="1603170" y="1514039"/>
                </a:lnTo>
                <a:lnTo>
                  <a:pt x="1606045" y="1508431"/>
                </a:lnTo>
                <a:cubicBezTo>
                  <a:pt x="1640844" y="1433124"/>
                  <a:pt x="1659961" y="1351077"/>
                  <a:pt x="1659961" y="1265220"/>
                </a:cubicBezTo>
                <a:cubicBezTo>
                  <a:pt x="1659961" y="1004786"/>
                  <a:pt x="1484066" y="779410"/>
                  <a:pt x="1228120" y="670874"/>
                </a:cubicBezTo>
                <a:close/>
                <a:moveTo>
                  <a:pt x="2918011" y="0"/>
                </a:moveTo>
                <a:cubicBezTo>
                  <a:pt x="2792506" y="545765"/>
                  <a:pt x="2729754" y="1091530"/>
                  <a:pt x="2729754" y="1637295"/>
                </a:cubicBezTo>
                <a:cubicBezTo>
                  <a:pt x="2729754" y="2431942"/>
                  <a:pt x="2118678" y="3076131"/>
                  <a:pt x="1364877" y="3076131"/>
                </a:cubicBezTo>
                <a:cubicBezTo>
                  <a:pt x="611076" y="3076131"/>
                  <a:pt x="0" y="2431942"/>
                  <a:pt x="0" y="1637295"/>
                </a:cubicBezTo>
                <a:lnTo>
                  <a:pt x="1" y="1637295"/>
                </a:lnTo>
                <a:cubicBezTo>
                  <a:pt x="1" y="842648"/>
                  <a:pt x="611077" y="198459"/>
                  <a:pt x="1364878" y="198459"/>
                </a:cubicBezTo>
                <a:cubicBezTo>
                  <a:pt x="1882589" y="198459"/>
                  <a:pt x="2400300" y="132306"/>
                  <a:pt x="2918011" y="0"/>
                </a:cubicBezTo>
                <a:close/>
              </a:path>
            </a:pathLst>
          </a:custGeom>
          <a:gradFill>
            <a:gsLst>
              <a:gs pos="28352">
                <a:schemeClr val="accent2">
                  <a:lumMod val="20000"/>
                  <a:lumOff val="80000"/>
                </a:schemeClr>
              </a:gs>
              <a:gs pos="2000">
                <a:srgbClr val="FF0000"/>
              </a:gs>
              <a:gs pos="50000">
                <a:srgbClr val="C00000"/>
              </a:gs>
              <a:gs pos="75000">
                <a:srgbClr val="C00000">
                  <a:lumMod val="5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-317197" y="-97014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47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3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  <p:bldP spid="18" grpId="1" animBg="1"/>
      <p:bldP spid="18" grpId="2" animBg="1"/>
      <p:bldP spid="18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40000">
                <a:srgbClr val="C00000">
                  <a:lumMod val="11000"/>
                </a:srgbClr>
              </a:gs>
              <a:gs pos="58000">
                <a:srgbClr val="C00000">
                  <a:lumMod val="11000"/>
                </a:srgbClr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40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164" y="463379"/>
            <a:ext cx="9175815" cy="59436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8"/>
          <p:cNvSpPr/>
          <p:nvPr/>
        </p:nvSpPr>
        <p:spPr>
          <a:xfrm rot="10800000" flipV="1">
            <a:off x="0" y="620688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Forma libre 28"/>
          <p:cNvSpPr/>
          <p:nvPr/>
        </p:nvSpPr>
        <p:spPr>
          <a:xfrm rot="10800000" flipH="1" flipV="1">
            <a:off x="7544300" y="620688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" name="Forma libre 28"/>
          <p:cNvSpPr/>
          <p:nvPr/>
        </p:nvSpPr>
        <p:spPr>
          <a:xfrm rot="10800000" flipH="1" flipV="1">
            <a:off x="6963665" y="1294608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Forma libre 28"/>
          <p:cNvSpPr/>
          <p:nvPr/>
        </p:nvSpPr>
        <p:spPr>
          <a:xfrm rot="10800000" flipH="1" flipV="1">
            <a:off x="6444208" y="1917015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28"/>
          <p:cNvSpPr/>
          <p:nvPr/>
        </p:nvSpPr>
        <p:spPr>
          <a:xfrm rot="10800000" flipH="1" flipV="1">
            <a:off x="5799050" y="2569932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28"/>
          <p:cNvSpPr/>
          <p:nvPr/>
        </p:nvSpPr>
        <p:spPr>
          <a:xfrm rot="10800000" flipH="1" flipV="1">
            <a:off x="5220072" y="3207493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8" name="Forma libre 28"/>
          <p:cNvSpPr/>
          <p:nvPr/>
        </p:nvSpPr>
        <p:spPr>
          <a:xfrm rot="10800000" flipH="1" flipV="1">
            <a:off x="4632239" y="3861048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Forma libre 28"/>
          <p:cNvSpPr/>
          <p:nvPr/>
        </p:nvSpPr>
        <p:spPr>
          <a:xfrm rot="10800000" flipH="1" flipV="1">
            <a:off x="3988173" y="4540236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0" name="Forma libre 28"/>
          <p:cNvSpPr/>
          <p:nvPr/>
        </p:nvSpPr>
        <p:spPr>
          <a:xfrm rot="10800000" flipV="1">
            <a:off x="467544" y="1294608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1" name="Forma libre 28"/>
          <p:cNvSpPr/>
          <p:nvPr/>
        </p:nvSpPr>
        <p:spPr>
          <a:xfrm rot="10800000" flipV="1">
            <a:off x="1030948" y="1991552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2" name="Forma libre 28"/>
          <p:cNvSpPr/>
          <p:nvPr/>
        </p:nvSpPr>
        <p:spPr>
          <a:xfrm rot="10800000" flipV="1">
            <a:off x="1830799" y="2619449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3" name="Forma libre 28"/>
          <p:cNvSpPr/>
          <p:nvPr/>
        </p:nvSpPr>
        <p:spPr>
          <a:xfrm rot="10800000" flipV="1">
            <a:off x="2408720" y="3207493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4" name="Forma libre 28"/>
          <p:cNvSpPr/>
          <p:nvPr/>
        </p:nvSpPr>
        <p:spPr>
          <a:xfrm rot="10800000" flipV="1">
            <a:off x="3031895" y="3894284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5" name="Forma libre 28"/>
          <p:cNvSpPr/>
          <p:nvPr/>
        </p:nvSpPr>
        <p:spPr>
          <a:xfrm rot="10800000" flipV="1">
            <a:off x="3620371" y="4546957"/>
            <a:ext cx="1599700" cy="1846360"/>
          </a:xfrm>
          <a:custGeom>
            <a:avLst/>
            <a:gdLst>
              <a:gd name="connsiteX0" fmla="*/ 4047248 w 4826000"/>
              <a:gd name="connsiteY0" fmla="*/ 3700677 h 5372344"/>
              <a:gd name="connsiteX1" fmla="*/ 4066425 w 4826000"/>
              <a:gd name="connsiteY1" fmla="*/ 3712261 h 5372344"/>
              <a:gd name="connsiteX2" fmla="*/ 4194356 w 4826000"/>
              <a:gd name="connsiteY2" fmla="*/ 3912018 h 5372344"/>
              <a:gd name="connsiteX3" fmla="*/ 4006266 w 4826000"/>
              <a:gd name="connsiteY3" fmla="*/ 4013620 h 5372344"/>
              <a:gd name="connsiteX4" fmla="*/ 3996315 w 4826000"/>
              <a:gd name="connsiteY4" fmla="*/ 4014162 h 5372344"/>
              <a:gd name="connsiteX5" fmla="*/ 4000347 w 4826000"/>
              <a:gd name="connsiteY5" fmla="*/ 4016820 h 5372344"/>
              <a:gd name="connsiteX6" fmla="*/ 3971593 w 4826000"/>
              <a:gd name="connsiteY6" fmla="*/ 4025654 h 5372344"/>
              <a:gd name="connsiteX7" fmla="*/ 3861146 w 4826000"/>
              <a:gd name="connsiteY7" fmla="*/ 4124786 h 5372344"/>
              <a:gd name="connsiteX8" fmla="*/ 4054698 w 4826000"/>
              <a:gd name="connsiteY8" fmla="*/ 4388439 h 5372344"/>
              <a:gd name="connsiteX9" fmla="*/ 4082805 w 4826000"/>
              <a:gd name="connsiteY9" fmla="*/ 4402610 h 5372344"/>
              <a:gd name="connsiteX10" fmla="*/ 4063627 w 4826000"/>
              <a:gd name="connsiteY10" fmla="*/ 4391025 h 5372344"/>
              <a:gd name="connsiteX11" fmla="*/ 3935697 w 4826000"/>
              <a:gd name="connsiteY11" fmla="*/ 4191269 h 5372344"/>
              <a:gd name="connsiteX12" fmla="*/ 4123787 w 4826000"/>
              <a:gd name="connsiteY12" fmla="*/ 4089667 h 5372344"/>
              <a:gd name="connsiteX13" fmla="*/ 4133737 w 4826000"/>
              <a:gd name="connsiteY13" fmla="*/ 4089125 h 5372344"/>
              <a:gd name="connsiteX14" fmla="*/ 4129706 w 4826000"/>
              <a:gd name="connsiteY14" fmla="*/ 4086467 h 5372344"/>
              <a:gd name="connsiteX15" fmla="*/ 4158460 w 4826000"/>
              <a:gd name="connsiteY15" fmla="*/ 4077632 h 5372344"/>
              <a:gd name="connsiteX16" fmla="*/ 4268907 w 4826000"/>
              <a:gd name="connsiteY16" fmla="*/ 3978500 h 5372344"/>
              <a:gd name="connsiteX17" fmla="*/ 4075354 w 4826000"/>
              <a:gd name="connsiteY17" fmla="*/ 3714847 h 5372344"/>
              <a:gd name="connsiteX18" fmla="*/ 4272171 w 4826000"/>
              <a:gd name="connsiteY18" fmla="*/ 2659714 h 5372344"/>
              <a:gd name="connsiteX19" fmla="*/ 4301231 w 4826000"/>
              <a:gd name="connsiteY19" fmla="*/ 2666938 h 5372344"/>
              <a:gd name="connsiteX20" fmla="*/ 4539907 w 4826000"/>
              <a:gd name="connsiteY20" fmla="*/ 2858710 h 5372344"/>
              <a:gd name="connsiteX21" fmla="*/ 4333654 w 4826000"/>
              <a:gd name="connsiteY21" fmla="*/ 3040168 h 5372344"/>
              <a:gd name="connsiteX22" fmla="*/ 4320974 w 4826000"/>
              <a:gd name="connsiteY22" fmla="*/ 3044102 h 5372344"/>
              <a:gd name="connsiteX23" fmla="*/ 4327165 w 4826000"/>
              <a:gd name="connsiteY23" fmla="*/ 3045882 h 5372344"/>
              <a:gd name="connsiteX24" fmla="*/ 4293183 w 4826000"/>
              <a:gd name="connsiteY24" fmla="*/ 3065770 h 5372344"/>
              <a:gd name="connsiteX25" fmla="*/ 4186515 w 4826000"/>
              <a:gd name="connsiteY25" fmla="*/ 3218596 h 5372344"/>
              <a:gd name="connsiteX26" fmla="*/ 4533507 w 4826000"/>
              <a:gd name="connsiteY26" fmla="*/ 3463523 h 5372344"/>
              <a:gd name="connsiteX27" fmla="*/ 4575070 w 4826000"/>
              <a:gd name="connsiteY27" fmla="*/ 3470818 h 5372344"/>
              <a:gd name="connsiteX28" fmla="*/ 4546009 w 4826000"/>
              <a:gd name="connsiteY28" fmla="*/ 3463594 h 5372344"/>
              <a:gd name="connsiteX29" fmla="*/ 4307333 w 4826000"/>
              <a:gd name="connsiteY29" fmla="*/ 3271822 h 5372344"/>
              <a:gd name="connsiteX30" fmla="*/ 4513586 w 4826000"/>
              <a:gd name="connsiteY30" fmla="*/ 3090364 h 5372344"/>
              <a:gd name="connsiteX31" fmla="*/ 4526266 w 4826000"/>
              <a:gd name="connsiteY31" fmla="*/ 3086430 h 5372344"/>
              <a:gd name="connsiteX32" fmla="*/ 4520076 w 4826000"/>
              <a:gd name="connsiteY32" fmla="*/ 3084650 h 5372344"/>
              <a:gd name="connsiteX33" fmla="*/ 4554058 w 4826000"/>
              <a:gd name="connsiteY33" fmla="*/ 3064762 h 5372344"/>
              <a:gd name="connsiteX34" fmla="*/ 4660725 w 4826000"/>
              <a:gd name="connsiteY34" fmla="*/ 2911936 h 5372344"/>
              <a:gd name="connsiteX35" fmla="*/ 4313734 w 4826000"/>
              <a:gd name="connsiteY35" fmla="*/ 2667010 h 5372344"/>
              <a:gd name="connsiteX36" fmla="*/ 4212748 w 4826000"/>
              <a:gd name="connsiteY36" fmla="*/ 1531331 h 5372344"/>
              <a:gd name="connsiteX37" fmla="*/ 3843518 w 4826000"/>
              <a:gd name="connsiteY37" fmla="*/ 1684395 h 5372344"/>
              <a:gd name="connsiteX38" fmla="*/ 3800017 w 4826000"/>
              <a:gd name="connsiteY38" fmla="*/ 1715547 h 5372344"/>
              <a:gd name="connsiteX39" fmla="*/ 3832118 w 4826000"/>
              <a:gd name="connsiteY39" fmla="*/ 1695481 h 5372344"/>
              <a:gd name="connsiteX40" fmla="*/ 4200875 w 4826000"/>
              <a:gd name="connsiteY40" fmla="*/ 1637676 h 5372344"/>
              <a:gd name="connsiteX41" fmla="*/ 4157750 w 4826000"/>
              <a:gd name="connsiteY41" fmla="*/ 1968114 h 5372344"/>
              <a:gd name="connsiteX42" fmla="*/ 4149367 w 4826000"/>
              <a:gd name="connsiteY42" fmla="*/ 1982595 h 5372344"/>
              <a:gd name="connsiteX43" fmla="*/ 4156396 w 4826000"/>
              <a:gd name="connsiteY43" fmla="*/ 1978515 h 5372344"/>
              <a:gd name="connsiteX44" fmla="*/ 4141348 w 4826000"/>
              <a:gd name="connsiteY44" fmla="*/ 2024871 h 5372344"/>
              <a:gd name="connsiteX45" fmla="*/ 4165855 w 4826000"/>
              <a:gd name="connsiteY45" fmla="*/ 2243414 h 5372344"/>
              <a:gd name="connsiteX46" fmla="*/ 4675076 w 4826000"/>
              <a:gd name="connsiteY46" fmla="*/ 2132009 h 5372344"/>
              <a:gd name="connsiteX47" fmla="*/ 4718577 w 4826000"/>
              <a:gd name="connsiteY47" fmla="*/ 2100857 h 5372344"/>
              <a:gd name="connsiteX48" fmla="*/ 4686477 w 4826000"/>
              <a:gd name="connsiteY48" fmla="*/ 2120923 h 5372344"/>
              <a:gd name="connsiteX49" fmla="*/ 4317720 w 4826000"/>
              <a:gd name="connsiteY49" fmla="*/ 2178728 h 5372344"/>
              <a:gd name="connsiteX50" fmla="*/ 4360845 w 4826000"/>
              <a:gd name="connsiteY50" fmla="*/ 1848290 h 5372344"/>
              <a:gd name="connsiteX51" fmla="*/ 4369227 w 4826000"/>
              <a:gd name="connsiteY51" fmla="*/ 1833810 h 5372344"/>
              <a:gd name="connsiteX52" fmla="*/ 4362198 w 4826000"/>
              <a:gd name="connsiteY52" fmla="*/ 1837889 h 5372344"/>
              <a:gd name="connsiteX53" fmla="*/ 4377247 w 4826000"/>
              <a:gd name="connsiteY53" fmla="*/ 1791533 h 5372344"/>
              <a:gd name="connsiteX54" fmla="*/ 4352739 w 4826000"/>
              <a:gd name="connsiteY54" fmla="*/ 1572990 h 5372344"/>
              <a:gd name="connsiteX55" fmla="*/ 4212748 w 4826000"/>
              <a:gd name="connsiteY55" fmla="*/ 1531331 h 5372344"/>
              <a:gd name="connsiteX56" fmla="*/ 3677143 w 4826000"/>
              <a:gd name="connsiteY56" fmla="*/ 708040 h 5372344"/>
              <a:gd name="connsiteX57" fmla="*/ 3344042 w 4826000"/>
              <a:gd name="connsiteY57" fmla="*/ 851722 h 5372344"/>
              <a:gd name="connsiteX58" fmla="*/ 3312149 w 4826000"/>
              <a:gd name="connsiteY58" fmla="*/ 879354 h 5372344"/>
              <a:gd name="connsiteX59" fmla="*/ 3336095 w 4826000"/>
              <a:gd name="connsiteY59" fmla="*/ 861374 h 5372344"/>
              <a:gd name="connsiteX60" fmla="*/ 3635489 w 4826000"/>
              <a:gd name="connsiteY60" fmla="*/ 797296 h 5372344"/>
              <a:gd name="connsiteX61" fmla="*/ 3646047 w 4826000"/>
              <a:gd name="connsiteY61" fmla="*/ 1071807 h 5372344"/>
              <a:gd name="connsiteX62" fmla="*/ 3641095 w 4826000"/>
              <a:gd name="connsiteY62" fmla="*/ 1084125 h 5372344"/>
              <a:gd name="connsiteX63" fmla="*/ 3646382 w 4826000"/>
              <a:gd name="connsiteY63" fmla="*/ 1080447 h 5372344"/>
              <a:gd name="connsiteX64" fmla="*/ 3640359 w 4826000"/>
              <a:gd name="connsiteY64" fmla="*/ 1119357 h 5372344"/>
              <a:gd name="connsiteX65" fmla="*/ 3691566 w 4826000"/>
              <a:gd name="connsiteY65" fmla="*/ 1298554 h 5372344"/>
              <a:gd name="connsiteX66" fmla="*/ 4100557 w 4826000"/>
              <a:gd name="connsiteY66" fmla="*/ 1184015 h 5372344"/>
              <a:gd name="connsiteX67" fmla="*/ 4132449 w 4826000"/>
              <a:gd name="connsiteY67" fmla="*/ 1156382 h 5372344"/>
              <a:gd name="connsiteX68" fmla="*/ 4108504 w 4826000"/>
              <a:gd name="connsiteY68" fmla="*/ 1174363 h 5372344"/>
              <a:gd name="connsiteX69" fmla="*/ 3809109 w 4826000"/>
              <a:gd name="connsiteY69" fmla="*/ 1238441 h 5372344"/>
              <a:gd name="connsiteX70" fmla="*/ 3798552 w 4826000"/>
              <a:gd name="connsiteY70" fmla="*/ 963930 h 5372344"/>
              <a:gd name="connsiteX71" fmla="*/ 3803504 w 4826000"/>
              <a:gd name="connsiteY71" fmla="*/ 951612 h 5372344"/>
              <a:gd name="connsiteX72" fmla="*/ 3798216 w 4826000"/>
              <a:gd name="connsiteY72" fmla="*/ 955290 h 5372344"/>
              <a:gd name="connsiteX73" fmla="*/ 3804240 w 4826000"/>
              <a:gd name="connsiteY73" fmla="*/ 916380 h 5372344"/>
              <a:gd name="connsiteX74" fmla="*/ 3753032 w 4826000"/>
              <a:gd name="connsiteY74" fmla="*/ 737183 h 5372344"/>
              <a:gd name="connsiteX75" fmla="*/ 3677143 w 4826000"/>
              <a:gd name="connsiteY75" fmla="*/ 708040 h 5372344"/>
              <a:gd name="connsiteX76" fmla="*/ 2875424 w 4826000"/>
              <a:gd name="connsiteY76" fmla="*/ 153316 h 5372344"/>
              <a:gd name="connsiteX77" fmla="*/ 2646030 w 4826000"/>
              <a:gd name="connsiteY77" fmla="*/ 406756 h 5372344"/>
              <a:gd name="connsiteX78" fmla="*/ 2632947 w 4826000"/>
              <a:gd name="connsiteY78" fmla="*/ 440649 h 5372344"/>
              <a:gd name="connsiteX79" fmla="*/ 2643876 w 4826000"/>
              <a:gd name="connsiteY79" fmla="*/ 417305 h 5372344"/>
              <a:gd name="connsiteX80" fmla="*/ 2844756 w 4826000"/>
              <a:gd name="connsiteY80" fmla="*/ 247614 h 5372344"/>
              <a:gd name="connsiteX81" fmla="*/ 2962448 w 4826000"/>
              <a:gd name="connsiteY81" fmla="*/ 452023 h 5372344"/>
              <a:gd name="connsiteX82" fmla="*/ 2963625 w 4826000"/>
              <a:gd name="connsiteY82" fmla="*/ 463388 h 5372344"/>
              <a:gd name="connsiteX83" fmla="*/ 2966155 w 4826000"/>
              <a:gd name="connsiteY83" fmla="*/ 458455 h 5372344"/>
              <a:gd name="connsiteX84" fmla="*/ 2977148 w 4826000"/>
              <a:gd name="connsiteY84" fmla="*/ 490468 h 5372344"/>
              <a:gd name="connsiteX85" fmla="*/ 3087500 w 4826000"/>
              <a:gd name="connsiteY85" fmla="*/ 605995 h 5372344"/>
              <a:gd name="connsiteX86" fmla="*/ 3351122 w 4826000"/>
              <a:gd name="connsiteY86" fmla="*/ 353660 h 5372344"/>
              <a:gd name="connsiteX87" fmla="*/ 3364206 w 4826000"/>
              <a:gd name="connsiteY87" fmla="*/ 319767 h 5372344"/>
              <a:gd name="connsiteX88" fmla="*/ 3353277 w 4826000"/>
              <a:gd name="connsiteY88" fmla="*/ 343111 h 5372344"/>
              <a:gd name="connsiteX89" fmla="*/ 3152397 w 4826000"/>
              <a:gd name="connsiteY89" fmla="*/ 512802 h 5372344"/>
              <a:gd name="connsiteX90" fmla="*/ 3034704 w 4826000"/>
              <a:gd name="connsiteY90" fmla="*/ 308393 h 5372344"/>
              <a:gd name="connsiteX91" fmla="*/ 3033528 w 4826000"/>
              <a:gd name="connsiteY91" fmla="*/ 297028 h 5372344"/>
              <a:gd name="connsiteX92" fmla="*/ 3030998 w 4826000"/>
              <a:gd name="connsiteY92" fmla="*/ 301961 h 5372344"/>
              <a:gd name="connsiteX93" fmla="*/ 3020004 w 4826000"/>
              <a:gd name="connsiteY93" fmla="*/ 269948 h 5372344"/>
              <a:gd name="connsiteX94" fmla="*/ 2909652 w 4826000"/>
              <a:gd name="connsiteY94" fmla="*/ 154421 h 5372344"/>
              <a:gd name="connsiteX95" fmla="*/ 2875424 w 4826000"/>
              <a:gd name="connsiteY95" fmla="*/ 153316 h 5372344"/>
              <a:gd name="connsiteX96" fmla="*/ 2355833 w 4826000"/>
              <a:gd name="connsiteY96" fmla="*/ 67225 h 5372344"/>
              <a:gd name="connsiteX97" fmla="*/ 2356123 w 4826000"/>
              <a:gd name="connsiteY97" fmla="*/ 84578 h 5372344"/>
              <a:gd name="connsiteX98" fmla="*/ 2276570 w 4826000"/>
              <a:gd name="connsiteY98" fmla="*/ 251429 h 5372344"/>
              <a:gd name="connsiteX99" fmla="*/ 2130533 w 4826000"/>
              <a:gd name="connsiteY99" fmla="*/ 171028 h 5372344"/>
              <a:gd name="connsiteX100" fmla="*/ 2126022 w 4826000"/>
              <a:gd name="connsiteY100" fmla="*/ 164758 h 5372344"/>
              <a:gd name="connsiteX101" fmla="*/ 2125935 w 4826000"/>
              <a:gd name="connsiteY101" fmla="*/ 168499 h 5372344"/>
              <a:gd name="connsiteX102" fmla="*/ 2108066 w 4826000"/>
              <a:gd name="connsiteY102" fmla="*/ 153414 h 5372344"/>
              <a:gd name="connsiteX103" fmla="*/ 1996052 w 4826000"/>
              <a:gd name="connsiteY103" fmla="*/ 122669 h 5372344"/>
              <a:gd name="connsiteX104" fmla="*/ 1901352 w 4826000"/>
              <a:gd name="connsiteY104" fmla="*/ 359017 h 5372344"/>
              <a:gd name="connsiteX105" fmla="*/ 1903645 w 4826000"/>
              <a:gd name="connsiteY105" fmla="*/ 383277 h 5372344"/>
              <a:gd name="connsiteX106" fmla="*/ 1903355 w 4826000"/>
              <a:gd name="connsiteY106" fmla="*/ 365925 h 5372344"/>
              <a:gd name="connsiteX107" fmla="*/ 1982909 w 4826000"/>
              <a:gd name="connsiteY107" fmla="*/ 199073 h 5372344"/>
              <a:gd name="connsiteX108" fmla="*/ 2128946 w 4826000"/>
              <a:gd name="connsiteY108" fmla="*/ 279474 h 5372344"/>
              <a:gd name="connsiteX109" fmla="*/ 2133456 w 4826000"/>
              <a:gd name="connsiteY109" fmla="*/ 285744 h 5372344"/>
              <a:gd name="connsiteX110" fmla="*/ 2133543 w 4826000"/>
              <a:gd name="connsiteY110" fmla="*/ 282003 h 5372344"/>
              <a:gd name="connsiteX111" fmla="*/ 2151412 w 4826000"/>
              <a:gd name="connsiteY111" fmla="*/ 297089 h 5372344"/>
              <a:gd name="connsiteX112" fmla="*/ 2263427 w 4826000"/>
              <a:gd name="connsiteY112" fmla="*/ 327833 h 5372344"/>
              <a:gd name="connsiteX113" fmla="*/ 2358127 w 4826000"/>
              <a:gd name="connsiteY113" fmla="*/ 91485 h 5372344"/>
              <a:gd name="connsiteX114" fmla="*/ 2316050 w 4826000"/>
              <a:gd name="connsiteY114" fmla="*/ 0 h 5372344"/>
              <a:gd name="connsiteX115" fmla="*/ 4826000 w 4826000"/>
              <a:gd name="connsiteY115" fmla="*/ 2686172 h 5372344"/>
              <a:gd name="connsiteX116" fmla="*/ 2316050 w 4826000"/>
              <a:gd name="connsiteY116" fmla="*/ 5372344 h 5372344"/>
              <a:gd name="connsiteX117" fmla="*/ 2155642 w 4826000"/>
              <a:gd name="connsiteY117" fmla="*/ 5363675 h 5372344"/>
              <a:gd name="connsiteX118" fmla="*/ 2262478 w 4826000"/>
              <a:gd name="connsiteY118" fmla="*/ 5345269 h 5372344"/>
              <a:gd name="connsiteX119" fmla="*/ 3986644 w 4826000"/>
              <a:gd name="connsiteY119" fmla="*/ 2957203 h 5372344"/>
              <a:gd name="connsiteX120" fmla="*/ 1827294 w 4826000"/>
              <a:gd name="connsiteY120" fmla="*/ 519614 h 5372344"/>
              <a:gd name="connsiteX121" fmla="*/ 66332 w 4826000"/>
              <a:gd name="connsiteY121" fmla="*/ 1546115 h 5372344"/>
              <a:gd name="connsiteX122" fmla="*/ 0 w 4826000"/>
              <a:gd name="connsiteY122" fmla="*/ 1671099 h 5372344"/>
              <a:gd name="connsiteX123" fmla="*/ 66989 w 4826000"/>
              <a:gd name="connsiteY123" fmla="*/ 1492344 h 5372344"/>
              <a:gd name="connsiteX124" fmla="*/ 2316050 w 4826000"/>
              <a:gd name="connsiteY124" fmla="*/ 0 h 537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4826000" h="5372344">
                <a:moveTo>
                  <a:pt x="4047248" y="3700677"/>
                </a:moveTo>
                <a:lnTo>
                  <a:pt x="4066425" y="3712261"/>
                </a:lnTo>
                <a:cubicBezTo>
                  <a:pt x="4160251" y="3775146"/>
                  <a:pt x="4212031" y="3849507"/>
                  <a:pt x="4194356" y="3912018"/>
                </a:cubicBezTo>
                <a:cubicBezTo>
                  <a:pt x="4178040" y="3969720"/>
                  <a:pt x="4106019" y="4005034"/>
                  <a:pt x="4006266" y="4013620"/>
                </a:cubicBezTo>
                <a:lnTo>
                  <a:pt x="3996315" y="4014162"/>
                </a:lnTo>
                <a:lnTo>
                  <a:pt x="4000347" y="4016820"/>
                </a:lnTo>
                <a:lnTo>
                  <a:pt x="3971593" y="4025654"/>
                </a:lnTo>
                <a:cubicBezTo>
                  <a:pt x="3913668" y="4046488"/>
                  <a:pt x="3873789" y="4080072"/>
                  <a:pt x="3861146" y="4124786"/>
                </a:cubicBezTo>
                <a:cubicBezTo>
                  <a:pt x="3837176" y="4209557"/>
                  <a:pt x="3917550" y="4311508"/>
                  <a:pt x="4054698" y="4388439"/>
                </a:cubicBezTo>
                <a:lnTo>
                  <a:pt x="4082805" y="4402610"/>
                </a:lnTo>
                <a:lnTo>
                  <a:pt x="4063627" y="4391025"/>
                </a:lnTo>
                <a:cubicBezTo>
                  <a:pt x="3969801" y="4328140"/>
                  <a:pt x="3918022" y="4253780"/>
                  <a:pt x="3935697" y="4191269"/>
                </a:cubicBezTo>
                <a:cubicBezTo>
                  <a:pt x="3952013" y="4133567"/>
                  <a:pt x="4024033" y="4098252"/>
                  <a:pt x="4123787" y="4089667"/>
                </a:cubicBezTo>
                <a:lnTo>
                  <a:pt x="4133737" y="4089125"/>
                </a:lnTo>
                <a:lnTo>
                  <a:pt x="4129706" y="4086467"/>
                </a:lnTo>
                <a:lnTo>
                  <a:pt x="4158460" y="4077632"/>
                </a:lnTo>
                <a:cubicBezTo>
                  <a:pt x="4216385" y="4056798"/>
                  <a:pt x="4256264" y="4023214"/>
                  <a:pt x="4268907" y="3978500"/>
                </a:cubicBezTo>
                <a:cubicBezTo>
                  <a:pt x="4292876" y="3893730"/>
                  <a:pt x="4212502" y="3791779"/>
                  <a:pt x="4075354" y="3714847"/>
                </a:cubicBezTo>
                <a:close/>
                <a:moveTo>
                  <a:pt x="4272171" y="2659714"/>
                </a:moveTo>
                <a:lnTo>
                  <a:pt x="4301231" y="2666938"/>
                </a:lnTo>
                <a:cubicBezTo>
                  <a:pt x="4445679" y="2709558"/>
                  <a:pt x="4539907" y="2779568"/>
                  <a:pt x="4539907" y="2858710"/>
                </a:cubicBezTo>
                <a:cubicBezTo>
                  <a:pt x="4539907" y="2931764"/>
                  <a:pt x="4459618" y="2997037"/>
                  <a:pt x="4333654" y="3040168"/>
                </a:cubicBezTo>
                <a:lnTo>
                  <a:pt x="4320974" y="3044102"/>
                </a:lnTo>
                <a:lnTo>
                  <a:pt x="4327165" y="3045882"/>
                </a:lnTo>
                <a:lnTo>
                  <a:pt x="4293183" y="3065770"/>
                </a:lnTo>
                <a:cubicBezTo>
                  <a:pt x="4225838" y="3109395"/>
                  <a:pt x="4186515" y="3161986"/>
                  <a:pt x="4186515" y="3218596"/>
                </a:cubicBezTo>
                <a:cubicBezTo>
                  <a:pt x="4186515" y="3325919"/>
                  <a:pt x="4327849" y="3418796"/>
                  <a:pt x="4533507" y="3463523"/>
                </a:cubicBezTo>
                <a:lnTo>
                  <a:pt x="4575070" y="3470818"/>
                </a:lnTo>
                <a:lnTo>
                  <a:pt x="4546009" y="3463594"/>
                </a:lnTo>
                <a:cubicBezTo>
                  <a:pt x="4401562" y="3420975"/>
                  <a:pt x="4307333" y="3350964"/>
                  <a:pt x="4307333" y="3271822"/>
                </a:cubicBezTo>
                <a:cubicBezTo>
                  <a:pt x="4307333" y="3198769"/>
                  <a:pt x="4387622" y="3133495"/>
                  <a:pt x="4513586" y="3090364"/>
                </a:cubicBezTo>
                <a:lnTo>
                  <a:pt x="4526266" y="3086430"/>
                </a:lnTo>
                <a:lnTo>
                  <a:pt x="4520076" y="3084650"/>
                </a:lnTo>
                <a:lnTo>
                  <a:pt x="4554058" y="3064762"/>
                </a:lnTo>
                <a:cubicBezTo>
                  <a:pt x="4621402" y="3021137"/>
                  <a:pt x="4660725" y="2968546"/>
                  <a:pt x="4660725" y="2911936"/>
                </a:cubicBezTo>
                <a:cubicBezTo>
                  <a:pt x="4660725" y="2804613"/>
                  <a:pt x="4519391" y="2711736"/>
                  <a:pt x="4313734" y="2667010"/>
                </a:cubicBezTo>
                <a:close/>
                <a:moveTo>
                  <a:pt x="4212748" y="1531331"/>
                </a:moveTo>
                <a:cubicBezTo>
                  <a:pt x="4113268" y="1538021"/>
                  <a:pt x="3982329" y="1592412"/>
                  <a:pt x="3843518" y="1684395"/>
                </a:cubicBezTo>
                <a:lnTo>
                  <a:pt x="3800017" y="1715547"/>
                </a:lnTo>
                <a:lnTo>
                  <a:pt x="3832118" y="1695481"/>
                </a:lnTo>
                <a:cubicBezTo>
                  <a:pt x="3997004" y="1601164"/>
                  <a:pt x="4138064" y="1573737"/>
                  <a:pt x="4200875" y="1637676"/>
                </a:cubicBezTo>
                <a:cubicBezTo>
                  <a:pt x="4258854" y="1696696"/>
                  <a:pt x="4237809" y="1820994"/>
                  <a:pt x="4157750" y="1968114"/>
                </a:cubicBezTo>
                <a:lnTo>
                  <a:pt x="4149367" y="1982595"/>
                </a:lnTo>
                <a:lnTo>
                  <a:pt x="4156396" y="1978515"/>
                </a:lnTo>
                <a:lnTo>
                  <a:pt x="4141348" y="2024871"/>
                </a:lnTo>
                <a:cubicBezTo>
                  <a:pt x="4114867" y="2120142"/>
                  <a:pt x="4120927" y="2197679"/>
                  <a:pt x="4165855" y="2243414"/>
                </a:cubicBezTo>
                <a:cubicBezTo>
                  <a:pt x="4251032" y="2330121"/>
                  <a:pt x="4452980" y="2279182"/>
                  <a:pt x="4675076" y="2132009"/>
                </a:cubicBezTo>
                <a:lnTo>
                  <a:pt x="4718577" y="2100857"/>
                </a:lnTo>
                <a:lnTo>
                  <a:pt x="4686477" y="2120923"/>
                </a:lnTo>
                <a:cubicBezTo>
                  <a:pt x="4521590" y="2215240"/>
                  <a:pt x="4380530" y="2242667"/>
                  <a:pt x="4317720" y="2178728"/>
                </a:cubicBezTo>
                <a:cubicBezTo>
                  <a:pt x="4259741" y="2119708"/>
                  <a:pt x="4280785" y="1995410"/>
                  <a:pt x="4360845" y="1848290"/>
                </a:cubicBezTo>
                <a:lnTo>
                  <a:pt x="4369227" y="1833810"/>
                </a:lnTo>
                <a:lnTo>
                  <a:pt x="4362198" y="1837889"/>
                </a:lnTo>
                <a:lnTo>
                  <a:pt x="4377247" y="1791533"/>
                </a:lnTo>
                <a:cubicBezTo>
                  <a:pt x="4403727" y="1696263"/>
                  <a:pt x="4397668" y="1618725"/>
                  <a:pt x="4352739" y="1572990"/>
                </a:cubicBezTo>
                <a:cubicBezTo>
                  <a:pt x="4320798" y="1540475"/>
                  <a:pt x="4272436" y="1527317"/>
                  <a:pt x="4212748" y="1531331"/>
                </a:cubicBezTo>
                <a:close/>
                <a:moveTo>
                  <a:pt x="3677143" y="708040"/>
                </a:moveTo>
                <a:cubicBezTo>
                  <a:pt x="3588963" y="699958"/>
                  <a:pt x="3467418" y="753260"/>
                  <a:pt x="3344042" y="851722"/>
                </a:cubicBezTo>
                <a:lnTo>
                  <a:pt x="3312149" y="879354"/>
                </a:lnTo>
                <a:lnTo>
                  <a:pt x="3336095" y="861374"/>
                </a:lnTo>
                <a:cubicBezTo>
                  <a:pt x="3460326" y="776238"/>
                  <a:pt x="3574105" y="747342"/>
                  <a:pt x="3635489" y="797296"/>
                </a:cubicBezTo>
                <a:cubicBezTo>
                  <a:pt x="3692151" y="843407"/>
                  <a:pt x="3692101" y="946882"/>
                  <a:pt x="3646047" y="1071807"/>
                </a:cubicBezTo>
                <a:lnTo>
                  <a:pt x="3641095" y="1084125"/>
                </a:lnTo>
                <a:lnTo>
                  <a:pt x="3646382" y="1080447"/>
                </a:lnTo>
                <a:lnTo>
                  <a:pt x="3640359" y="1119357"/>
                </a:lnTo>
                <a:cubicBezTo>
                  <a:pt x="3631688" y="1199127"/>
                  <a:pt x="3647658" y="1262822"/>
                  <a:pt x="3691566" y="1298554"/>
                </a:cubicBezTo>
                <a:cubicBezTo>
                  <a:pt x="3774809" y="1366295"/>
                  <a:pt x="3936055" y="1315297"/>
                  <a:pt x="4100557" y="1184015"/>
                </a:cubicBezTo>
                <a:lnTo>
                  <a:pt x="4132449" y="1156382"/>
                </a:lnTo>
                <a:lnTo>
                  <a:pt x="4108504" y="1174363"/>
                </a:lnTo>
                <a:cubicBezTo>
                  <a:pt x="3984272" y="1259499"/>
                  <a:pt x="3870494" y="1288394"/>
                  <a:pt x="3809109" y="1238441"/>
                </a:cubicBezTo>
                <a:cubicBezTo>
                  <a:pt x="3752447" y="1192329"/>
                  <a:pt x="3752498" y="1088855"/>
                  <a:pt x="3798552" y="963930"/>
                </a:cubicBezTo>
                <a:lnTo>
                  <a:pt x="3803504" y="951612"/>
                </a:lnTo>
                <a:lnTo>
                  <a:pt x="3798216" y="955290"/>
                </a:lnTo>
                <a:lnTo>
                  <a:pt x="3804240" y="916380"/>
                </a:lnTo>
                <a:cubicBezTo>
                  <a:pt x="3812911" y="836610"/>
                  <a:pt x="3796940" y="772915"/>
                  <a:pt x="3753032" y="737183"/>
                </a:cubicBezTo>
                <a:cubicBezTo>
                  <a:pt x="3732222" y="720248"/>
                  <a:pt x="3706536" y="710734"/>
                  <a:pt x="3677143" y="708040"/>
                </a:cubicBezTo>
                <a:close/>
                <a:moveTo>
                  <a:pt x="2875424" y="153316"/>
                </a:moveTo>
                <a:cubicBezTo>
                  <a:pt x="2794671" y="163518"/>
                  <a:pt x="2709011" y="261271"/>
                  <a:pt x="2646030" y="406756"/>
                </a:cubicBezTo>
                <a:lnTo>
                  <a:pt x="2632947" y="440649"/>
                </a:lnTo>
                <a:lnTo>
                  <a:pt x="2643876" y="417305"/>
                </a:lnTo>
                <a:cubicBezTo>
                  <a:pt x="2703832" y="302387"/>
                  <a:pt x="2778356" y="234445"/>
                  <a:pt x="2844756" y="247614"/>
                </a:cubicBezTo>
                <a:cubicBezTo>
                  <a:pt x="2906048" y="259770"/>
                  <a:pt x="2947362" y="338448"/>
                  <a:pt x="2962448" y="452023"/>
                </a:cubicBezTo>
                <a:lnTo>
                  <a:pt x="2963625" y="463388"/>
                </a:lnTo>
                <a:lnTo>
                  <a:pt x="2966155" y="458455"/>
                </a:lnTo>
                <a:lnTo>
                  <a:pt x="2977148" y="490468"/>
                </a:lnTo>
                <a:cubicBezTo>
                  <a:pt x="3002468" y="554610"/>
                  <a:pt x="3040005" y="596575"/>
                  <a:pt x="3087500" y="605995"/>
                </a:cubicBezTo>
                <a:cubicBezTo>
                  <a:pt x="3177545" y="623854"/>
                  <a:pt x="3279145" y="519928"/>
                  <a:pt x="3351122" y="353660"/>
                </a:cubicBezTo>
                <a:lnTo>
                  <a:pt x="3364206" y="319767"/>
                </a:lnTo>
                <a:lnTo>
                  <a:pt x="3353277" y="343111"/>
                </a:lnTo>
                <a:cubicBezTo>
                  <a:pt x="3293321" y="458029"/>
                  <a:pt x="3218797" y="525971"/>
                  <a:pt x="3152397" y="512802"/>
                </a:cubicBezTo>
                <a:cubicBezTo>
                  <a:pt x="3091105" y="500646"/>
                  <a:pt x="3049790" y="421967"/>
                  <a:pt x="3034704" y="308393"/>
                </a:cubicBezTo>
                <a:lnTo>
                  <a:pt x="3033528" y="297028"/>
                </a:lnTo>
                <a:lnTo>
                  <a:pt x="3030998" y="301961"/>
                </a:lnTo>
                <a:lnTo>
                  <a:pt x="3020004" y="269948"/>
                </a:lnTo>
                <a:cubicBezTo>
                  <a:pt x="2994684" y="205806"/>
                  <a:pt x="2957148" y="163840"/>
                  <a:pt x="2909652" y="154421"/>
                </a:cubicBezTo>
                <a:cubicBezTo>
                  <a:pt x="2898397" y="152188"/>
                  <a:pt x="2886961" y="151859"/>
                  <a:pt x="2875424" y="153316"/>
                </a:cubicBezTo>
                <a:close/>
                <a:moveTo>
                  <a:pt x="2355833" y="67225"/>
                </a:moveTo>
                <a:lnTo>
                  <a:pt x="2356123" y="84578"/>
                </a:lnTo>
                <a:cubicBezTo>
                  <a:pt x="2353412" y="172064"/>
                  <a:pt x="2325531" y="236889"/>
                  <a:pt x="2276570" y="251429"/>
                </a:cubicBezTo>
                <a:cubicBezTo>
                  <a:pt x="2231375" y="264851"/>
                  <a:pt x="2177845" y="232567"/>
                  <a:pt x="2130533" y="171028"/>
                </a:cubicBezTo>
                <a:lnTo>
                  <a:pt x="2126022" y="164758"/>
                </a:lnTo>
                <a:lnTo>
                  <a:pt x="2125935" y="168499"/>
                </a:lnTo>
                <a:lnTo>
                  <a:pt x="2108066" y="153414"/>
                </a:lnTo>
                <a:cubicBezTo>
                  <a:pt x="2070049" y="124291"/>
                  <a:pt x="2031074" y="112268"/>
                  <a:pt x="1996052" y="122669"/>
                </a:cubicBezTo>
                <a:cubicBezTo>
                  <a:pt x="1929656" y="142387"/>
                  <a:pt x="1895343" y="237389"/>
                  <a:pt x="1901352" y="359017"/>
                </a:cubicBezTo>
                <a:lnTo>
                  <a:pt x="1903645" y="383277"/>
                </a:lnTo>
                <a:lnTo>
                  <a:pt x="1903355" y="365925"/>
                </a:lnTo>
                <a:cubicBezTo>
                  <a:pt x="1906067" y="278438"/>
                  <a:pt x="1933947" y="213613"/>
                  <a:pt x="1982909" y="199073"/>
                </a:cubicBezTo>
                <a:cubicBezTo>
                  <a:pt x="2028104" y="185651"/>
                  <a:pt x="2081634" y="217935"/>
                  <a:pt x="2128946" y="279474"/>
                </a:cubicBezTo>
                <a:lnTo>
                  <a:pt x="2133456" y="285744"/>
                </a:lnTo>
                <a:lnTo>
                  <a:pt x="2133543" y="282003"/>
                </a:lnTo>
                <a:lnTo>
                  <a:pt x="2151412" y="297089"/>
                </a:lnTo>
                <a:cubicBezTo>
                  <a:pt x="2189430" y="326211"/>
                  <a:pt x="2228405" y="338234"/>
                  <a:pt x="2263427" y="327833"/>
                </a:cubicBezTo>
                <a:cubicBezTo>
                  <a:pt x="2329823" y="308116"/>
                  <a:pt x="2364136" y="213113"/>
                  <a:pt x="2358127" y="91485"/>
                </a:cubicBezTo>
                <a:close/>
                <a:moveTo>
                  <a:pt x="2316050" y="0"/>
                </a:moveTo>
                <a:cubicBezTo>
                  <a:pt x="3702257" y="0"/>
                  <a:pt x="4826000" y="1202640"/>
                  <a:pt x="4826000" y="2686172"/>
                </a:cubicBezTo>
                <a:cubicBezTo>
                  <a:pt x="4826000" y="4169704"/>
                  <a:pt x="3702257" y="5372344"/>
                  <a:pt x="2316050" y="5372344"/>
                </a:cubicBezTo>
                <a:lnTo>
                  <a:pt x="2155642" y="5363675"/>
                </a:lnTo>
                <a:lnTo>
                  <a:pt x="2262478" y="5345269"/>
                </a:lnTo>
                <a:cubicBezTo>
                  <a:pt x="3246459" y="5117974"/>
                  <a:pt x="3986644" y="4135164"/>
                  <a:pt x="3986644" y="2957203"/>
                </a:cubicBezTo>
                <a:cubicBezTo>
                  <a:pt x="3986644" y="1610958"/>
                  <a:pt x="3019870" y="519614"/>
                  <a:pt x="1827294" y="519614"/>
                </a:cubicBezTo>
                <a:cubicBezTo>
                  <a:pt x="1100570" y="519614"/>
                  <a:pt x="457691" y="924873"/>
                  <a:pt x="66332" y="1546115"/>
                </a:cubicBezTo>
                <a:lnTo>
                  <a:pt x="0" y="1671099"/>
                </a:lnTo>
                <a:lnTo>
                  <a:pt x="66989" y="1492344"/>
                </a:lnTo>
                <a:cubicBezTo>
                  <a:pt x="477696" y="607852"/>
                  <a:pt x="1330545" y="0"/>
                  <a:pt x="2316050" y="0"/>
                </a:cubicBezTo>
                <a:close/>
              </a:path>
            </a:pathLst>
          </a:custGeom>
          <a:gradFill>
            <a:gsLst>
              <a:gs pos="42000">
                <a:srgbClr val="CC0000"/>
              </a:gs>
              <a:gs pos="24000">
                <a:schemeClr val="accent4">
                  <a:lumMod val="60000"/>
                  <a:lumOff val="40000"/>
                </a:schemeClr>
              </a:gs>
              <a:gs pos="8000">
                <a:schemeClr val="tx1">
                  <a:lumMod val="95000"/>
                </a:schemeClr>
              </a:gs>
              <a:gs pos="88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effectLst>
            <a:reflection blurRad="6350" stA="50000" endA="300" dir="5400000" sy="-100000" algn="bl" rotWithShape="0"/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8" name="17 Forma libre"/>
          <p:cNvSpPr/>
          <p:nvPr/>
        </p:nvSpPr>
        <p:spPr>
          <a:xfrm>
            <a:off x="-32662" y="0"/>
            <a:ext cx="9201313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9" name="18 Forma libre"/>
          <p:cNvSpPr/>
          <p:nvPr/>
        </p:nvSpPr>
        <p:spPr>
          <a:xfrm rot="10800000">
            <a:off x="-57873" y="5444958"/>
            <a:ext cx="9201313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317757" y="-52156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651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9"/>
          <p:cNvSpPr/>
          <p:nvPr/>
        </p:nvSpPr>
        <p:spPr>
          <a:xfrm rot="5400000">
            <a:off x="-735002" y="1235202"/>
            <a:ext cx="5904657" cy="4387595"/>
          </a:xfrm>
          <a:custGeom>
            <a:avLst/>
            <a:gdLst>
              <a:gd name="connsiteX0" fmla="*/ 4672694 w 5437413"/>
              <a:gd name="connsiteY0" fmla="*/ 712681 h 1213086"/>
              <a:gd name="connsiteX1" fmla="*/ 4901294 w 5437413"/>
              <a:gd name="connsiteY1" fmla="*/ 941281 h 1213086"/>
              <a:gd name="connsiteX2" fmla="*/ 5129894 w 5437413"/>
              <a:gd name="connsiteY2" fmla="*/ 712681 h 1213086"/>
              <a:gd name="connsiteX3" fmla="*/ 4901294 w 5437413"/>
              <a:gd name="connsiteY3" fmla="*/ 484081 h 1213086"/>
              <a:gd name="connsiteX4" fmla="*/ 4672694 w 5437413"/>
              <a:gd name="connsiteY4" fmla="*/ 712681 h 1213086"/>
              <a:gd name="connsiteX5" fmla="*/ 3954236 w 5437413"/>
              <a:gd name="connsiteY5" fmla="*/ 786161 h 1213086"/>
              <a:gd name="connsiteX6" fmla="*/ 4182836 w 5437413"/>
              <a:gd name="connsiteY6" fmla="*/ 1014761 h 1213086"/>
              <a:gd name="connsiteX7" fmla="*/ 4411436 w 5437413"/>
              <a:gd name="connsiteY7" fmla="*/ 786161 h 1213086"/>
              <a:gd name="connsiteX8" fmla="*/ 4182836 w 5437413"/>
              <a:gd name="connsiteY8" fmla="*/ 557561 h 1213086"/>
              <a:gd name="connsiteX9" fmla="*/ 3954236 w 5437413"/>
              <a:gd name="connsiteY9" fmla="*/ 786161 h 1213086"/>
              <a:gd name="connsiteX10" fmla="*/ 3235778 w 5437413"/>
              <a:gd name="connsiteY10" fmla="*/ 720843 h 1213086"/>
              <a:gd name="connsiteX11" fmla="*/ 3464378 w 5437413"/>
              <a:gd name="connsiteY11" fmla="*/ 949443 h 1213086"/>
              <a:gd name="connsiteX12" fmla="*/ 3692978 w 5437413"/>
              <a:gd name="connsiteY12" fmla="*/ 720843 h 1213086"/>
              <a:gd name="connsiteX13" fmla="*/ 3464378 w 5437413"/>
              <a:gd name="connsiteY13" fmla="*/ 492243 h 1213086"/>
              <a:gd name="connsiteX14" fmla="*/ 3235778 w 5437413"/>
              <a:gd name="connsiteY14" fmla="*/ 720843 h 1213086"/>
              <a:gd name="connsiteX15" fmla="*/ 2525487 w 5437413"/>
              <a:gd name="connsiteY15" fmla="*/ 606544 h 1213086"/>
              <a:gd name="connsiteX16" fmla="*/ 2754087 w 5437413"/>
              <a:gd name="connsiteY16" fmla="*/ 835144 h 1213086"/>
              <a:gd name="connsiteX17" fmla="*/ 2982687 w 5437413"/>
              <a:gd name="connsiteY17" fmla="*/ 606544 h 1213086"/>
              <a:gd name="connsiteX18" fmla="*/ 2754087 w 5437413"/>
              <a:gd name="connsiteY18" fmla="*/ 377944 h 1213086"/>
              <a:gd name="connsiteX19" fmla="*/ 2525487 w 5437413"/>
              <a:gd name="connsiteY19" fmla="*/ 606544 h 1213086"/>
              <a:gd name="connsiteX20" fmla="*/ 1807029 w 5437413"/>
              <a:gd name="connsiteY20" fmla="*/ 565723 h 1213086"/>
              <a:gd name="connsiteX21" fmla="*/ 2035629 w 5437413"/>
              <a:gd name="connsiteY21" fmla="*/ 794323 h 1213086"/>
              <a:gd name="connsiteX22" fmla="*/ 2264229 w 5437413"/>
              <a:gd name="connsiteY22" fmla="*/ 565723 h 1213086"/>
              <a:gd name="connsiteX23" fmla="*/ 2035629 w 5437413"/>
              <a:gd name="connsiteY23" fmla="*/ 337123 h 1213086"/>
              <a:gd name="connsiteX24" fmla="*/ 1807029 w 5437413"/>
              <a:gd name="connsiteY24" fmla="*/ 565723 h 1213086"/>
              <a:gd name="connsiteX25" fmla="*/ 1034143 w 5437413"/>
              <a:gd name="connsiteY25" fmla="*/ 492243 h 1213086"/>
              <a:gd name="connsiteX26" fmla="*/ 1262743 w 5437413"/>
              <a:gd name="connsiteY26" fmla="*/ 720843 h 1213086"/>
              <a:gd name="connsiteX27" fmla="*/ 1491343 w 5437413"/>
              <a:gd name="connsiteY27" fmla="*/ 492243 h 1213086"/>
              <a:gd name="connsiteX28" fmla="*/ 1262743 w 5437413"/>
              <a:gd name="connsiteY28" fmla="*/ 263643 h 1213086"/>
              <a:gd name="connsiteX29" fmla="*/ 1034143 w 5437413"/>
              <a:gd name="connsiteY29" fmla="*/ 492243 h 1213086"/>
              <a:gd name="connsiteX30" fmla="*/ 261257 w 5437413"/>
              <a:gd name="connsiteY30" fmla="*/ 590217 h 1213086"/>
              <a:gd name="connsiteX31" fmla="*/ 489857 w 5437413"/>
              <a:gd name="connsiteY31" fmla="*/ 818817 h 1213086"/>
              <a:gd name="connsiteX32" fmla="*/ 718457 w 5437413"/>
              <a:gd name="connsiteY32" fmla="*/ 590217 h 1213086"/>
              <a:gd name="connsiteX33" fmla="*/ 489857 w 5437413"/>
              <a:gd name="connsiteY33" fmla="*/ 361617 h 1213086"/>
              <a:gd name="connsiteX34" fmla="*/ 261257 w 5437413"/>
              <a:gd name="connsiteY34" fmla="*/ 590217 h 1213086"/>
              <a:gd name="connsiteX35" fmla="*/ 0 w 5437413"/>
              <a:gd name="connsiteY35" fmla="*/ 1065785 h 1213086"/>
              <a:gd name="connsiteX36" fmla="*/ 0 w 5437413"/>
              <a:gd name="connsiteY36" fmla="*/ 147302 h 1213086"/>
              <a:gd name="connsiteX37" fmla="*/ 5437413 w 5437413"/>
              <a:gd name="connsiteY37" fmla="*/ 147302 h 1213086"/>
              <a:gd name="connsiteX38" fmla="*/ 5437413 w 5437413"/>
              <a:gd name="connsiteY38" fmla="*/ 1065785 h 1213086"/>
              <a:gd name="connsiteX39" fmla="*/ 0 w 5437413"/>
              <a:gd name="connsiteY39" fmla="*/ 1065785 h 1213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5437413" h="1213086">
                <a:moveTo>
                  <a:pt x="4672694" y="712681"/>
                </a:moveTo>
                <a:cubicBezTo>
                  <a:pt x="4672694" y="838933"/>
                  <a:pt x="4775042" y="941281"/>
                  <a:pt x="4901294" y="941281"/>
                </a:cubicBezTo>
                <a:cubicBezTo>
                  <a:pt x="5027546" y="941281"/>
                  <a:pt x="5129894" y="838933"/>
                  <a:pt x="5129894" y="712681"/>
                </a:cubicBezTo>
                <a:cubicBezTo>
                  <a:pt x="5129894" y="586429"/>
                  <a:pt x="5027546" y="484081"/>
                  <a:pt x="4901294" y="484081"/>
                </a:cubicBezTo>
                <a:cubicBezTo>
                  <a:pt x="4775042" y="484081"/>
                  <a:pt x="4672694" y="586429"/>
                  <a:pt x="4672694" y="712681"/>
                </a:cubicBezTo>
                <a:close/>
                <a:moveTo>
                  <a:pt x="3954236" y="786161"/>
                </a:moveTo>
                <a:cubicBezTo>
                  <a:pt x="3954236" y="912413"/>
                  <a:pt x="4056584" y="1014761"/>
                  <a:pt x="4182836" y="1014761"/>
                </a:cubicBezTo>
                <a:cubicBezTo>
                  <a:pt x="4309088" y="1014761"/>
                  <a:pt x="4411436" y="912413"/>
                  <a:pt x="4411436" y="786161"/>
                </a:cubicBezTo>
                <a:cubicBezTo>
                  <a:pt x="4411436" y="659909"/>
                  <a:pt x="4309088" y="557561"/>
                  <a:pt x="4182836" y="557561"/>
                </a:cubicBezTo>
                <a:cubicBezTo>
                  <a:pt x="4056584" y="557561"/>
                  <a:pt x="3954236" y="659909"/>
                  <a:pt x="3954236" y="786161"/>
                </a:cubicBezTo>
                <a:close/>
                <a:moveTo>
                  <a:pt x="3235778" y="720843"/>
                </a:moveTo>
                <a:cubicBezTo>
                  <a:pt x="3235778" y="847095"/>
                  <a:pt x="3338126" y="949443"/>
                  <a:pt x="3464378" y="949443"/>
                </a:cubicBezTo>
                <a:cubicBezTo>
                  <a:pt x="3590630" y="949443"/>
                  <a:pt x="3692978" y="847095"/>
                  <a:pt x="3692978" y="720843"/>
                </a:cubicBezTo>
                <a:cubicBezTo>
                  <a:pt x="3692978" y="594591"/>
                  <a:pt x="3590630" y="492243"/>
                  <a:pt x="3464378" y="492243"/>
                </a:cubicBezTo>
                <a:cubicBezTo>
                  <a:pt x="3338126" y="492243"/>
                  <a:pt x="3235778" y="594591"/>
                  <a:pt x="3235778" y="720843"/>
                </a:cubicBezTo>
                <a:close/>
                <a:moveTo>
                  <a:pt x="2525487" y="606544"/>
                </a:moveTo>
                <a:cubicBezTo>
                  <a:pt x="2525487" y="732796"/>
                  <a:pt x="2627835" y="835144"/>
                  <a:pt x="2754087" y="835144"/>
                </a:cubicBezTo>
                <a:cubicBezTo>
                  <a:pt x="2880339" y="835144"/>
                  <a:pt x="2982687" y="732796"/>
                  <a:pt x="2982687" y="606544"/>
                </a:cubicBezTo>
                <a:cubicBezTo>
                  <a:pt x="2982687" y="480292"/>
                  <a:pt x="2880339" y="377944"/>
                  <a:pt x="2754087" y="377944"/>
                </a:cubicBezTo>
                <a:cubicBezTo>
                  <a:pt x="2627835" y="377944"/>
                  <a:pt x="2525487" y="480292"/>
                  <a:pt x="2525487" y="606544"/>
                </a:cubicBezTo>
                <a:close/>
                <a:moveTo>
                  <a:pt x="1807029" y="565723"/>
                </a:moveTo>
                <a:cubicBezTo>
                  <a:pt x="1807029" y="691975"/>
                  <a:pt x="1909377" y="794323"/>
                  <a:pt x="2035629" y="794323"/>
                </a:cubicBezTo>
                <a:cubicBezTo>
                  <a:pt x="2161881" y="794323"/>
                  <a:pt x="2264229" y="691975"/>
                  <a:pt x="2264229" y="565723"/>
                </a:cubicBezTo>
                <a:cubicBezTo>
                  <a:pt x="2264229" y="439471"/>
                  <a:pt x="2161881" y="337123"/>
                  <a:pt x="2035629" y="337123"/>
                </a:cubicBezTo>
                <a:cubicBezTo>
                  <a:pt x="1909377" y="337123"/>
                  <a:pt x="1807029" y="439471"/>
                  <a:pt x="1807029" y="565723"/>
                </a:cubicBezTo>
                <a:close/>
                <a:moveTo>
                  <a:pt x="1034143" y="492243"/>
                </a:moveTo>
                <a:cubicBezTo>
                  <a:pt x="1034143" y="618495"/>
                  <a:pt x="1136491" y="720843"/>
                  <a:pt x="1262743" y="720843"/>
                </a:cubicBezTo>
                <a:cubicBezTo>
                  <a:pt x="1388995" y="720843"/>
                  <a:pt x="1491343" y="618495"/>
                  <a:pt x="1491343" y="492243"/>
                </a:cubicBezTo>
                <a:cubicBezTo>
                  <a:pt x="1491343" y="365991"/>
                  <a:pt x="1388995" y="263643"/>
                  <a:pt x="1262743" y="263643"/>
                </a:cubicBezTo>
                <a:cubicBezTo>
                  <a:pt x="1136491" y="263643"/>
                  <a:pt x="1034143" y="365991"/>
                  <a:pt x="1034143" y="492243"/>
                </a:cubicBezTo>
                <a:close/>
                <a:moveTo>
                  <a:pt x="261257" y="590217"/>
                </a:moveTo>
                <a:cubicBezTo>
                  <a:pt x="261257" y="716469"/>
                  <a:pt x="363605" y="818817"/>
                  <a:pt x="489857" y="818817"/>
                </a:cubicBezTo>
                <a:cubicBezTo>
                  <a:pt x="616109" y="818817"/>
                  <a:pt x="718457" y="716469"/>
                  <a:pt x="718457" y="590217"/>
                </a:cubicBezTo>
                <a:cubicBezTo>
                  <a:pt x="718457" y="463965"/>
                  <a:pt x="616109" y="361617"/>
                  <a:pt x="489857" y="361617"/>
                </a:cubicBezTo>
                <a:cubicBezTo>
                  <a:pt x="363605" y="361617"/>
                  <a:pt x="261257" y="463965"/>
                  <a:pt x="261257" y="590217"/>
                </a:cubicBezTo>
                <a:close/>
                <a:moveTo>
                  <a:pt x="0" y="1065785"/>
                </a:moveTo>
                <a:lnTo>
                  <a:pt x="0" y="147302"/>
                </a:lnTo>
                <a:cubicBezTo>
                  <a:pt x="1812470" y="-362966"/>
                  <a:pt x="3624942" y="657570"/>
                  <a:pt x="5437413" y="147302"/>
                </a:cubicBezTo>
                <a:lnTo>
                  <a:pt x="5437413" y="1065785"/>
                </a:lnTo>
                <a:cubicBezTo>
                  <a:pt x="3624942" y="1576053"/>
                  <a:pt x="1812470" y="555517"/>
                  <a:pt x="0" y="1065785"/>
                </a:cubicBezTo>
                <a:close/>
              </a:path>
            </a:pathLst>
          </a:custGeom>
          <a:gradFill>
            <a:gsLst>
              <a:gs pos="0">
                <a:srgbClr val="CBCBCB"/>
              </a:gs>
              <a:gs pos="13000">
                <a:srgbClr val="5F5F5F"/>
              </a:gs>
              <a:gs pos="34000">
                <a:srgbClr val="5F5F5F"/>
              </a:gs>
              <a:gs pos="53760">
                <a:srgbClr val="FF0000"/>
              </a:gs>
              <a:gs pos="49000">
                <a:srgbClr val="B50B27"/>
              </a:gs>
              <a:gs pos="69000">
                <a:srgbClr val="777777">
                  <a:lumMod val="11000"/>
                  <a:lumOff val="89000"/>
                </a:srgbClr>
              </a:gs>
              <a:gs pos="100000">
                <a:srgbClr val="EAEAEA"/>
              </a:gs>
            </a:gsLst>
            <a:lin ang="18900000" scaled="1"/>
          </a:gradFill>
          <a:ln w="3810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9"/>
          <p:cNvSpPr/>
          <p:nvPr/>
        </p:nvSpPr>
        <p:spPr>
          <a:xfrm rot="16200000" flipH="1">
            <a:off x="3941675" y="1179003"/>
            <a:ext cx="5904657" cy="4499992"/>
          </a:xfrm>
          <a:custGeom>
            <a:avLst/>
            <a:gdLst>
              <a:gd name="connsiteX0" fmla="*/ 4672694 w 5437413"/>
              <a:gd name="connsiteY0" fmla="*/ 712681 h 1213086"/>
              <a:gd name="connsiteX1" fmla="*/ 4901294 w 5437413"/>
              <a:gd name="connsiteY1" fmla="*/ 941281 h 1213086"/>
              <a:gd name="connsiteX2" fmla="*/ 5129894 w 5437413"/>
              <a:gd name="connsiteY2" fmla="*/ 712681 h 1213086"/>
              <a:gd name="connsiteX3" fmla="*/ 4901294 w 5437413"/>
              <a:gd name="connsiteY3" fmla="*/ 484081 h 1213086"/>
              <a:gd name="connsiteX4" fmla="*/ 4672694 w 5437413"/>
              <a:gd name="connsiteY4" fmla="*/ 712681 h 1213086"/>
              <a:gd name="connsiteX5" fmla="*/ 3954236 w 5437413"/>
              <a:gd name="connsiteY5" fmla="*/ 786161 h 1213086"/>
              <a:gd name="connsiteX6" fmla="*/ 4182836 w 5437413"/>
              <a:gd name="connsiteY6" fmla="*/ 1014761 h 1213086"/>
              <a:gd name="connsiteX7" fmla="*/ 4411436 w 5437413"/>
              <a:gd name="connsiteY7" fmla="*/ 786161 h 1213086"/>
              <a:gd name="connsiteX8" fmla="*/ 4182836 w 5437413"/>
              <a:gd name="connsiteY8" fmla="*/ 557561 h 1213086"/>
              <a:gd name="connsiteX9" fmla="*/ 3954236 w 5437413"/>
              <a:gd name="connsiteY9" fmla="*/ 786161 h 1213086"/>
              <a:gd name="connsiteX10" fmla="*/ 3235778 w 5437413"/>
              <a:gd name="connsiteY10" fmla="*/ 720843 h 1213086"/>
              <a:gd name="connsiteX11" fmla="*/ 3464378 w 5437413"/>
              <a:gd name="connsiteY11" fmla="*/ 949443 h 1213086"/>
              <a:gd name="connsiteX12" fmla="*/ 3692978 w 5437413"/>
              <a:gd name="connsiteY12" fmla="*/ 720843 h 1213086"/>
              <a:gd name="connsiteX13" fmla="*/ 3464378 w 5437413"/>
              <a:gd name="connsiteY13" fmla="*/ 492243 h 1213086"/>
              <a:gd name="connsiteX14" fmla="*/ 3235778 w 5437413"/>
              <a:gd name="connsiteY14" fmla="*/ 720843 h 1213086"/>
              <a:gd name="connsiteX15" fmla="*/ 2525487 w 5437413"/>
              <a:gd name="connsiteY15" fmla="*/ 606544 h 1213086"/>
              <a:gd name="connsiteX16" fmla="*/ 2754087 w 5437413"/>
              <a:gd name="connsiteY16" fmla="*/ 835144 h 1213086"/>
              <a:gd name="connsiteX17" fmla="*/ 2982687 w 5437413"/>
              <a:gd name="connsiteY17" fmla="*/ 606544 h 1213086"/>
              <a:gd name="connsiteX18" fmla="*/ 2754087 w 5437413"/>
              <a:gd name="connsiteY18" fmla="*/ 377944 h 1213086"/>
              <a:gd name="connsiteX19" fmla="*/ 2525487 w 5437413"/>
              <a:gd name="connsiteY19" fmla="*/ 606544 h 1213086"/>
              <a:gd name="connsiteX20" fmla="*/ 1807029 w 5437413"/>
              <a:gd name="connsiteY20" fmla="*/ 565723 h 1213086"/>
              <a:gd name="connsiteX21" fmla="*/ 2035629 w 5437413"/>
              <a:gd name="connsiteY21" fmla="*/ 794323 h 1213086"/>
              <a:gd name="connsiteX22" fmla="*/ 2264229 w 5437413"/>
              <a:gd name="connsiteY22" fmla="*/ 565723 h 1213086"/>
              <a:gd name="connsiteX23" fmla="*/ 2035629 w 5437413"/>
              <a:gd name="connsiteY23" fmla="*/ 337123 h 1213086"/>
              <a:gd name="connsiteX24" fmla="*/ 1807029 w 5437413"/>
              <a:gd name="connsiteY24" fmla="*/ 565723 h 1213086"/>
              <a:gd name="connsiteX25" fmla="*/ 1034143 w 5437413"/>
              <a:gd name="connsiteY25" fmla="*/ 492243 h 1213086"/>
              <a:gd name="connsiteX26" fmla="*/ 1262743 w 5437413"/>
              <a:gd name="connsiteY26" fmla="*/ 720843 h 1213086"/>
              <a:gd name="connsiteX27" fmla="*/ 1491343 w 5437413"/>
              <a:gd name="connsiteY27" fmla="*/ 492243 h 1213086"/>
              <a:gd name="connsiteX28" fmla="*/ 1262743 w 5437413"/>
              <a:gd name="connsiteY28" fmla="*/ 263643 h 1213086"/>
              <a:gd name="connsiteX29" fmla="*/ 1034143 w 5437413"/>
              <a:gd name="connsiteY29" fmla="*/ 492243 h 1213086"/>
              <a:gd name="connsiteX30" fmla="*/ 261257 w 5437413"/>
              <a:gd name="connsiteY30" fmla="*/ 590217 h 1213086"/>
              <a:gd name="connsiteX31" fmla="*/ 489857 w 5437413"/>
              <a:gd name="connsiteY31" fmla="*/ 818817 h 1213086"/>
              <a:gd name="connsiteX32" fmla="*/ 718457 w 5437413"/>
              <a:gd name="connsiteY32" fmla="*/ 590217 h 1213086"/>
              <a:gd name="connsiteX33" fmla="*/ 489857 w 5437413"/>
              <a:gd name="connsiteY33" fmla="*/ 361617 h 1213086"/>
              <a:gd name="connsiteX34" fmla="*/ 261257 w 5437413"/>
              <a:gd name="connsiteY34" fmla="*/ 590217 h 1213086"/>
              <a:gd name="connsiteX35" fmla="*/ 0 w 5437413"/>
              <a:gd name="connsiteY35" fmla="*/ 1065785 h 1213086"/>
              <a:gd name="connsiteX36" fmla="*/ 0 w 5437413"/>
              <a:gd name="connsiteY36" fmla="*/ 147302 h 1213086"/>
              <a:gd name="connsiteX37" fmla="*/ 5437413 w 5437413"/>
              <a:gd name="connsiteY37" fmla="*/ 147302 h 1213086"/>
              <a:gd name="connsiteX38" fmla="*/ 5437413 w 5437413"/>
              <a:gd name="connsiteY38" fmla="*/ 1065785 h 1213086"/>
              <a:gd name="connsiteX39" fmla="*/ 0 w 5437413"/>
              <a:gd name="connsiteY39" fmla="*/ 1065785 h 1213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5437413" h="1213086">
                <a:moveTo>
                  <a:pt x="4672694" y="712681"/>
                </a:moveTo>
                <a:cubicBezTo>
                  <a:pt x="4672694" y="838933"/>
                  <a:pt x="4775042" y="941281"/>
                  <a:pt x="4901294" y="941281"/>
                </a:cubicBezTo>
                <a:cubicBezTo>
                  <a:pt x="5027546" y="941281"/>
                  <a:pt x="5129894" y="838933"/>
                  <a:pt x="5129894" y="712681"/>
                </a:cubicBezTo>
                <a:cubicBezTo>
                  <a:pt x="5129894" y="586429"/>
                  <a:pt x="5027546" y="484081"/>
                  <a:pt x="4901294" y="484081"/>
                </a:cubicBezTo>
                <a:cubicBezTo>
                  <a:pt x="4775042" y="484081"/>
                  <a:pt x="4672694" y="586429"/>
                  <a:pt x="4672694" y="712681"/>
                </a:cubicBezTo>
                <a:close/>
                <a:moveTo>
                  <a:pt x="3954236" y="786161"/>
                </a:moveTo>
                <a:cubicBezTo>
                  <a:pt x="3954236" y="912413"/>
                  <a:pt x="4056584" y="1014761"/>
                  <a:pt x="4182836" y="1014761"/>
                </a:cubicBezTo>
                <a:cubicBezTo>
                  <a:pt x="4309088" y="1014761"/>
                  <a:pt x="4411436" y="912413"/>
                  <a:pt x="4411436" y="786161"/>
                </a:cubicBezTo>
                <a:cubicBezTo>
                  <a:pt x="4411436" y="659909"/>
                  <a:pt x="4309088" y="557561"/>
                  <a:pt x="4182836" y="557561"/>
                </a:cubicBezTo>
                <a:cubicBezTo>
                  <a:pt x="4056584" y="557561"/>
                  <a:pt x="3954236" y="659909"/>
                  <a:pt x="3954236" y="786161"/>
                </a:cubicBezTo>
                <a:close/>
                <a:moveTo>
                  <a:pt x="3235778" y="720843"/>
                </a:moveTo>
                <a:cubicBezTo>
                  <a:pt x="3235778" y="847095"/>
                  <a:pt x="3338126" y="949443"/>
                  <a:pt x="3464378" y="949443"/>
                </a:cubicBezTo>
                <a:cubicBezTo>
                  <a:pt x="3590630" y="949443"/>
                  <a:pt x="3692978" y="847095"/>
                  <a:pt x="3692978" y="720843"/>
                </a:cubicBezTo>
                <a:cubicBezTo>
                  <a:pt x="3692978" y="594591"/>
                  <a:pt x="3590630" y="492243"/>
                  <a:pt x="3464378" y="492243"/>
                </a:cubicBezTo>
                <a:cubicBezTo>
                  <a:pt x="3338126" y="492243"/>
                  <a:pt x="3235778" y="594591"/>
                  <a:pt x="3235778" y="720843"/>
                </a:cubicBezTo>
                <a:close/>
                <a:moveTo>
                  <a:pt x="2525487" y="606544"/>
                </a:moveTo>
                <a:cubicBezTo>
                  <a:pt x="2525487" y="732796"/>
                  <a:pt x="2627835" y="835144"/>
                  <a:pt x="2754087" y="835144"/>
                </a:cubicBezTo>
                <a:cubicBezTo>
                  <a:pt x="2880339" y="835144"/>
                  <a:pt x="2982687" y="732796"/>
                  <a:pt x="2982687" y="606544"/>
                </a:cubicBezTo>
                <a:cubicBezTo>
                  <a:pt x="2982687" y="480292"/>
                  <a:pt x="2880339" y="377944"/>
                  <a:pt x="2754087" y="377944"/>
                </a:cubicBezTo>
                <a:cubicBezTo>
                  <a:pt x="2627835" y="377944"/>
                  <a:pt x="2525487" y="480292"/>
                  <a:pt x="2525487" y="606544"/>
                </a:cubicBezTo>
                <a:close/>
                <a:moveTo>
                  <a:pt x="1807029" y="565723"/>
                </a:moveTo>
                <a:cubicBezTo>
                  <a:pt x="1807029" y="691975"/>
                  <a:pt x="1909377" y="794323"/>
                  <a:pt x="2035629" y="794323"/>
                </a:cubicBezTo>
                <a:cubicBezTo>
                  <a:pt x="2161881" y="794323"/>
                  <a:pt x="2264229" y="691975"/>
                  <a:pt x="2264229" y="565723"/>
                </a:cubicBezTo>
                <a:cubicBezTo>
                  <a:pt x="2264229" y="439471"/>
                  <a:pt x="2161881" y="337123"/>
                  <a:pt x="2035629" y="337123"/>
                </a:cubicBezTo>
                <a:cubicBezTo>
                  <a:pt x="1909377" y="337123"/>
                  <a:pt x="1807029" y="439471"/>
                  <a:pt x="1807029" y="565723"/>
                </a:cubicBezTo>
                <a:close/>
                <a:moveTo>
                  <a:pt x="1034143" y="492243"/>
                </a:moveTo>
                <a:cubicBezTo>
                  <a:pt x="1034143" y="618495"/>
                  <a:pt x="1136491" y="720843"/>
                  <a:pt x="1262743" y="720843"/>
                </a:cubicBezTo>
                <a:cubicBezTo>
                  <a:pt x="1388995" y="720843"/>
                  <a:pt x="1491343" y="618495"/>
                  <a:pt x="1491343" y="492243"/>
                </a:cubicBezTo>
                <a:cubicBezTo>
                  <a:pt x="1491343" y="365991"/>
                  <a:pt x="1388995" y="263643"/>
                  <a:pt x="1262743" y="263643"/>
                </a:cubicBezTo>
                <a:cubicBezTo>
                  <a:pt x="1136491" y="263643"/>
                  <a:pt x="1034143" y="365991"/>
                  <a:pt x="1034143" y="492243"/>
                </a:cubicBezTo>
                <a:close/>
                <a:moveTo>
                  <a:pt x="261257" y="590217"/>
                </a:moveTo>
                <a:cubicBezTo>
                  <a:pt x="261257" y="716469"/>
                  <a:pt x="363605" y="818817"/>
                  <a:pt x="489857" y="818817"/>
                </a:cubicBezTo>
                <a:cubicBezTo>
                  <a:pt x="616109" y="818817"/>
                  <a:pt x="718457" y="716469"/>
                  <a:pt x="718457" y="590217"/>
                </a:cubicBezTo>
                <a:cubicBezTo>
                  <a:pt x="718457" y="463965"/>
                  <a:pt x="616109" y="361617"/>
                  <a:pt x="489857" y="361617"/>
                </a:cubicBezTo>
                <a:cubicBezTo>
                  <a:pt x="363605" y="361617"/>
                  <a:pt x="261257" y="463965"/>
                  <a:pt x="261257" y="590217"/>
                </a:cubicBezTo>
                <a:close/>
                <a:moveTo>
                  <a:pt x="0" y="1065785"/>
                </a:moveTo>
                <a:lnTo>
                  <a:pt x="0" y="147302"/>
                </a:lnTo>
                <a:cubicBezTo>
                  <a:pt x="1812470" y="-362966"/>
                  <a:pt x="3624942" y="657570"/>
                  <a:pt x="5437413" y="147302"/>
                </a:cubicBezTo>
                <a:lnTo>
                  <a:pt x="5437413" y="1065785"/>
                </a:lnTo>
                <a:cubicBezTo>
                  <a:pt x="3624942" y="1576053"/>
                  <a:pt x="1812470" y="555517"/>
                  <a:pt x="0" y="1065785"/>
                </a:cubicBezTo>
                <a:close/>
              </a:path>
            </a:pathLst>
          </a:custGeom>
          <a:gradFill>
            <a:gsLst>
              <a:gs pos="0">
                <a:srgbClr val="CBCBCB"/>
              </a:gs>
              <a:gs pos="13000">
                <a:srgbClr val="5F5F5F"/>
              </a:gs>
              <a:gs pos="34000">
                <a:srgbClr val="5F5F5F"/>
              </a:gs>
              <a:gs pos="53760">
                <a:srgbClr val="FF0000"/>
              </a:gs>
              <a:gs pos="49000">
                <a:srgbClr val="B50B27"/>
              </a:gs>
              <a:gs pos="69000">
                <a:srgbClr val="777777">
                  <a:lumMod val="11000"/>
                  <a:lumOff val="89000"/>
                </a:srgbClr>
              </a:gs>
              <a:gs pos="100000">
                <a:srgbClr val="EAEAEA"/>
              </a:gs>
            </a:gsLst>
            <a:lin ang="18900000" scaled="1"/>
          </a:gradFill>
          <a:ln w="3810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33550" y="5644550"/>
            <a:ext cx="9201313" cy="131284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-293434" y="-26182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820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4 Rectángulo"/>
          <p:cNvSpPr/>
          <p:nvPr/>
        </p:nvSpPr>
        <p:spPr>
          <a:xfrm>
            <a:off x="-61295" y="-427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B50B27">
                  <a:lumMod val="33000"/>
                </a:srgbClr>
              </a:gs>
              <a:gs pos="9000">
                <a:srgbClr val="B70922">
                  <a:lumMod val="88000"/>
                  <a:lumOff val="1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1295" y="0"/>
            <a:ext cx="92052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15"/>
          <p:cNvSpPr/>
          <p:nvPr/>
        </p:nvSpPr>
        <p:spPr>
          <a:xfrm rot="5400000">
            <a:off x="1955788" y="799520"/>
            <a:ext cx="5209287" cy="5297229"/>
          </a:xfrm>
          <a:custGeom>
            <a:avLst/>
            <a:gdLst/>
            <a:ahLst/>
            <a:cxnLst/>
            <a:rect l="l" t="t" r="r" b="b"/>
            <a:pathLst>
              <a:path w="5209287" h="5297229">
                <a:moveTo>
                  <a:pt x="4336249" y="2059154"/>
                </a:moveTo>
                <a:cubicBezTo>
                  <a:pt x="4646307" y="1819783"/>
                  <a:pt x="4687769" y="1825912"/>
                  <a:pt x="4978424" y="1335188"/>
                </a:cubicBezTo>
                <a:cubicBezTo>
                  <a:pt x="5097603" y="1587019"/>
                  <a:pt x="5195709" y="1797106"/>
                  <a:pt x="5209287" y="2076056"/>
                </a:cubicBezTo>
                <a:cubicBezTo>
                  <a:pt x="4888051" y="2461881"/>
                  <a:pt x="4693522" y="2541765"/>
                  <a:pt x="4377529" y="2660695"/>
                </a:cubicBezTo>
                <a:cubicBezTo>
                  <a:pt x="4441154" y="2431013"/>
                  <a:pt x="4395674" y="2233267"/>
                  <a:pt x="4336249" y="2059154"/>
                </a:cubicBezTo>
                <a:close/>
                <a:moveTo>
                  <a:pt x="3573999" y="3062655"/>
                </a:moveTo>
                <a:cubicBezTo>
                  <a:pt x="3678140" y="2942250"/>
                  <a:pt x="3720115" y="2800367"/>
                  <a:pt x="3747854" y="2668052"/>
                </a:cubicBezTo>
                <a:cubicBezTo>
                  <a:pt x="3972329" y="2635492"/>
                  <a:pt x="3990080" y="2655157"/>
                  <a:pt x="4286176" y="2456889"/>
                </a:cubicBezTo>
                <a:cubicBezTo>
                  <a:pt x="4261861" y="2660933"/>
                  <a:pt x="4240949" y="2830651"/>
                  <a:pt x="4157681" y="3011516"/>
                </a:cubicBezTo>
                <a:cubicBezTo>
                  <a:pt x="3880781" y="3132058"/>
                  <a:pt x="3762557" y="3108211"/>
                  <a:pt x="3573999" y="3062655"/>
                </a:cubicBezTo>
                <a:close/>
                <a:moveTo>
                  <a:pt x="3618669" y="4066265"/>
                </a:moveTo>
                <a:cubicBezTo>
                  <a:pt x="3842461" y="3984296"/>
                  <a:pt x="3976775" y="3832204"/>
                  <a:pt x="4083755" y="3682531"/>
                </a:cubicBezTo>
                <a:cubicBezTo>
                  <a:pt x="4458878" y="3795297"/>
                  <a:pt x="4478030" y="3832578"/>
                  <a:pt x="5046236" y="3783250"/>
                </a:cubicBezTo>
                <a:cubicBezTo>
                  <a:pt x="4910847" y="4026750"/>
                  <a:pt x="4797135" y="4228817"/>
                  <a:pt x="4578224" y="4402239"/>
                </a:cubicBezTo>
                <a:cubicBezTo>
                  <a:pt x="4077511" y="4365639"/>
                  <a:pt x="3899318" y="4253968"/>
                  <a:pt x="3618669" y="4066265"/>
                </a:cubicBezTo>
                <a:close/>
                <a:moveTo>
                  <a:pt x="3305519" y="1757957"/>
                </a:moveTo>
                <a:cubicBezTo>
                  <a:pt x="3400462" y="1551959"/>
                  <a:pt x="3426623" y="1547781"/>
                  <a:pt x="3421594" y="1191470"/>
                </a:cubicBezTo>
                <a:cubicBezTo>
                  <a:pt x="3579481" y="1322988"/>
                  <a:pt x="3710433" y="1432956"/>
                  <a:pt x="3816775" y="1601293"/>
                </a:cubicBezTo>
                <a:cubicBezTo>
                  <a:pt x="3767069" y="1899174"/>
                  <a:pt x="3682684" y="1985341"/>
                  <a:pt x="3541785" y="2118672"/>
                </a:cubicBezTo>
                <a:cubicBezTo>
                  <a:pt x="3497520" y="1965756"/>
                  <a:pt x="3401383" y="1853281"/>
                  <a:pt x="3305519" y="1757957"/>
                </a:cubicBezTo>
                <a:close/>
                <a:moveTo>
                  <a:pt x="3246212" y="2356031"/>
                </a:moveTo>
                <a:cubicBezTo>
                  <a:pt x="3341564" y="2246439"/>
                  <a:pt x="3358270" y="2248243"/>
                  <a:pt x="3420049" y="2030566"/>
                </a:cubicBezTo>
                <a:cubicBezTo>
                  <a:pt x="3492342" y="2136835"/>
                  <a:pt x="3552143" y="2225516"/>
                  <a:pt x="3586323" y="2345630"/>
                </a:cubicBezTo>
                <a:cubicBezTo>
                  <a:pt x="3501818" y="2518656"/>
                  <a:pt x="3434705" y="2557074"/>
                  <a:pt x="3324567" y="2614808"/>
                </a:cubicBezTo>
                <a:cubicBezTo>
                  <a:pt x="3325416" y="2514392"/>
                  <a:pt x="3287291" y="2429969"/>
                  <a:pt x="3246212" y="2356031"/>
                </a:cubicBezTo>
                <a:close/>
                <a:moveTo>
                  <a:pt x="3019026" y="2692877"/>
                </a:moveTo>
                <a:cubicBezTo>
                  <a:pt x="3018352" y="2690578"/>
                  <a:pt x="3018324" y="2688499"/>
                  <a:pt x="3018942" y="2686640"/>
                </a:cubicBezTo>
                <a:cubicBezTo>
                  <a:pt x="3019561" y="2684782"/>
                  <a:pt x="3020628" y="2683133"/>
                  <a:pt x="3022145" y="2681693"/>
                </a:cubicBezTo>
                <a:cubicBezTo>
                  <a:pt x="3023661" y="2680254"/>
                  <a:pt x="3025516" y="2679008"/>
                  <a:pt x="3027708" y="2677956"/>
                </a:cubicBezTo>
                <a:cubicBezTo>
                  <a:pt x="3029901" y="2676904"/>
                  <a:pt x="3032229" y="2676016"/>
                  <a:pt x="3034692" y="2675294"/>
                </a:cubicBezTo>
                <a:cubicBezTo>
                  <a:pt x="3036942" y="2674635"/>
                  <a:pt x="3039242" y="2674214"/>
                  <a:pt x="3041592" y="2674032"/>
                </a:cubicBezTo>
                <a:cubicBezTo>
                  <a:pt x="3043943" y="2673850"/>
                  <a:pt x="3046156" y="2673991"/>
                  <a:pt x="3048230" y="2674456"/>
                </a:cubicBezTo>
                <a:cubicBezTo>
                  <a:pt x="3050305" y="2674920"/>
                  <a:pt x="3052113" y="2675795"/>
                  <a:pt x="3053652" y="2677080"/>
                </a:cubicBezTo>
                <a:cubicBezTo>
                  <a:pt x="3055192" y="2678364"/>
                  <a:pt x="3056289" y="2680120"/>
                  <a:pt x="3056942" y="2682347"/>
                </a:cubicBezTo>
                <a:cubicBezTo>
                  <a:pt x="3057647" y="2684754"/>
                  <a:pt x="3057536" y="2687283"/>
                  <a:pt x="3056607" y="2689935"/>
                </a:cubicBezTo>
                <a:cubicBezTo>
                  <a:pt x="3055678" y="2692587"/>
                  <a:pt x="3054090" y="2695569"/>
                  <a:pt x="3051843" y="2698881"/>
                </a:cubicBezTo>
                <a:lnTo>
                  <a:pt x="3032670" y="2704502"/>
                </a:lnTo>
                <a:cubicBezTo>
                  <a:pt x="3030509" y="2703614"/>
                  <a:pt x="3028647" y="2702716"/>
                  <a:pt x="3027083" y="2701809"/>
                </a:cubicBezTo>
                <a:cubicBezTo>
                  <a:pt x="3025518" y="2700902"/>
                  <a:pt x="3024201" y="2699982"/>
                  <a:pt x="3023132" y="2699047"/>
                </a:cubicBezTo>
                <a:cubicBezTo>
                  <a:pt x="3022063" y="2698112"/>
                  <a:pt x="3021196" y="2697137"/>
                  <a:pt x="3020530" y="2696123"/>
                </a:cubicBezTo>
                <a:cubicBezTo>
                  <a:pt x="3019864" y="2695109"/>
                  <a:pt x="3019363" y="2694027"/>
                  <a:pt x="3019026" y="2692877"/>
                </a:cubicBezTo>
                <a:close/>
                <a:moveTo>
                  <a:pt x="3039596" y="3150676"/>
                </a:moveTo>
                <a:cubicBezTo>
                  <a:pt x="3124276" y="3096701"/>
                  <a:pt x="3174317" y="3018749"/>
                  <a:pt x="3213956" y="2944028"/>
                </a:cubicBezTo>
                <a:cubicBezTo>
                  <a:pt x="3357800" y="2964315"/>
                  <a:pt x="3365384" y="2979308"/>
                  <a:pt x="3581593" y="2912572"/>
                </a:cubicBezTo>
                <a:cubicBezTo>
                  <a:pt x="3531838" y="3031080"/>
                  <a:pt x="3490031" y="3129530"/>
                  <a:pt x="3407907" y="3223611"/>
                </a:cubicBezTo>
                <a:cubicBezTo>
                  <a:pt x="3216770" y="3246970"/>
                  <a:pt x="3147999" y="3211606"/>
                  <a:pt x="3039596" y="3150676"/>
                </a:cubicBezTo>
                <a:close/>
                <a:moveTo>
                  <a:pt x="3010342" y="2683887"/>
                </a:moveTo>
                <a:cubicBezTo>
                  <a:pt x="3009707" y="2686748"/>
                  <a:pt x="3009903" y="2689928"/>
                  <a:pt x="3010929" y="2693427"/>
                </a:cubicBezTo>
                <a:cubicBezTo>
                  <a:pt x="3011400" y="2695034"/>
                  <a:pt x="3012034" y="2696505"/>
                  <a:pt x="3012833" y="2697842"/>
                </a:cubicBezTo>
                <a:cubicBezTo>
                  <a:pt x="3013632" y="2699178"/>
                  <a:pt x="3014599" y="2700426"/>
                  <a:pt x="3015734" y="2701586"/>
                </a:cubicBezTo>
                <a:cubicBezTo>
                  <a:pt x="3016869" y="2702746"/>
                  <a:pt x="3018189" y="2703842"/>
                  <a:pt x="3019693" y="2704874"/>
                </a:cubicBezTo>
                <a:cubicBezTo>
                  <a:pt x="3021198" y="2705906"/>
                  <a:pt x="3022915" y="2706935"/>
                  <a:pt x="3024843" y="2707959"/>
                </a:cubicBezTo>
                <a:lnTo>
                  <a:pt x="3018363" y="2709859"/>
                </a:lnTo>
                <a:cubicBezTo>
                  <a:pt x="3018041" y="2709953"/>
                  <a:pt x="3017801" y="2710091"/>
                  <a:pt x="3017641" y="2710274"/>
                </a:cubicBezTo>
                <a:cubicBezTo>
                  <a:pt x="3017481" y="2710456"/>
                  <a:pt x="3017377" y="2710729"/>
                  <a:pt x="3017329" y="2711093"/>
                </a:cubicBezTo>
                <a:cubicBezTo>
                  <a:pt x="3017280" y="2711456"/>
                  <a:pt x="3017300" y="2711886"/>
                  <a:pt x="3017387" y="2712384"/>
                </a:cubicBezTo>
                <a:cubicBezTo>
                  <a:pt x="3017475" y="2712882"/>
                  <a:pt x="3017629" y="2713505"/>
                  <a:pt x="3017849" y="2714255"/>
                </a:cubicBezTo>
                <a:cubicBezTo>
                  <a:pt x="3018058" y="2714969"/>
                  <a:pt x="3018263" y="2715568"/>
                  <a:pt x="3018463" y="2716053"/>
                </a:cubicBezTo>
                <a:cubicBezTo>
                  <a:pt x="3018663" y="2716537"/>
                  <a:pt x="3018882" y="2716919"/>
                  <a:pt x="3019119" y="2717198"/>
                </a:cubicBezTo>
                <a:cubicBezTo>
                  <a:pt x="3019355" y="2717478"/>
                  <a:pt x="3019588" y="2717642"/>
                  <a:pt x="3019816" y="2717692"/>
                </a:cubicBezTo>
                <a:cubicBezTo>
                  <a:pt x="3020043" y="2717741"/>
                  <a:pt x="3020318" y="2717719"/>
                  <a:pt x="3020639" y="2717625"/>
                </a:cubicBezTo>
                <a:lnTo>
                  <a:pt x="3087960" y="2697889"/>
                </a:lnTo>
                <a:cubicBezTo>
                  <a:pt x="3088246" y="2697805"/>
                  <a:pt x="3088477" y="2697669"/>
                  <a:pt x="3088655" y="2697482"/>
                </a:cubicBezTo>
                <a:cubicBezTo>
                  <a:pt x="3088832" y="2697294"/>
                  <a:pt x="3088943" y="2697009"/>
                  <a:pt x="3088986" y="2696628"/>
                </a:cubicBezTo>
                <a:cubicBezTo>
                  <a:pt x="3089030" y="2696247"/>
                  <a:pt x="3089004" y="2695761"/>
                  <a:pt x="3088907" y="2695168"/>
                </a:cubicBezTo>
                <a:cubicBezTo>
                  <a:pt x="3088811" y="2694576"/>
                  <a:pt x="3088638" y="2693852"/>
                  <a:pt x="3088386" y="2692995"/>
                </a:cubicBezTo>
                <a:cubicBezTo>
                  <a:pt x="3088125" y="2692102"/>
                  <a:pt x="3087875" y="2691381"/>
                  <a:pt x="3087635" y="2690830"/>
                </a:cubicBezTo>
                <a:cubicBezTo>
                  <a:pt x="3087397" y="2690280"/>
                  <a:pt x="3087159" y="2689865"/>
                  <a:pt x="3086922" y="2689586"/>
                </a:cubicBezTo>
                <a:cubicBezTo>
                  <a:pt x="3086684" y="2689306"/>
                  <a:pt x="3086438" y="2689126"/>
                  <a:pt x="3086182" y="2689046"/>
                </a:cubicBezTo>
                <a:cubicBezTo>
                  <a:pt x="3085926" y="2688966"/>
                  <a:pt x="3085655" y="2688968"/>
                  <a:pt x="3085369" y="2689052"/>
                </a:cubicBezTo>
                <a:lnTo>
                  <a:pt x="3061269" y="2696117"/>
                </a:lnTo>
                <a:cubicBezTo>
                  <a:pt x="3062142" y="2694465"/>
                  <a:pt x="3062875" y="2692932"/>
                  <a:pt x="3063468" y="2691518"/>
                </a:cubicBezTo>
                <a:cubicBezTo>
                  <a:pt x="3064062" y="2690103"/>
                  <a:pt x="3064492" y="2688726"/>
                  <a:pt x="3064759" y="2687388"/>
                </a:cubicBezTo>
                <a:cubicBezTo>
                  <a:pt x="3065025" y="2686050"/>
                  <a:pt x="3065124" y="2684732"/>
                  <a:pt x="3065054" y="2683434"/>
                </a:cubicBezTo>
                <a:cubicBezTo>
                  <a:pt x="3064983" y="2682136"/>
                  <a:pt x="3064739" y="2680774"/>
                  <a:pt x="3064320" y="2679345"/>
                </a:cubicBezTo>
                <a:cubicBezTo>
                  <a:pt x="3063336" y="2675989"/>
                  <a:pt x="3061828" y="2673194"/>
                  <a:pt x="3059797" y="2670959"/>
                </a:cubicBezTo>
                <a:cubicBezTo>
                  <a:pt x="3057765" y="2668724"/>
                  <a:pt x="3055321" y="2667066"/>
                  <a:pt x="3052464" y="2665984"/>
                </a:cubicBezTo>
                <a:cubicBezTo>
                  <a:pt x="3049607" y="2664902"/>
                  <a:pt x="3046367" y="2664398"/>
                  <a:pt x="3042744" y="2664471"/>
                </a:cubicBezTo>
                <a:cubicBezTo>
                  <a:pt x="3039121" y="2664545"/>
                  <a:pt x="3035203" y="2665199"/>
                  <a:pt x="3030990" y="2666434"/>
                </a:cubicBezTo>
                <a:cubicBezTo>
                  <a:pt x="3027491" y="2667460"/>
                  <a:pt x="3024284" y="2668788"/>
                  <a:pt x="3021369" y="2670418"/>
                </a:cubicBezTo>
                <a:cubicBezTo>
                  <a:pt x="3018454" y="2672048"/>
                  <a:pt x="3016047" y="2673985"/>
                  <a:pt x="3014145" y="2676229"/>
                </a:cubicBezTo>
                <a:cubicBezTo>
                  <a:pt x="3012244" y="2678473"/>
                  <a:pt x="3010976" y="2681025"/>
                  <a:pt x="3010342" y="2683887"/>
                </a:cubicBezTo>
                <a:close/>
                <a:moveTo>
                  <a:pt x="2857840" y="0"/>
                </a:moveTo>
                <a:cubicBezTo>
                  <a:pt x="3133954" y="37196"/>
                  <a:pt x="3363581" y="69330"/>
                  <a:pt x="3604929" y="209862"/>
                </a:cubicBezTo>
                <a:cubicBezTo>
                  <a:pt x="3753568" y="689402"/>
                  <a:pt x="3714623" y="896058"/>
                  <a:pt x="3642276" y="1225848"/>
                </a:cubicBezTo>
                <a:cubicBezTo>
                  <a:pt x="3484295" y="1047400"/>
                  <a:pt x="3293678" y="977848"/>
                  <a:pt x="3115288" y="932864"/>
                </a:cubicBezTo>
                <a:cubicBezTo>
                  <a:pt x="3083391" y="542458"/>
                  <a:pt x="3111112" y="511022"/>
                  <a:pt x="2857840" y="0"/>
                </a:cubicBezTo>
                <a:close/>
                <a:moveTo>
                  <a:pt x="2915768" y="2807520"/>
                </a:moveTo>
                <a:cubicBezTo>
                  <a:pt x="2954249" y="2745297"/>
                  <a:pt x="2957259" y="2683895"/>
                  <a:pt x="2954086" y="2628319"/>
                </a:cubicBezTo>
                <a:cubicBezTo>
                  <a:pt x="3067420" y="2582509"/>
                  <a:pt x="3079360" y="2587539"/>
                  <a:pt x="3208057" y="2466682"/>
                </a:cubicBezTo>
                <a:cubicBezTo>
                  <a:pt x="3222627" y="2549662"/>
                  <a:pt x="3234387" y="2618785"/>
                  <a:pt x="3214946" y="2701449"/>
                </a:cubicBezTo>
                <a:cubicBezTo>
                  <a:pt x="3085906" y="2789231"/>
                  <a:pt x="3020730" y="2797407"/>
                  <a:pt x="2915768" y="2807520"/>
                </a:cubicBezTo>
                <a:close/>
                <a:moveTo>
                  <a:pt x="2831553" y="2368235"/>
                </a:moveTo>
                <a:cubicBezTo>
                  <a:pt x="2878415" y="2255333"/>
                  <a:pt x="2890376" y="2250353"/>
                  <a:pt x="2894536" y="2073854"/>
                </a:cubicBezTo>
                <a:cubicBezTo>
                  <a:pt x="2963892" y="2121685"/>
                  <a:pt x="3021400" y="2161796"/>
                  <a:pt x="3066671" y="2233643"/>
                </a:cubicBezTo>
                <a:cubicBezTo>
                  <a:pt x="3038700" y="2387183"/>
                  <a:pt x="2998803" y="2439366"/>
                  <a:pt x="2932375" y="2521259"/>
                </a:cubicBezTo>
                <a:cubicBezTo>
                  <a:pt x="2915029" y="2450184"/>
                  <a:pt x="2873384" y="2404964"/>
                  <a:pt x="2831553" y="2368235"/>
                </a:cubicBezTo>
                <a:close/>
                <a:moveTo>
                  <a:pt x="2732468" y="1616830"/>
                </a:moveTo>
                <a:cubicBezTo>
                  <a:pt x="2858915" y="1639863"/>
                  <a:pt x="2964064" y="1659460"/>
                  <a:pt x="3073639" y="1719368"/>
                </a:cubicBezTo>
                <a:cubicBezTo>
                  <a:pt x="3137659" y="1900973"/>
                  <a:pt x="3117955" y="1975751"/>
                  <a:pt x="3081831" y="2094741"/>
                </a:cubicBezTo>
                <a:cubicBezTo>
                  <a:pt x="3010868" y="2023690"/>
                  <a:pt x="2923959" y="1991634"/>
                  <a:pt x="2842450" y="1969038"/>
                </a:cubicBezTo>
                <a:cubicBezTo>
                  <a:pt x="2831245" y="1824203"/>
                  <a:pt x="2844250" y="1813564"/>
                  <a:pt x="2732468" y="1616830"/>
                </a:cubicBezTo>
                <a:close/>
                <a:moveTo>
                  <a:pt x="2824084" y="3646901"/>
                </a:moveTo>
                <a:cubicBezTo>
                  <a:pt x="2982608" y="3661489"/>
                  <a:pt x="3122408" y="3613025"/>
                  <a:pt x="3246141" y="3558557"/>
                </a:cubicBezTo>
                <a:cubicBezTo>
                  <a:pt x="3403287" y="3722124"/>
                  <a:pt x="3397631" y="3748005"/>
                  <a:pt x="3731206" y="3873346"/>
                </a:cubicBezTo>
                <a:cubicBezTo>
                  <a:pt x="3551143" y="3972353"/>
                  <a:pt x="3400972" y="4054146"/>
                  <a:pt x="3205438" y="4091726"/>
                </a:cubicBezTo>
                <a:cubicBezTo>
                  <a:pt x="2946236" y="3936747"/>
                  <a:pt x="2896805" y="3826737"/>
                  <a:pt x="2824084" y="3646901"/>
                </a:cubicBezTo>
                <a:close/>
                <a:moveTo>
                  <a:pt x="2655334" y="2912774"/>
                </a:moveTo>
                <a:cubicBezTo>
                  <a:pt x="2728477" y="2911160"/>
                  <a:pt x="2781613" y="2880245"/>
                  <a:pt x="2826497" y="2847316"/>
                </a:cubicBezTo>
                <a:cubicBezTo>
                  <a:pt x="2926640" y="2917420"/>
                  <a:pt x="2928923" y="2930173"/>
                  <a:pt x="3100375" y="2972290"/>
                </a:cubicBezTo>
                <a:cubicBezTo>
                  <a:pt x="3038715" y="3029701"/>
                  <a:pt x="2987148" y="3077209"/>
                  <a:pt x="2907230" y="3105924"/>
                </a:cubicBezTo>
                <a:cubicBezTo>
                  <a:pt x="2763332" y="3045506"/>
                  <a:pt x="2720979" y="2995296"/>
                  <a:pt x="2655334" y="2912774"/>
                </a:cubicBezTo>
                <a:close/>
                <a:moveTo>
                  <a:pt x="2414299" y="2096642"/>
                </a:moveTo>
                <a:cubicBezTo>
                  <a:pt x="2495215" y="2073178"/>
                  <a:pt x="2562659" y="2054007"/>
                  <a:pt x="2646942" y="2064389"/>
                </a:cubicBezTo>
                <a:cubicBezTo>
                  <a:pt x="2748172" y="2183172"/>
                  <a:pt x="2763353" y="2247081"/>
                  <a:pt x="2784765" y="2350332"/>
                </a:cubicBezTo>
                <a:cubicBezTo>
                  <a:pt x="2718743" y="2318810"/>
                  <a:pt x="2657376" y="2322462"/>
                  <a:pt x="2602469" y="2331630"/>
                </a:cubicBezTo>
                <a:cubicBezTo>
                  <a:pt x="2544664" y="2223919"/>
                  <a:pt x="2548373" y="2211505"/>
                  <a:pt x="2414299" y="2096642"/>
                </a:cubicBezTo>
                <a:close/>
                <a:moveTo>
                  <a:pt x="2441426" y="3263615"/>
                </a:moveTo>
                <a:cubicBezTo>
                  <a:pt x="2534608" y="3301049"/>
                  <a:pt x="2627121" y="3296359"/>
                  <a:pt x="2710951" y="3285094"/>
                </a:cubicBezTo>
                <a:cubicBezTo>
                  <a:pt x="2778190" y="3413863"/>
                  <a:pt x="2770415" y="3428758"/>
                  <a:pt x="2950537" y="3565710"/>
                </a:cubicBezTo>
                <a:cubicBezTo>
                  <a:pt x="2825215" y="3594240"/>
                  <a:pt x="2720827" y="3617556"/>
                  <a:pt x="2596524" y="3605547"/>
                </a:cubicBezTo>
                <a:cubicBezTo>
                  <a:pt x="2466267" y="3463730"/>
                  <a:pt x="2454988" y="3387227"/>
                  <a:pt x="2441426" y="3263615"/>
                </a:cubicBezTo>
                <a:close/>
                <a:moveTo>
                  <a:pt x="2383714" y="3030429"/>
                </a:moveTo>
                <a:cubicBezTo>
                  <a:pt x="2375002" y="2943571"/>
                  <a:pt x="2389514" y="2888744"/>
                  <a:pt x="2411179" y="2812683"/>
                </a:cubicBezTo>
                <a:cubicBezTo>
                  <a:pt x="2455069" y="2871217"/>
                  <a:pt x="2511138" y="2896425"/>
                  <a:pt x="2564040" y="2913752"/>
                </a:cubicBezTo>
                <a:cubicBezTo>
                  <a:pt x="2565334" y="3035987"/>
                  <a:pt x="2556293" y="3045268"/>
                  <a:pt x="2621853" y="3209193"/>
                </a:cubicBezTo>
                <a:cubicBezTo>
                  <a:pt x="2539279" y="3192477"/>
                  <a:pt x="2470631" y="3178203"/>
                  <a:pt x="2400762" y="3129937"/>
                </a:cubicBezTo>
                <a:cubicBezTo>
                  <a:pt x="2392102" y="3091893"/>
                  <a:pt x="2386617" y="3059382"/>
                  <a:pt x="2383714" y="3030429"/>
                </a:cubicBezTo>
                <a:close/>
                <a:moveTo>
                  <a:pt x="2135587" y="1027068"/>
                </a:moveTo>
                <a:cubicBezTo>
                  <a:pt x="2340074" y="1006818"/>
                  <a:pt x="2510309" y="990645"/>
                  <a:pt x="2704874" y="1032958"/>
                </a:cubicBezTo>
                <a:cubicBezTo>
                  <a:pt x="2882283" y="1277355"/>
                  <a:pt x="2884488" y="1397940"/>
                  <a:pt x="2880658" y="1591886"/>
                </a:cubicBezTo>
                <a:cubicBezTo>
                  <a:pt x="2740631" y="1516154"/>
                  <a:pt x="2593035" y="1505758"/>
                  <a:pt x="2457851" y="1507200"/>
                </a:cubicBezTo>
                <a:cubicBezTo>
                  <a:pt x="2377658" y="1295025"/>
                  <a:pt x="2393033" y="1273451"/>
                  <a:pt x="2135587" y="1027068"/>
                </a:cubicBezTo>
                <a:close/>
                <a:moveTo>
                  <a:pt x="2084471" y="2739910"/>
                </a:moveTo>
                <a:cubicBezTo>
                  <a:pt x="2187139" y="2622368"/>
                  <a:pt x="2248134" y="2597987"/>
                  <a:pt x="2347133" y="2561676"/>
                </a:cubicBezTo>
                <a:cubicBezTo>
                  <a:pt x="2325625" y="2631605"/>
                  <a:pt x="2338230" y="2691774"/>
                  <a:pt x="2355344" y="2744745"/>
                </a:cubicBezTo>
                <a:cubicBezTo>
                  <a:pt x="2257265" y="2817709"/>
                  <a:pt x="2244442" y="2815859"/>
                  <a:pt x="2150464" y="2965316"/>
                </a:cubicBezTo>
                <a:cubicBezTo>
                  <a:pt x="2115397" y="2888712"/>
                  <a:pt x="2086551" y="2824804"/>
                  <a:pt x="2084471" y="2739910"/>
                </a:cubicBezTo>
                <a:close/>
                <a:moveTo>
                  <a:pt x="2066484" y="2470971"/>
                </a:moveTo>
                <a:cubicBezTo>
                  <a:pt x="2103789" y="2395431"/>
                  <a:pt x="2135169" y="2332729"/>
                  <a:pt x="2199719" y="2277550"/>
                </a:cubicBezTo>
                <a:cubicBezTo>
                  <a:pt x="2355690" y="2283038"/>
                  <a:pt x="2413090" y="2314974"/>
                  <a:pt x="2503724" y="2368870"/>
                </a:cubicBezTo>
                <a:cubicBezTo>
                  <a:pt x="2435903" y="2396306"/>
                  <a:pt x="2397175" y="2444049"/>
                  <a:pt x="2366878" y="2490749"/>
                </a:cubicBezTo>
                <a:cubicBezTo>
                  <a:pt x="2248388" y="2460695"/>
                  <a:pt x="2241732" y="2449579"/>
                  <a:pt x="2066484" y="2470971"/>
                </a:cubicBezTo>
                <a:close/>
                <a:moveTo>
                  <a:pt x="1957804" y="1933088"/>
                </a:moveTo>
                <a:cubicBezTo>
                  <a:pt x="2055626" y="1849719"/>
                  <a:pt x="2137315" y="1780673"/>
                  <a:pt x="2253025" y="1733697"/>
                </a:cubicBezTo>
                <a:cubicBezTo>
                  <a:pt x="2434179" y="1798982"/>
                  <a:pt x="2479634" y="1861543"/>
                  <a:pt x="2548947" y="1964787"/>
                </a:cubicBezTo>
                <a:cubicBezTo>
                  <a:pt x="2449029" y="1974809"/>
                  <a:pt x="2369228" y="2021846"/>
                  <a:pt x="2300169" y="2070685"/>
                </a:cubicBezTo>
                <a:cubicBezTo>
                  <a:pt x="2180902" y="1987751"/>
                  <a:pt x="2180888" y="1970949"/>
                  <a:pt x="1957804" y="1933088"/>
                </a:cubicBezTo>
                <a:close/>
                <a:moveTo>
                  <a:pt x="2049454" y="4396812"/>
                </a:moveTo>
                <a:cubicBezTo>
                  <a:pt x="2047262" y="4357955"/>
                  <a:pt x="2045575" y="4317777"/>
                  <a:pt x="2043908" y="4275607"/>
                </a:cubicBezTo>
                <a:cubicBezTo>
                  <a:pt x="2241857" y="4408339"/>
                  <a:pt x="2443863" y="4427463"/>
                  <a:pt x="2627831" y="4425907"/>
                </a:cubicBezTo>
                <a:cubicBezTo>
                  <a:pt x="2757351" y="4795580"/>
                  <a:pt x="2738474" y="4833001"/>
                  <a:pt x="3112665" y="5263433"/>
                </a:cubicBezTo>
                <a:cubicBezTo>
                  <a:pt x="2836113" y="5297220"/>
                  <a:pt x="2605819" y="5324158"/>
                  <a:pt x="2336792" y="5249178"/>
                </a:cubicBezTo>
                <a:cubicBezTo>
                  <a:pt x="2104917" y="4876067"/>
                  <a:pt x="2064799" y="4668808"/>
                  <a:pt x="2049454" y="4396812"/>
                </a:cubicBezTo>
                <a:close/>
                <a:moveTo>
                  <a:pt x="1815067" y="3178030"/>
                </a:moveTo>
                <a:cubicBezTo>
                  <a:pt x="1853104" y="2989266"/>
                  <a:pt x="1908329" y="2935134"/>
                  <a:pt x="2000303" y="2851441"/>
                </a:cubicBezTo>
                <a:cubicBezTo>
                  <a:pt x="2024857" y="2948813"/>
                  <a:pt x="2083079" y="3020860"/>
                  <a:pt x="2141510" y="3082018"/>
                </a:cubicBezTo>
                <a:cubicBezTo>
                  <a:pt x="2076947" y="3212149"/>
                  <a:pt x="2060328" y="3214625"/>
                  <a:pt x="2055563" y="3440849"/>
                </a:cubicBezTo>
                <a:cubicBezTo>
                  <a:pt x="1958761" y="3356298"/>
                  <a:pt x="1878490" y="3285608"/>
                  <a:pt x="1815067" y="3178030"/>
                </a:cubicBezTo>
                <a:close/>
                <a:moveTo>
                  <a:pt x="1773995" y="3852346"/>
                </a:moveTo>
                <a:cubicBezTo>
                  <a:pt x="1768646" y="3628561"/>
                  <a:pt x="1825711" y="3530400"/>
                  <a:pt x="1915513" y="3386367"/>
                </a:cubicBezTo>
                <a:cubicBezTo>
                  <a:pt x="1996985" y="3523133"/>
                  <a:pt x="2118424" y="3607663"/>
                  <a:pt x="2235266" y="3675667"/>
                </a:cubicBezTo>
                <a:cubicBezTo>
                  <a:pt x="2195462" y="3898972"/>
                  <a:pt x="2171206" y="3909625"/>
                  <a:pt x="2266114" y="4253101"/>
                </a:cubicBezTo>
                <a:cubicBezTo>
                  <a:pt x="2080117" y="4165751"/>
                  <a:pt x="1925625" y="4092445"/>
                  <a:pt x="1780195" y="3956445"/>
                </a:cubicBezTo>
                <a:cubicBezTo>
                  <a:pt x="1776797" y="3918848"/>
                  <a:pt x="1774759" y="3884315"/>
                  <a:pt x="1773995" y="3852346"/>
                </a:cubicBezTo>
                <a:close/>
                <a:moveTo>
                  <a:pt x="1637680" y="2697387"/>
                </a:moveTo>
                <a:cubicBezTo>
                  <a:pt x="1642197" y="2568938"/>
                  <a:pt x="1646392" y="2462060"/>
                  <a:pt x="1689835" y="2344978"/>
                </a:cubicBezTo>
                <a:cubicBezTo>
                  <a:pt x="1860282" y="2255385"/>
                  <a:pt x="1937123" y="2264075"/>
                  <a:pt x="2060084" y="2282623"/>
                </a:cubicBezTo>
                <a:cubicBezTo>
                  <a:pt x="2000035" y="2363110"/>
                  <a:pt x="1980875" y="2453738"/>
                  <a:pt x="1970295" y="2537658"/>
                </a:cubicBezTo>
                <a:cubicBezTo>
                  <a:pt x="1828600" y="2569677"/>
                  <a:pt x="1816194" y="2558346"/>
                  <a:pt x="1637680" y="2697387"/>
                </a:cubicBezTo>
                <a:close/>
                <a:moveTo>
                  <a:pt x="1123468" y="2022351"/>
                </a:moveTo>
                <a:cubicBezTo>
                  <a:pt x="1237128" y="1851160"/>
                  <a:pt x="1332280" y="1709077"/>
                  <a:pt x="1488121" y="1585144"/>
                </a:cubicBezTo>
                <a:cubicBezTo>
                  <a:pt x="1789632" y="1602323"/>
                  <a:pt x="1884424" y="1676889"/>
                  <a:pt x="2032219" y="1802532"/>
                </a:cubicBezTo>
                <a:cubicBezTo>
                  <a:pt x="1884991" y="1863085"/>
                  <a:pt x="1783580" y="1970828"/>
                  <a:pt x="1699189" y="2076444"/>
                </a:cubicBezTo>
                <a:cubicBezTo>
                  <a:pt x="1484127" y="2004350"/>
                  <a:pt x="1477143" y="1978795"/>
                  <a:pt x="1123468" y="2022351"/>
                </a:cubicBezTo>
                <a:close/>
                <a:moveTo>
                  <a:pt x="1063096" y="2952980"/>
                </a:moveTo>
                <a:cubicBezTo>
                  <a:pt x="1060448" y="2906358"/>
                  <a:pt x="1060488" y="2858731"/>
                  <a:pt x="1063926" y="2809072"/>
                </a:cubicBezTo>
                <a:cubicBezTo>
                  <a:pt x="1280118" y="2598205"/>
                  <a:pt x="1399118" y="2578597"/>
                  <a:pt x="1591581" y="2554357"/>
                </a:cubicBezTo>
                <a:cubicBezTo>
                  <a:pt x="1536881" y="2703859"/>
                  <a:pt x="1547925" y="2851408"/>
                  <a:pt x="1568888" y="2984964"/>
                </a:cubicBezTo>
                <a:cubicBezTo>
                  <a:pt x="1370531" y="3094979"/>
                  <a:pt x="1346961" y="3082883"/>
                  <a:pt x="1140371" y="3373233"/>
                </a:cubicBezTo>
                <a:cubicBezTo>
                  <a:pt x="1103178" y="3223673"/>
                  <a:pt x="1071040" y="3092846"/>
                  <a:pt x="1063096" y="2952980"/>
                </a:cubicBezTo>
                <a:close/>
                <a:moveTo>
                  <a:pt x="891014" y="592952"/>
                </a:moveTo>
                <a:cubicBezTo>
                  <a:pt x="1111226" y="422279"/>
                  <a:pt x="1295219" y="281183"/>
                  <a:pt x="1564680" y="207781"/>
                </a:cubicBezTo>
                <a:cubicBezTo>
                  <a:pt x="2010692" y="438273"/>
                  <a:pt x="2130639" y="611003"/>
                  <a:pt x="2314904" y="893921"/>
                </a:cubicBezTo>
                <a:cubicBezTo>
                  <a:pt x="2076905" y="881315"/>
                  <a:pt x="1893615" y="968361"/>
                  <a:pt x="1736410" y="1063928"/>
                </a:cubicBezTo>
                <a:cubicBezTo>
                  <a:pt x="1435819" y="812774"/>
                  <a:pt x="1432864" y="770966"/>
                  <a:pt x="891014" y="592952"/>
                </a:cubicBezTo>
                <a:close/>
                <a:moveTo>
                  <a:pt x="412192" y="4056550"/>
                </a:moveTo>
                <a:cubicBezTo>
                  <a:pt x="575807" y="3581910"/>
                  <a:pt x="729389" y="3438259"/>
                  <a:pt x="982707" y="3215042"/>
                </a:cubicBezTo>
                <a:cubicBezTo>
                  <a:pt x="1004628" y="3452363"/>
                  <a:pt x="1117250" y="3621149"/>
                  <a:pt x="1234533" y="3762893"/>
                </a:cubicBezTo>
                <a:cubicBezTo>
                  <a:pt x="1029457" y="4096625"/>
                  <a:pt x="988515" y="4105591"/>
                  <a:pt x="890678" y="4667480"/>
                </a:cubicBezTo>
                <a:cubicBezTo>
                  <a:pt x="689972" y="4474245"/>
                  <a:pt x="523767" y="4312575"/>
                  <a:pt x="412192" y="4056550"/>
                </a:cubicBezTo>
                <a:close/>
                <a:moveTo>
                  <a:pt x="0" y="2711726"/>
                </a:moveTo>
                <a:cubicBezTo>
                  <a:pt x="7099" y="2433208"/>
                  <a:pt x="14195" y="2201452"/>
                  <a:pt x="127786" y="1946315"/>
                </a:cubicBezTo>
                <a:cubicBezTo>
                  <a:pt x="588425" y="1746656"/>
                  <a:pt x="798082" y="1763010"/>
                  <a:pt x="1133764" y="1799245"/>
                </a:cubicBezTo>
                <a:cubicBezTo>
                  <a:pt x="973459" y="1975609"/>
                  <a:pt x="924943" y="2172633"/>
                  <a:pt x="899526" y="2354843"/>
                </a:cubicBezTo>
                <a:cubicBezTo>
                  <a:pt x="514866" y="2428799"/>
                  <a:pt x="480615" y="2404643"/>
                  <a:pt x="0" y="271172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3338">
                <a:srgbClr val="FF0000"/>
              </a:gs>
              <a:gs pos="26000">
                <a:srgbClr val="FF0000"/>
              </a:gs>
              <a:gs pos="68000">
                <a:schemeClr val="tx1"/>
              </a:gs>
              <a:gs pos="59000">
                <a:srgbClr val="C00000"/>
              </a:gs>
              <a:gs pos="44000">
                <a:srgbClr val="B7092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woPt" dir="t">
              <a:rot lat="0" lon="0" rev="1800000"/>
            </a:lightRig>
          </a:scene3d>
          <a:sp3d prstMaterial="softEdge">
            <a:bevelT w="381000" h="889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5"/>
          <p:cNvSpPr/>
          <p:nvPr/>
        </p:nvSpPr>
        <p:spPr>
          <a:xfrm rot="5400000">
            <a:off x="1936708" y="780385"/>
            <a:ext cx="5209287" cy="5297229"/>
          </a:xfrm>
          <a:custGeom>
            <a:avLst/>
            <a:gdLst/>
            <a:ahLst/>
            <a:cxnLst/>
            <a:rect l="l" t="t" r="r" b="b"/>
            <a:pathLst>
              <a:path w="5209287" h="5297229">
                <a:moveTo>
                  <a:pt x="4336249" y="2059154"/>
                </a:moveTo>
                <a:cubicBezTo>
                  <a:pt x="4646307" y="1819783"/>
                  <a:pt x="4687769" y="1825912"/>
                  <a:pt x="4978424" y="1335188"/>
                </a:cubicBezTo>
                <a:cubicBezTo>
                  <a:pt x="5097603" y="1587019"/>
                  <a:pt x="5195709" y="1797106"/>
                  <a:pt x="5209287" y="2076056"/>
                </a:cubicBezTo>
                <a:cubicBezTo>
                  <a:pt x="4888051" y="2461881"/>
                  <a:pt x="4693522" y="2541765"/>
                  <a:pt x="4377529" y="2660695"/>
                </a:cubicBezTo>
                <a:cubicBezTo>
                  <a:pt x="4441154" y="2431013"/>
                  <a:pt x="4395674" y="2233267"/>
                  <a:pt x="4336249" y="2059154"/>
                </a:cubicBezTo>
                <a:close/>
                <a:moveTo>
                  <a:pt x="3573999" y="3062655"/>
                </a:moveTo>
                <a:cubicBezTo>
                  <a:pt x="3678140" y="2942250"/>
                  <a:pt x="3720115" y="2800367"/>
                  <a:pt x="3747854" y="2668052"/>
                </a:cubicBezTo>
                <a:cubicBezTo>
                  <a:pt x="3972329" y="2635492"/>
                  <a:pt x="3990080" y="2655157"/>
                  <a:pt x="4286176" y="2456889"/>
                </a:cubicBezTo>
                <a:cubicBezTo>
                  <a:pt x="4261861" y="2660933"/>
                  <a:pt x="4240949" y="2830651"/>
                  <a:pt x="4157681" y="3011516"/>
                </a:cubicBezTo>
                <a:cubicBezTo>
                  <a:pt x="3880781" y="3132058"/>
                  <a:pt x="3762557" y="3108211"/>
                  <a:pt x="3573999" y="3062655"/>
                </a:cubicBezTo>
                <a:close/>
                <a:moveTo>
                  <a:pt x="3618669" y="4066265"/>
                </a:moveTo>
                <a:cubicBezTo>
                  <a:pt x="3842461" y="3984296"/>
                  <a:pt x="3976775" y="3832204"/>
                  <a:pt x="4083755" y="3682531"/>
                </a:cubicBezTo>
                <a:cubicBezTo>
                  <a:pt x="4458878" y="3795297"/>
                  <a:pt x="4478030" y="3832578"/>
                  <a:pt x="5046236" y="3783250"/>
                </a:cubicBezTo>
                <a:cubicBezTo>
                  <a:pt x="4910847" y="4026750"/>
                  <a:pt x="4797135" y="4228817"/>
                  <a:pt x="4578224" y="4402239"/>
                </a:cubicBezTo>
                <a:cubicBezTo>
                  <a:pt x="4077511" y="4365639"/>
                  <a:pt x="3899318" y="4253968"/>
                  <a:pt x="3618669" y="4066265"/>
                </a:cubicBezTo>
                <a:close/>
                <a:moveTo>
                  <a:pt x="3305519" y="1757957"/>
                </a:moveTo>
                <a:cubicBezTo>
                  <a:pt x="3400462" y="1551959"/>
                  <a:pt x="3426623" y="1547781"/>
                  <a:pt x="3421594" y="1191470"/>
                </a:cubicBezTo>
                <a:cubicBezTo>
                  <a:pt x="3579481" y="1322988"/>
                  <a:pt x="3710433" y="1432956"/>
                  <a:pt x="3816775" y="1601293"/>
                </a:cubicBezTo>
                <a:cubicBezTo>
                  <a:pt x="3767069" y="1899174"/>
                  <a:pt x="3682684" y="1985341"/>
                  <a:pt x="3541785" y="2118672"/>
                </a:cubicBezTo>
                <a:cubicBezTo>
                  <a:pt x="3497520" y="1965756"/>
                  <a:pt x="3401383" y="1853281"/>
                  <a:pt x="3305519" y="1757957"/>
                </a:cubicBezTo>
                <a:close/>
                <a:moveTo>
                  <a:pt x="3246212" y="2356031"/>
                </a:moveTo>
                <a:cubicBezTo>
                  <a:pt x="3341564" y="2246439"/>
                  <a:pt x="3358270" y="2248243"/>
                  <a:pt x="3420049" y="2030566"/>
                </a:cubicBezTo>
                <a:cubicBezTo>
                  <a:pt x="3492342" y="2136835"/>
                  <a:pt x="3552143" y="2225516"/>
                  <a:pt x="3586323" y="2345630"/>
                </a:cubicBezTo>
                <a:cubicBezTo>
                  <a:pt x="3501818" y="2518656"/>
                  <a:pt x="3434705" y="2557074"/>
                  <a:pt x="3324567" y="2614808"/>
                </a:cubicBezTo>
                <a:cubicBezTo>
                  <a:pt x="3325416" y="2514392"/>
                  <a:pt x="3287291" y="2429969"/>
                  <a:pt x="3246212" y="2356031"/>
                </a:cubicBezTo>
                <a:close/>
                <a:moveTo>
                  <a:pt x="3019026" y="2692877"/>
                </a:moveTo>
                <a:cubicBezTo>
                  <a:pt x="3018352" y="2690578"/>
                  <a:pt x="3018324" y="2688499"/>
                  <a:pt x="3018942" y="2686640"/>
                </a:cubicBezTo>
                <a:cubicBezTo>
                  <a:pt x="3019561" y="2684782"/>
                  <a:pt x="3020628" y="2683133"/>
                  <a:pt x="3022145" y="2681693"/>
                </a:cubicBezTo>
                <a:cubicBezTo>
                  <a:pt x="3023661" y="2680254"/>
                  <a:pt x="3025516" y="2679008"/>
                  <a:pt x="3027708" y="2677956"/>
                </a:cubicBezTo>
                <a:cubicBezTo>
                  <a:pt x="3029901" y="2676904"/>
                  <a:pt x="3032229" y="2676016"/>
                  <a:pt x="3034692" y="2675294"/>
                </a:cubicBezTo>
                <a:cubicBezTo>
                  <a:pt x="3036942" y="2674635"/>
                  <a:pt x="3039242" y="2674214"/>
                  <a:pt x="3041592" y="2674032"/>
                </a:cubicBezTo>
                <a:cubicBezTo>
                  <a:pt x="3043943" y="2673850"/>
                  <a:pt x="3046156" y="2673991"/>
                  <a:pt x="3048230" y="2674456"/>
                </a:cubicBezTo>
                <a:cubicBezTo>
                  <a:pt x="3050305" y="2674920"/>
                  <a:pt x="3052113" y="2675795"/>
                  <a:pt x="3053652" y="2677080"/>
                </a:cubicBezTo>
                <a:cubicBezTo>
                  <a:pt x="3055192" y="2678364"/>
                  <a:pt x="3056289" y="2680120"/>
                  <a:pt x="3056942" y="2682347"/>
                </a:cubicBezTo>
                <a:cubicBezTo>
                  <a:pt x="3057647" y="2684754"/>
                  <a:pt x="3057536" y="2687283"/>
                  <a:pt x="3056607" y="2689935"/>
                </a:cubicBezTo>
                <a:cubicBezTo>
                  <a:pt x="3055678" y="2692587"/>
                  <a:pt x="3054090" y="2695569"/>
                  <a:pt x="3051843" y="2698881"/>
                </a:cubicBezTo>
                <a:lnTo>
                  <a:pt x="3032670" y="2704502"/>
                </a:lnTo>
                <a:cubicBezTo>
                  <a:pt x="3030509" y="2703614"/>
                  <a:pt x="3028647" y="2702716"/>
                  <a:pt x="3027083" y="2701809"/>
                </a:cubicBezTo>
                <a:cubicBezTo>
                  <a:pt x="3025518" y="2700902"/>
                  <a:pt x="3024201" y="2699982"/>
                  <a:pt x="3023132" y="2699047"/>
                </a:cubicBezTo>
                <a:cubicBezTo>
                  <a:pt x="3022063" y="2698112"/>
                  <a:pt x="3021196" y="2697137"/>
                  <a:pt x="3020530" y="2696123"/>
                </a:cubicBezTo>
                <a:cubicBezTo>
                  <a:pt x="3019864" y="2695109"/>
                  <a:pt x="3019363" y="2694027"/>
                  <a:pt x="3019026" y="2692877"/>
                </a:cubicBezTo>
                <a:close/>
                <a:moveTo>
                  <a:pt x="3039596" y="3150676"/>
                </a:moveTo>
                <a:cubicBezTo>
                  <a:pt x="3124276" y="3096701"/>
                  <a:pt x="3174317" y="3018749"/>
                  <a:pt x="3213956" y="2944028"/>
                </a:cubicBezTo>
                <a:cubicBezTo>
                  <a:pt x="3357800" y="2964315"/>
                  <a:pt x="3365384" y="2979308"/>
                  <a:pt x="3581593" y="2912572"/>
                </a:cubicBezTo>
                <a:cubicBezTo>
                  <a:pt x="3531838" y="3031080"/>
                  <a:pt x="3490031" y="3129530"/>
                  <a:pt x="3407907" y="3223611"/>
                </a:cubicBezTo>
                <a:cubicBezTo>
                  <a:pt x="3216770" y="3246970"/>
                  <a:pt x="3147999" y="3211606"/>
                  <a:pt x="3039596" y="3150676"/>
                </a:cubicBezTo>
                <a:close/>
                <a:moveTo>
                  <a:pt x="3010342" y="2683887"/>
                </a:moveTo>
                <a:cubicBezTo>
                  <a:pt x="3009707" y="2686748"/>
                  <a:pt x="3009903" y="2689928"/>
                  <a:pt x="3010929" y="2693427"/>
                </a:cubicBezTo>
                <a:cubicBezTo>
                  <a:pt x="3011400" y="2695034"/>
                  <a:pt x="3012034" y="2696505"/>
                  <a:pt x="3012833" y="2697842"/>
                </a:cubicBezTo>
                <a:cubicBezTo>
                  <a:pt x="3013632" y="2699178"/>
                  <a:pt x="3014599" y="2700426"/>
                  <a:pt x="3015734" y="2701586"/>
                </a:cubicBezTo>
                <a:cubicBezTo>
                  <a:pt x="3016869" y="2702746"/>
                  <a:pt x="3018189" y="2703842"/>
                  <a:pt x="3019693" y="2704874"/>
                </a:cubicBezTo>
                <a:cubicBezTo>
                  <a:pt x="3021198" y="2705906"/>
                  <a:pt x="3022915" y="2706935"/>
                  <a:pt x="3024843" y="2707959"/>
                </a:cubicBezTo>
                <a:lnTo>
                  <a:pt x="3018363" y="2709859"/>
                </a:lnTo>
                <a:cubicBezTo>
                  <a:pt x="3018041" y="2709953"/>
                  <a:pt x="3017801" y="2710091"/>
                  <a:pt x="3017641" y="2710274"/>
                </a:cubicBezTo>
                <a:cubicBezTo>
                  <a:pt x="3017481" y="2710456"/>
                  <a:pt x="3017377" y="2710729"/>
                  <a:pt x="3017329" y="2711093"/>
                </a:cubicBezTo>
                <a:cubicBezTo>
                  <a:pt x="3017280" y="2711456"/>
                  <a:pt x="3017300" y="2711886"/>
                  <a:pt x="3017387" y="2712384"/>
                </a:cubicBezTo>
                <a:cubicBezTo>
                  <a:pt x="3017475" y="2712882"/>
                  <a:pt x="3017629" y="2713505"/>
                  <a:pt x="3017849" y="2714255"/>
                </a:cubicBezTo>
                <a:cubicBezTo>
                  <a:pt x="3018058" y="2714969"/>
                  <a:pt x="3018263" y="2715568"/>
                  <a:pt x="3018463" y="2716053"/>
                </a:cubicBezTo>
                <a:cubicBezTo>
                  <a:pt x="3018663" y="2716537"/>
                  <a:pt x="3018882" y="2716919"/>
                  <a:pt x="3019119" y="2717198"/>
                </a:cubicBezTo>
                <a:cubicBezTo>
                  <a:pt x="3019355" y="2717478"/>
                  <a:pt x="3019588" y="2717642"/>
                  <a:pt x="3019816" y="2717692"/>
                </a:cubicBezTo>
                <a:cubicBezTo>
                  <a:pt x="3020043" y="2717741"/>
                  <a:pt x="3020318" y="2717719"/>
                  <a:pt x="3020639" y="2717625"/>
                </a:cubicBezTo>
                <a:lnTo>
                  <a:pt x="3087960" y="2697889"/>
                </a:lnTo>
                <a:cubicBezTo>
                  <a:pt x="3088246" y="2697805"/>
                  <a:pt x="3088477" y="2697669"/>
                  <a:pt x="3088655" y="2697482"/>
                </a:cubicBezTo>
                <a:cubicBezTo>
                  <a:pt x="3088832" y="2697294"/>
                  <a:pt x="3088943" y="2697009"/>
                  <a:pt x="3088986" y="2696628"/>
                </a:cubicBezTo>
                <a:cubicBezTo>
                  <a:pt x="3089030" y="2696247"/>
                  <a:pt x="3089004" y="2695761"/>
                  <a:pt x="3088907" y="2695168"/>
                </a:cubicBezTo>
                <a:cubicBezTo>
                  <a:pt x="3088811" y="2694576"/>
                  <a:pt x="3088638" y="2693852"/>
                  <a:pt x="3088386" y="2692995"/>
                </a:cubicBezTo>
                <a:cubicBezTo>
                  <a:pt x="3088125" y="2692102"/>
                  <a:pt x="3087875" y="2691381"/>
                  <a:pt x="3087635" y="2690830"/>
                </a:cubicBezTo>
                <a:cubicBezTo>
                  <a:pt x="3087397" y="2690280"/>
                  <a:pt x="3087159" y="2689865"/>
                  <a:pt x="3086922" y="2689586"/>
                </a:cubicBezTo>
                <a:cubicBezTo>
                  <a:pt x="3086684" y="2689306"/>
                  <a:pt x="3086438" y="2689126"/>
                  <a:pt x="3086182" y="2689046"/>
                </a:cubicBezTo>
                <a:cubicBezTo>
                  <a:pt x="3085926" y="2688966"/>
                  <a:pt x="3085655" y="2688968"/>
                  <a:pt x="3085369" y="2689052"/>
                </a:cubicBezTo>
                <a:lnTo>
                  <a:pt x="3061269" y="2696117"/>
                </a:lnTo>
                <a:cubicBezTo>
                  <a:pt x="3062142" y="2694465"/>
                  <a:pt x="3062875" y="2692932"/>
                  <a:pt x="3063468" y="2691518"/>
                </a:cubicBezTo>
                <a:cubicBezTo>
                  <a:pt x="3064062" y="2690103"/>
                  <a:pt x="3064492" y="2688726"/>
                  <a:pt x="3064759" y="2687388"/>
                </a:cubicBezTo>
                <a:cubicBezTo>
                  <a:pt x="3065025" y="2686050"/>
                  <a:pt x="3065124" y="2684732"/>
                  <a:pt x="3065054" y="2683434"/>
                </a:cubicBezTo>
                <a:cubicBezTo>
                  <a:pt x="3064983" y="2682136"/>
                  <a:pt x="3064739" y="2680774"/>
                  <a:pt x="3064320" y="2679345"/>
                </a:cubicBezTo>
                <a:cubicBezTo>
                  <a:pt x="3063336" y="2675989"/>
                  <a:pt x="3061828" y="2673194"/>
                  <a:pt x="3059797" y="2670959"/>
                </a:cubicBezTo>
                <a:cubicBezTo>
                  <a:pt x="3057765" y="2668724"/>
                  <a:pt x="3055321" y="2667066"/>
                  <a:pt x="3052464" y="2665984"/>
                </a:cubicBezTo>
                <a:cubicBezTo>
                  <a:pt x="3049607" y="2664902"/>
                  <a:pt x="3046367" y="2664398"/>
                  <a:pt x="3042744" y="2664471"/>
                </a:cubicBezTo>
                <a:cubicBezTo>
                  <a:pt x="3039121" y="2664545"/>
                  <a:pt x="3035203" y="2665199"/>
                  <a:pt x="3030990" y="2666434"/>
                </a:cubicBezTo>
                <a:cubicBezTo>
                  <a:pt x="3027491" y="2667460"/>
                  <a:pt x="3024284" y="2668788"/>
                  <a:pt x="3021369" y="2670418"/>
                </a:cubicBezTo>
                <a:cubicBezTo>
                  <a:pt x="3018454" y="2672048"/>
                  <a:pt x="3016047" y="2673985"/>
                  <a:pt x="3014145" y="2676229"/>
                </a:cubicBezTo>
                <a:cubicBezTo>
                  <a:pt x="3012244" y="2678473"/>
                  <a:pt x="3010976" y="2681025"/>
                  <a:pt x="3010342" y="2683887"/>
                </a:cubicBezTo>
                <a:close/>
                <a:moveTo>
                  <a:pt x="2857840" y="0"/>
                </a:moveTo>
                <a:cubicBezTo>
                  <a:pt x="3133954" y="37196"/>
                  <a:pt x="3363581" y="69330"/>
                  <a:pt x="3604929" y="209862"/>
                </a:cubicBezTo>
                <a:cubicBezTo>
                  <a:pt x="3753568" y="689402"/>
                  <a:pt x="3714623" y="896058"/>
                  <a:pt x="3642276" y="1225848"/>
                </a:cubicBezTo>
                <a:cubicBezTo>
                  <a:pt x="3484295" y="1047400"/>
                  <a:pt x="3293678" y="977848"/>
                  <a:pt x="3115288" y="932864"/>
                </a:cubicBezTo>
                <a:cubicBezTo>
                  <a:pt x="3083391" y="542458"/>
                  <a:pt x="3111112" y="511022"/>
                  <a:pt x="2857840" y="0"/>
                </a:cubicBezTo>
                <a:close/>
                <a:moveTo>
                  <a:pt x="2915768" y="2807520"/>
                </a:moveTo>
                <a:cubicBezTo>
                  <a:pt x="2954249" y="2745297"/>
                  <a:pt x="2957259" y="2683895"/>
                  <a:pt x="2954086" y="2628319"/>
                </a:cubicBezTo>
                <a:cubicBezTo>
                  <a:pt x="3067420" y="2582509"/>
                  <a:pt x="3079360" y="2587539"/>
                  <a:pt x="3208057" y="2466682"/>
                </a:cubicBezTo>
                <a:cubicBezTo>
                  <a:pt x="3222627" y="2549662"/>
                  <a:pt x="3234387" y="2618785"/>
                  <a:pt x="3214946" y="2701449"/>
                </a:cubicBezTo>
                <a:cubicBezTo>
                  <a:pt x="3085906" y="2789231"/>
                  <a:pt x="3020730" y="2797407"/>
                  <a:pt x="2915768" y="2807520"/>
                </a:cubicBezTo>
                <a:close/>
                <a:moveTo>
                  <a:pt x="2831553" y="2368235"/>
                </a:moveTo>
                <a:cubicBezTo>
                  <a:pt x="2878415" y="2255333"/>
                  <a:pt x="2890376" y="2250353"/>
                  <a:pt x="2894536" y="2073854"/>
                </a:cubicBezTo>
                <a:cubicBezTo>
                  <a:pt x="2963892" y="2121685"/>
                  <a:pt x="3021400" y="2161796"/>
                  <a:pt x="3066671" y="2233643"/>
                </a:cubicBezTo>
                <a:cubicBezTo>
                  <a:pt x="3038700" y="2387183"/>
                  <a:pt x="2998803" y="2439366"/>
                  <a:pt x="2932375" y="2521259"/>
                </a:cubicBezTo>
                <a:cubicBezTo>
                  <a:pt x="2915029" y="2450184"/>
                  <a:pt x="2873384" y="2404964"/>
                  <a:pt x="2831553" y="2368235"/>
                </a:cubicBezTo>
                <a:close/>
                <a:moveTo>
                  <a:pt x="2732468" y="1616830"/>
                </a:moveTo>
                <a:cubicBezTo>
                  <a:pt x="2858915" y="1639863"/>
                  <a:pt x="2964064" y="1659460"/>
                  <a:pt x="3073639" y="1719368"/>
                </a:cubicBezTo>
                <a:cubicBezTo>
                  <a:pt x="3137659" y="1900973"/>
                  <a:pt x="3117955" y="1975751"/>
                  <a:pt x="3081831" y="2094741"/>
                </a:cubicBezTo>
                <a:cubicBezTo>
                  <a:pt x="3010868" y="2023690"/>
                  <a:pt x="2923959" y="1991634"/>
                  <a:pt x="2842450" y="1969038"/>
                </a:cubicBezTo>
                <a:cubicBezTo>
                  <a:pt x="2831245" y="1824203"/>
                  <a:pt x="2844250" y="1813564"/>
                  <a:pt x="2732468" y="1616830"/>
                </a:cubicBezTo>
                <a:close/>
                <a:moveTo>
                  <a:pt x="2824084" y="3646901"/>
                </a:moveTo>
                <a:cubicBezTo>
                  <a:pt x="2982608" y="3661489"/>
                  <a:pt x="3122408" y="3613025"/>
                  <a:pt x="3246141" y="3558557"/>
                </a:cubicBezTo>
                <a:cubicBezTo>
                  <a:pt x="3403287" y="3722124"/>
                  <a:pt x="3397631" y="3748005"/>
                  <a:pt x="3731206" y="3873346"/>
                </a:cubicBezTo>
                <a:cubicBezTo>
                  <a:pt x="3551143" y="3972353"/>
                  <a:pt x="3400972" y="4054146"/>
                  <a:pt x="3205438" y="4091726"/>
                </a:cubicBezTo>
                <a:cubicBezTo>
                  <a:pt x="2946236" y="3936747"/>
                  <a:pt x="2896805" y="3826737"/>
                  <a:pt x="2824084" y="3646901"/>
                </a:cubicBezTo>
                <a:close/>
                <a:moveTo>
                  <a:pt x="2655334" y="2912774"/>
                </a:moveTo>
                <a:cubicBezTo>
                  <a:pt x="2728477" y="2911160"/>
                  <a:pt x="2781613" y="2880245"/>
                  <a:pt x="2826497" y="2847316"/>
                </a:cubicBezTo>
                <a:cubicBezTo>
                  <a:pt x="2926640" y="2917420"/>
                  <a:pt x="2928923" y="2930173"/>
                  <a:pt x="3100375" y="2972290"/>
                </a:cubicBezTo>
                <a:cubicBezTo>
                  <a:pt x="3038715" y="3029701"/>
                  <a:pt x="2987148" y="3077209"/>
                  <a:pt x="2907230" y="3105924"/>
                </a:cubicBezTo>
                <a:cubicBezTo>
                  <a:pt x="2763332" y="3045506"/>
                  <a:pt x="2720979" y="2995296"/>
                  <a:pt x="2655334" y="2912774"/>
                </a:cubicBezTo>
                <a:close/>
                <a:moveTo>
                  <a:pt x="2414299" y="2096642"/>
                </a:moveTo>
                <a:cubicBezTo>
                  <a:pt x="2495215" y="2073178"/>
                  <a:pt x="2562659" y="2054007"/>
                  <a:pt x="2646942" y="2064389"/>
                </a:cubicBezTo>
                <a:cubicBezTo>
                  <a:pt x="2748172" y="2183172"/>
                  <a:pt x="2763353" y="2247081"/>
                  <a:pt x="2784765" y="2350332"/>
                </a:cubicBezTo>
                <a:cubicBezTo>
                  <a:pt x="2718743" y="2318810"/>
                  <a:pt x="2657376" y="2322462"/>
                  <a:pt x="2602469" y="2331630"/>
                </a:cubicBezTo>
                <a:cubicBezTo>
                  <a:pt x="2544664" y="2223919"/>
                  <a:pt x="2548373" y="2211505"/>
                  <a:pt x="2414299" y="2096642"/>
                </a:cubicBezTo>
                <a:close/>
                <a:moveTo>
                  <a:pt x="2441426" y="3263615"/>
                </a:moveTo>
                <a:cubicBezTo>
                  <a:pt x="2534608" y="3301049"/>
                  <a:pt x="2627121" y="3296359"/>
                  <a:pt x="2710951" y="3285094"/>
                </a:cubicBezTo>
                <a:cubicBezTo>
                  <a:pt x="2778190" y="3413863"/>
                  <a:pt x="2770415" y="3428758"/>
                  <a:pt x="2950537" y="3565710"/>
                </a:cubicBezTo>
                <a:cubicBezTo>
                  <a:pt x="2825215" y="3594240"/>
                  <a:pt x="2720827" y="3617556"/>
                  <a:pt x="2596524" y="3605547"/>
                </a:cubicBezTo>
                <a:cubicBezTo>
                  <a:pt x="2466267" y="3463730"/>
                  <a:pt x="2454988" y="3387227"/>
                  <a:pt x="2441426" y="3263615"/>
                </a:cubicBezTo>
                <a:close/>
                <a:moveTo>
                  <a:pt x="2383714" y="3030429"/>
                </a:moveTo>
                <a:cubicBezTo>
                  <a:pt x="2375002" y="2943571"/>
                  <a:pt x="2389514" y="2888744"/>
                  <a:pt x="2411179" y="2812683"/>
                </a:cubicBezTo>
                <a:cubicBezTo>
                  <a:pt x="2455069" y="2871217"/>
                  <a:pt x="2511138" y="2896425"/>
                  <a:pt x="2564040" y="2913752"/>
                </a:cubicBezTo>
                <a:cubicBezTo>
                  <a:pt x="2565334" y="3035987"/>
                  <a:pt x="2556293" y="3045268"/>
                  <a:pt x="2621853" y="3209193"/>
                </a:cubicBezTo>
                <a:cubicBezTo>
                  <a:pt x="2539279" y="3192477"/>
                  <a:pt x="2470631" y="3178203"/>
                  <a:pt x="2400762" y="3129937"/>
                </a:cubicBezTo>
                <a:cubicBezTo>
                  <a:pt x="2392102" y="3091893"/>
                  <a:pt x="2386617" y="3059382"/>
                  <a:pt x="2383714" y="3030429"/>
                </a:cubicBezTo>
                <a:close/>
                <a:moveTo>
                  <a:pt x="2135587" y="1027068"/>
                </a:moveTo>
                <a:cubicBezTo>
                  <a:pt x="2340074" y="1006818"/>
                  <a:pt x="2510309" y="990645"/>
                  <a:pt x="2704874" y="1032958"/>
                </a:cubicBezTo>
                <a:cubicBezTo>
                  <a:pt x="2882283" y="1277355"/>
                  <a:pt x="2884488" y="1397940"/>
                  <a:pt x="2880658" y="1591886"/>
                </a:cubicBezTo>
                <a:cubicBezTo>
                  <a:pt x="2740631" y="1516154"/>
                  <a:pt x="2593035" y="1505758"/>
                  <a:pt x="2457851" y="1507200"/>
                </a:cubicBezTo>
                <a:cubicBezTo>
                  <a:pt x="2377658" y="1295025"/>
                  <a:pt x="2393033" y="1273451"/>
                  <a:pt x="2135587" y="1027068"/>
                </a:cubicBezTo>
                <a:close/>
                <a:moveTo>
                  <a:pt x="2084471" y="2739910"/>
                </a:moveTo>
                <a:cubicBezTo>
                  <a:pt x="2187139" y="2622368"/>
                  <a:pt x="2248134" y="2597987"/>
                  <a:pt x="2347133" y="2561676"/>
                </a:cubicBezTo>
                <a:cubicBezTo>
                  <a:pt x="2325625" y="2631605"/>
                  <a:pt x="2338230" y="2691774"/>
                  <a:pt x="2355344" y="2744745"/>
                </a:cubicBezTo>
                <a:cubicBezTo>
                  <a:pt x="2257265" y="2817709"/>
                  <a:pt x="2244442" y="2815859"/>
                  <a:pt x="2150464" y="2965316"/>
                </a:cubicBezTo>
                <a:cubicBezTo>
                  <a:pt x="2115397" y="2888712"/>
                  <a:pt x="2086551" y="2824804"/>
                  <a:pt x="2084471" y="2739910"/>
                </a:cubicBezTo>
                <a:close/>
                <a:moveTo>
                  <a:pt x="2066484" y="2470971"/>
                </a:moveTo>
                <a:cubicBezTo>
                  <a:pt x="2103789" y="2395431"/>
                  <a:pt x="2135169" y="2332729"/>
                  <a:pt x="2199719" y="2277550"/>
                </a:cubicBezTo>
                <a:cubicBezTo>
                  <a:pt x="2355690" y="2283038"/>
                  <a:pt x="2413090" y="2314974"/>
                  <a:pt x="2503724" y="2368870"/>
                </a:cubicBezTo>
                <a:cubicBezTo>
                  <a:pt x="2435903" y="2396306"/>
                  <a:pt x="2397175" y="2444049"/>
                  <a:pt x="2366878" y="2490749"/>
                </a:cubicBezTo>
                <a:cubicBezTo>
                  <a:pt x="2248388" y="2460695"/>
                  <a:pt x="2241732" y="2449579"/>
                  <a:pt x="2066484" y="2470971"/>
                </a:cubicBezTo>
                <a:close/>
                <a:moveTo>
                  <a:pt x="1957804" y="1933088"/>
                </a:moveTo>
                <a:cubicBezTo>
                  <a:pt x="2055626" y="1849719"/>
                  <a:pt x="2137315" y="1780673"/>
                  <a:pt x="2253025" y="1733697"/>
                </a:cubicBezTo>
                <a:cubicBezTo>
                  <a:pt x="2434179" y="1798982"/>
                  <a:pt x="2479634" y="1861543"/>
                  <a:pt x="2548947" y="1964787"/>
                </a:cubicBezTo>
                <a:cubicBezTo>
                  <a:pt x="2449029" y="1974809"/>
                  <a:pt x="2369228" y="2021846"/>
                  <a:pt x="2300169" y="2070685"/>
                </a:cubicBezTo>
                <a:cubicBezTo>
                  <a:pt x="2180902" y="1987751"/>
                  <a:pt x="2180888" y="1970949"/>
                  <a:pt x="1957804" y="1933088"/>
                </a:cubicBezTo>
                <a:close/>
                <a:moveTo>
                  <a:pt x="2049454" y="4396812"/>
                </a:moveTo>
                <a:cubicBezTo>
                  <a:pt x="2047262" y="4357955"/>
                  <a:pt x="2045575" y="4317777"/>
                  <a:pt x="2043908" y="4275607"/>
                </a:cubicBezTo>
                <a:cubicBezTo>
                  <a:pt x="2241857" y="4408339"/>
                  <a:pt x="2443863" y="4427463"/>
                  <a:pt x="2627831" y="4425907"/>
                </a:cubicBezTo>
                <a:cubicBezTo>
                  <a:pt x="2757351" y="4795580"/>
                  <a:pt x="2738474" y="4833001"/>
                  <a:pt x="3112665" y="5263433"/>
                </a:cubicBezTo>
                <a:cubicBezTo>
                  <a:pt x="2836113" y="5297220"/>
                  <a:pt x="2605819" y="5324158"/>
                  <a:pt x="2336792" y="5249178"/>
                </a:cubicBezTo>
                <a:cubicBezTo>
                  <a:pt x="2104917" y="4876067"/>
                  <a:pt x="2064799" y="4668808"/>
                  <a:pt x="2049454" y="4396812"/>
                </a:cubicBezTo>
                <a:close/>
                <a:moveTo>
                  <a:pt x="1815067" y="3178030"/>
                </a:moveTo>
                <a:cubicBezTo>
                  <a:pt x="1853104" y="2989266"/>
                  <a:pt x="1908329" y="2935134"/>
                  <a:pt x="2000303" y="2851441"/>
                </a:cubicBezTo>
                <a:cubicBezTo>
                  <a:pt x="2024857" y="2948813"/>
                  <a:pt x="2083079" y="3020860"/>
                  <a:pt x="2141510" y="3082018"/>
                </a:cubicBezTo>
                <a:cubicBezTo>
                  <a:pt x="2076947" y="3212149"/>
                  <a:pt x="2060328" y="3214625"/>
                  <a:pt x="2055563" y="3440849"/>
                </a:cubicBezTo>
                <a:cubicBezTo>
                  <a:pt x="1958761" y="3356298"/>
                  <a:pt x="1878490" y="3285608"/>
                  <a:pt x="1815067" y="3178030"/>
                </a:cubicBezTo>
                <a:close/>
                <a:moveTo>
                  <a:pt x="1773995" y="3852346"/>
                </a:moveTo>
                <a:cubicBezTo>
                  <a:pt x="1768646" y="3628561"/>
                  <a:pt x="1825711" y="3530400"/>
                  <a:pt x="1915513" y="3386367"/>
                </a:cubicBezTo>
                <a:cubicBezTo>
                  <a:pt x="1996985" y="3523133"/>
                  <a:pt x="2118424" y="3607663"/>
                  <a:pt x="2235266" y="3675667"/>
                </a:cubicBezTo>
                <a:cubicBezTo>
                  <a:pt x="2195462" y="3898972"/>
                  <a:pt x="2171206" y="3909625"/>
                  <a:pt x="2266114" y="4253101"/>
                </a:cubicBezTo>
                <a:cubicBezTo>
                  <a:pt x="2080117" y="4165751"/>
                  <a:pt x="1925625" y="4092445"/>
                  <a:pt x="1780195" y="3956445"/>
                </a:cubicBezTo>
                <a:cubicBezTo>
                  <a:pt x="1776797" y="3918848"/>
                  <a:pt x="1774759" y="3884315"/>
                  <a:pt x="1773995" y="3852346"/>
                </a:cubicBezTo>
                <a:close/>
                <a:moveTo>
                  <a:pt x="1637680" y="2697387"/>
                </a:moveTo>
                <a:cubicBezTo>
                  <a:pt x="1642197" y="2568938"/>
                  <a:pt x="1646392" y="2462060"/>
                  <a:pt x="1689835" y="2344978"/>
                </a:cubicBezTo>
                <a:cubicBezTo>
                  <a:pt x="1860282" y="2255385"/>
                  <a:pt x="1937123" y="2264075"/>
                  <a:pt x="2060084" y="2282623"/>
                </a:cubicBezTo>
                <a:cubicBezTo>
                  <a:pt x="2000035" y="2363110"/>
                  <a:pt x="1980875" y="2453738"/>
                  <a:pt x="1970295" y="2537658"/>
                </a:cubicBezTo>
                <a:cubicBezTo>
                  <a:pt x="1828600" y="2569677"/>
                  <a:pt x="1816194" y="2558346"/>
                  <a:pt x="1637680" y="2697387"/>
                </a:cubicBezTo>
                <a:close/>
                <a:moveTo>
                  <a:pt x="1123468" y="2022351"/>
                </a:moveTo>
                <a:cubicBezTo>
                  <a:pt x="1237128" y="1851160"/>
                  <a:pt x="1332280" y="1709077"/>
                  <a:pt x="1488121" y="1585144"/>
                </a:cubicBezTo>
                <a:cubicBezTo>
                  <a:pt x="1789632" y="1602323"/>
                  <a:pt x="1884424" y="1676889"/>
                  <a:pt x="2032219" y="1802532"/>
                </a:cubicBezTo>
                <a:cubicBezTo>
                  <a:pt x="1884991" y="1863085"/>
                  <a:pt x="1783580" y="1970828"/>
                  <a:pt x="1699189" y="2076444"/>
                </a:cubicBezTo>
                <a:cubicBezTo>
                  <a:pt x="1484127" y="2004350"/>
                  <a:pt x="1477143" y="1978795"/>
                  <a:pt x="1123468" y="2022351"/>
                </a:cubicBezTo>
                <a:close/>
                <a:moveTo>
                  <a:pt x="1063096" y="2952980"/>
                </a:moveTo>
                <a:cubicBezTo>
                  <a:pt x="1060448" y="2906358"/>
                  <a:pt x="1060488" y="2858731"/>
                  <a:pt x="1063926" y="2809072"/>
                </a:cubicBezTo>
                <a:cubicBezTo>
                  <a:pt x="1280118" y="2598205"/>
                  <a:pt x="1399118" y="2578597"/>
                  <a:pt x="1591581" y="2554357"/>
                </a:cubicBezTo>
                <a:cubicBezTo>
                  <a:pt x="1536881" y="2703859"/>
                  <a:pt x="1547925" y="2851408"/>
                  <a:pt x="1568888" y="2984964"/>
                </a:cubicBezTo>
                <a:cubicBezTo>
                  <a:pt x="1370531" y="3094979"/>
                  <a:pt x="1346961" y="3082883"/>
                  <a:pt x="1140371" y="3373233"/>
                </a:cubicBezTo>
                <a:cubicBezTo>
                  <a:pt x="1103178" y="3223673"/>
                  <a:pt x="1071040" y="3092846"/>
                  <a:pt x="1063096" y="2952980"/>
                </a:cubicBezTo>
                <a:close/>
                <a:moveTo>
                  <a:pt x="891014" y="592952"/>
                </a:moveTo>
                <a:cubicBezTo>
                  <a:pt x="1111226" y="422279"/>
                  <a:pt x="1295219" y="281183"/>
                  <a:pt x="1564680" y="207781"/>
                </a:cubicBezTo>
                <a:cubicBezTo>
                  <a:pt x="2010692" y="438273"/>
                  <a:pt x="2130639" y="611003"/>
                  <a:pt x="2314904" y="893921"/>
                </a:cubicBezTo>
                <a:cubicBezTo>
                  <a:pt x="2076905" y="881315"/>
                  <a:pt x="1893615" y="968361"/>
                  <a:pt x="1736410" y="1063928"/>
                </a:cubicBezTo>
                <a:cubicBezTo>
                  <a:pt x="1435819" y="812774"/>
                  <a:pt x="1432864" y="770966"/>
                  <a:pt x="891014" y="592952"/>
                </a:cubicBezTo>
                <a:close/>
                <a:moveTo>
                  <a:pt x="412192" y="4056550"/>
                </a:moveTo>
                <a:cubicBezTo>
                  <a:pt x="575807" y="3581910"/>
                  <a:pt x="729389" y="3438259"/>
                  <a:pt x="982707" y="3215042"/>
                </a:cubicBezTo>
                <a:cubicBezTo>
                  <a:pt x="1004628" y="3452363"/>
                  <a:pt x="1117250" y="3621149"/>
                  <a:pt x="1234533" y="3762893"/>
                </a:cubicBezTo>
                <a:cubicBezTo>
                  <a:pt x="1029457" y="4096625"/>
                  <a:pt x="988515" y="4105591"/>
                  <a:pt x="890678" y="4667480"/>
                </a:cubicBezTo>
                <a:cubicBezTo>
                  <a:pt x="689972" y="4474245"/>
                  <a:pt x="523767" y="4312575"/>
                  <a:pt x="412192" y="4056550"/>
                </a:cubicBezTo>
                <a:close/>
                <a:moveTo>
                  <a:pt x="0" y="2711726"/>
                </a:moveTo>
                <a:cubicBezTo>
                  <a:pt x="7099" y="2433208"/>
                  <a:pt x="14195" y="2201452"/>
                  <a:pt x="127786" y="1946315"/>
                </a:cubicBezTo>
                <a:cubicBezTo>
                  <a:pt x="588425" y="1746656"/>
                  <a:pt x="798082" y="1763010"/>
                  <a:pt x="1133764" y="1799245"/>
                </a:cubicBezTo>
                <a:cubicBezTo>
                  <a:pt x="973459" y="1975609"/>
                  <a:pt x="924943" y="2172633"/>
                  <a:pt x="899526" y="2354843"/>
                </a:cubicBezTo>
                <a:cubicBezTo>
                  <a:pt x="514866" y="2428799"/>
                  <a:pt x="480615" y="2404643"/>
                  <a:pt x="0" y="271172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100000">
                <a:schemeClr val="tx1"/>
              </a:gs>
              <a:gs pos="68000">
                <a:schemeClr val="tx1"/>
              </a:gs>
              <a:gs pos="59000">
                <a:srgbClr val="C00000"/>
              </a:gs>
              <a:gs pos="4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woPt" dir="t">
              <a:rot lat="0" lon="0" rev="3000000"/>
            </a:lightRig>
          </a:scene3d>
          <a:sp3d prstMaterial="softEdge">
            <a:bevelT w="381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61294" y="0"/>
            <a:ext cx="9222384" cy="145052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4" y="5445224"/>
            <a:ext cx="9201313" cy="141277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-300108" y="-65498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121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5" grpId="0" animBg="1"/>
      <p:bldP spid="5" grpId="1" animBg="1"/>
      <p:bldP spid="5" grpId="2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9592" y="548680"/>
            <a:ext cx="5544616" cy="489364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8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Tienen un efecto antienvejecimiento.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El ácido </a:t>
            </a:r>
            <a:r>
              <a:rPr lang="es-ES" sz="2400" dirty="0" err="1">
                <a:solidFill>
                  <a:schemeClr val="bg1"/>
                </a:solidFill>
                <a:latin typeface="Hobo Std" pitchFamily="34" charset="0"/>
              </a:rPr>
              <a:t>elágico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 presente en las fresas mejora la elasticidad de la piel y retrasa la aparición de los signos del envejecimiento, como las arrugas y la flaccidez, al tiempo que la biotina contribuye a mantener un cabello y unas uñas sanas.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683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14 Rectángulo"/>
          <p:cNvSpPr/>
          <p:nvPr/>
        </p:nvSpPr>
        <p:spPr>
          <a:xfrm>
            <a:off x="-32661" y="6180"/>
            <a:ext cx="9176102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4" name="123 Imagen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4319" y="6180"/>
            <a:ext cx="9196544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" name="Grupo 33"/>
          <p:cNvGrpSpPr/>
          <p:nvPr/>
        </p:nvGrpSpPr>
        <p:grpSpPr>
          <a:xfrm rot="5400000" flipH="1">
            <a:off x="6588393" y="190372"/>
            <a:ext cx="1292641" cy="3242056"/>
            <a:chOff x="0" y="0"/>
            <a:chExt cx="4599296" cy="6858000"/>
          </a:xfrm>
        </p:grpSpPr>
        <p:sp>
          <p:nvSpPr>
            <p:cNvPr id="2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7" name="Grupo 33"/>
          <p:cNvGrpSpPr/>
          <p:nvPr/>
        </p:nvGrpSpPr>
        <p:grpSpPr>
          <a:xfrm rot="5400000" flipH="1">
            <a:off x="5575703" y="1142873"/>
            <a:ext cx="1292641" cy="3242056"/>
            <a:chOff x="0" y="0"/>
            <a:chExt cx="4599296" cy="6858000"/>
          </a:xfrm>
        </p:grpSpPr>
        <p:sp>
          <p:nvSpPr>
            <p:cNvPr id="5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3" name="Grupo 33"/>
          <p:cNvGrpSpPr/>
          <p:nvPr/>
        </p:nvGrpSpPr>
        <p:grpSpPr>
          <a:xfrm rot="5400000" flipH="1">
            <a:off x="7653215" y="-597904"/>
            <a:ext cx="1292641" cy="3242056"/>
            <a:chOff x="0" y="0"/>
            <a:chExt cx="4599296" cy="6858000"/>
          </a:xfrm>
        </p:grpSpPr>
        <p:sp>
          <p:nvSpPr>
            <p:cNvPr id="64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5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6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7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8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9" name="Grupo 33"/>
          <p:cNvGrpSpPr/>
          <p:nvPr/>
        </p:nvGrpSpPr>
        <p:grpSpPr>
          <a:xfrm rot="16200000">
            <a:off x="218115" y="-650955"/>
            <a:ext cx="1292641" cy="3242056"/>
            <a:chOff x="0" y="0"/>
            <a:chExt cx="4599296" cy="6858000"/>
          </a:xfrm>
        </p:grpSpPr>
        <p:sp>
          <p:nvSpPr>
            <p:cNvPr id="70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1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2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3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4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75" name="Grupo 33"/>
          <p:cNvGrpSpPr/>
          <p:nvPr/>
        </p:nvGrpSpPr>
        <p:grpSpPr>
          <a:xfrm rot="16200000">
            <a:off x="1327810" y="241456"/>
            <a:ext cx="1292641" cy="3242056"/>
            <a:chOff x="0" y="0"/>
            <a:chExt cx="4599296" cy="6858000"/>
          </a:xfrm>
        </p:grpSpPr>
        <p:sp>
          <p:nvSpPr>
            <p:cNvPr id="76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7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8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9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0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1" name="Grupo 33"/>
          <p:cNvGrpSpPr/>
          <p:nvPr/>
        </p:nvGrpSpPr>
        <p:grpSpPr>
          <a:xfrm rot="16200000">
            <a:off x="2278379" y="1114200"/>
            <a:ext cx="1292641" cy="3242056"/>
            <a:chOff x="0" y="0"/>
            <a:chExt cx="4599296" cy="6858000"/>
          </a:xfrm>
        </p:grpSpPr>
        <p:sp>
          <p:nvSpPr>
            <p:cNvPr id="82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3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4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5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6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87" name="Grupo 33"/>
          <p:cNvGrpSpPr/>
          <p:nvPr/>
        </p:nvGrpSpPr>
        <p:grpSpPr>
          <a:xfrm rot="5400000">
            <a:off x="7653215" y="4235994"/>
            <a:ext cx="1292641" cy="3242056"/>
            <a:chOff x="0" y="0"/>
            <a:chExt cx="4599296" cy="6858000"/>
          </a:xfrm>
        </p:grpSpPr>
        <p:sp>
          <p:nvSpPr>
            <p:cNvPr id="8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3" name="Grupo 33"/>
          <p:cNvGrpSpPr/>
          <p:nvPr/>
        </p:nvGrpSpPr>
        <p:grpSpPr>
          <a:xfrm rot="5400000">
            <a:off x="6611766" y="3300371"/>
            <a:ext cx="1292641" cy="3242056"/>
            <a:chOff x="0" y="0"/>
            <a:chExt cx="4599296" cy="6858000"/>
          </a:xfrm>
        </p:grpSpPr>
        <p:sp>
          <p:nvSpPr>
            <p:cNvPr id="94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5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6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7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8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99" name="Grupo 33"/>
          <p:cNvGrpSpPr/>
          <p:nvPr/>
        </p:nvGrpSpPr>
        <p:grpSpPr>
          <a:xfrm rot="5400000">
            <a:off x="5576248" y="2460473"/>
            <a:ext cx="1292641" cy="3242056"/>
            <a:chOff x="0" y="0"/>
            <a:chExt cx="4599296" cy="6858000"/>
          </a:xfrm>
        </p:grpSpPr>
        <p:sp>
          <p:nvSpPr>
            <p:cNvPr id="100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1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2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3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4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5" name="Grupo 33"/>
          <p:cNvGrpSpPr/>
          <p:nvPr/>
        </p:nvGrpSpPr>
        <p:grpSpPr>
          <a:xfrm rot="16200000" flipH="1">
            <a:off x="194397" y="4314702"/>
            <a:ext cx="1292641" cy="3242056"/>
            <a:chOff x="0" y="0"/>
            <a:chExt cx="4599296" cy="6858000"/>
          </a:xfrm>
        </p:grpSpPr>
        <p:sp>
          <p:nvSpPr>
            <p:cNvPr id="106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7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8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9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0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1" name="Grupo 33"/>
          <p:cNvGrpSpPr/>
          <p:nvPr/>
        </p:nvGrpSpPr>
        <p:grpSpPr>
          <a:xfrm rot="16200000" flipH="1">
            <a:off x="1283273" y="3442011"/>
            <a:ext cx="1292641" cy="3242056"/>
            <a:chOff x="0" y="0"/>
            <a:chExt cx="4599296" cy="6858000"/>
          </a:xfrm>
        </p:grpSpPr>
        <p:sp>
          <p:nvSpPr>
            <p:cNvPr id="112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3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4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5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6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17" name="Grupo 33"/>
          <p:cNvGrpSpPr/>
          <p:nvPr/>
        </p:nvGrpSpPr>
        <p:grpSpPr>
          <a:xfrm rot="16200000" flipH="1">
            <a:off x="2326574" y="2425117"/>
            <a:ext cx="1292641" cy="3242056"/>
            <a:chOff x="0" y="0"/>
            <a:chExt cx="4599296" cy="6858000"/>
          </a:xfrm>
        </p:grpSpPr>
        <p:sp>
          <p:nvSpPr>
            <p:cNvPr id="118" name="Forma libre 34"/>
            <p:cNvSpPr/>
            <p:nvPr/>
          </p:nvSpPr>
          <p:spPr>
            <a:xfrm>
              <a:off x="280050" y="1238542"/>
              <a:ext cx="975544" cy="1572898"/>
            </a:xfrm>
            <a:custGeom>
              <a:avLst/>
              <a:gdLst>
                <a:gd name="connsiteX0" fmla="*/ 0 w 975544"/>
                <a:gd name="connsiteY0" fmla="*/ 0 h 1572898"/>
                <a:gd name="connsiteX1" fmla="*/ 975544 w 975544"/>
                <a:gd name="connsiteY1" fmla="*/ 1572898 h 1572898"/>
                <a:gd name="connsiteX2" fmla="*/ 0 w 975544"/>
                <a:gd name="connsiteY2" fmla="*/ 1572898 h 1572898"/>
                <a:gd name="connsiteX3" fmla="*/ 0 w 975544"/>
                <a:gd name="connsiteY3" fmla="*/ 0 h 157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75544" h="1572898">
                  <a:moveTo>
                    <a:pt x="0" y="0"/>
                  </a:moveTo>
                  <a:lnTo>
                    <a:pt x="975544" y="1572898"/>
                  </a:lnTo>
                  <a:lnTo>
                    <a:pt x="0" y="15728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50021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19" name="Forma libre 35"/>
            <p:cNvSpPr/>
            <p:nvPr/>
          </p:nvSpPr>
          <p:spPr>
            <a:xfrm>
              <a:off x="279509" y="3723032"/>
              <a:ext cx="1740361" cy="781409"/>
            </a:xfrm>
            <a:custGeom>
              <a:avLst/>
              <a:gdLst>
                <a:gd name="connsiteX0" fmla="*/ 0 w 1740361"/>
                <a:gd name="connsiteY0" fmla="*/ 0 h 781409"/>
                <a:gd name="connsiteX1" fmla="*/ 1740361 w 1740361"/>
                <a:gd name="connsiteY1" fmla="*/ 2807 h 781409"/>
                <a:gd name="connsiteX2" fmla="*/ 1255937 w 1740361"/>
                <a:gd name="connsiteY2" fmla="*/ 781409 h 781409"/>
                <a:gd name="connsiteX3" fmla="*/ 0 w 1740361"/>
                <a:gd name="connsiteY3" fmla="*/ 0 h 781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0361" h="781409">
                  <a:moveTo>
                    <a:pt x="0" y="0"/>
                  </a:moveTo>
                  <a:lnTo>
                    <a:pt x="1740361" y="2807"/>
                  </a:lnTo>
                  <a:lnTo>
                    <a:pt x="1255937" y="781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75645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0" name="Forma libre 36"/>
            <p:cNvSpPr/>
            <p:nvPr/>
          </p:nvSpPr>
          <p:spPr>
            <a:xfrm>
              <a:off x="322363" y="4715830"/>
              <a:ext cx="1601971" cy="1599949"/>
            </a:xfrm>
            <a:custGeom>
              <a:avLst/>
              <a:gdLst>
                <a:gd name="connsiteX0" fmla="*/ 1601971 w 1601971"/>
                <a:gd name="connsiteY0" fmla="*/ 0 h 1599949"/>
                <a:gd name="connsiteX1" fmla="*/ 372770 w 1601971"/>
                <a:gd name="connsiteY1" fmla="*/ 1599949 h 1599949"/>
                <a:gd name="connsiteX2" fmla="*/ 0 w 1601971"/>
                <a:gd name="connsiteY2" fmla="*/ 593112 h 1599949"/>
                <a:gd name="connsiteX3" fmla="*/ 1601971 w 1601971"/>
                <a:gd name="connsiteY3" fmla="*/ 0 h 159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971" h="1599949">
                  <a:moveTo>
                    <a:pt x="1601971" y="0"/>
                  </a:moveTo>
                  <a:lnTo>
                    <a:pt x="372770" y="1599949"/>
                  </a:lnTo>
                  <a:lnTo>
                    <a:pt x="0" y="593112"/>
                  </a:lnTo>
                  <a:lnTo>
                    <a:pt x="1601971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1" name="Forma libre 37"/>
            <p:cNvSpPr/>
            <p:nvPr/>
          </p:nvSpPr>
          <p:spPr>
            <a:xfrm>
              <a:off x="1605806" y="5074549"/>
              <a:ext cx="1382594" cy="1507946"/>
            </a:xfrm>
            <a:custGeom>
              <a:avLst/>
              <a:gdLst>
                <a:gd name="connsiteX0" fmla="*/ 1382594 w 1382594"/>
                <a:gd name="connsiteY0" fmla="*/ 0 h 1507946"/>
                <a:gd name="connsiteX1" fmla="*/ 935260 w 1382594"/>
                <a:gd name="connsiteY1" fmla="*/ 1507946 h 1507946"/>
                <a:gd name="connsiteX2" fmla="*/ 0 w 1382594"/>
                <a:gd name="connsiteY2" fmla="*/ 1230500 h 1507946"/>
                <a:gd name="connsiteX3" fmla="*/ 1382594 w 1382594"/>
                <a:gd name="connsiteY3" fmla="*/ 0 h 15079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82594" h="1507946">
                  <a:moveTo>
                    <a:pt x="1382594" y="0"/>
                  </a:moveTo>
                  <a:lnTo>
                    <a:pt x="935260" y="1507946"/>
                  </a:lnTo>
                  <a:lnTo>
                    <a:pt x="0" y="1230500"/>
                  </a:lnTo>
                  <a:lnTo>
                    <a:pt x="1382594" y="0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scene3d>
              <a:camera prst="orthographicFront"/>
              <a:lightRig rig="flood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2" name="Forma libre 38"/>
            <p:cNvSpPr/>
            <p:nvPr/>
          </p:nvSpPr>
          <p:spPr>
            <a:xfrm>
              <a:off x="0" y="0"/>
              <a:ext cx="4599296" cy="6858000"/>
            </a:xfrm>
            <a:custGeom>
              <a:avLst/>
              <a:gdLst>
                <a:gd name="connsiteX0" fmla="*/ 0 w 4599296"/>
                <a:gd name="connsiteY0" fmla="*/ 0 h 6858000"/>
                <a:gd name="connsiteX1" fmla="*/ 4599296 w 4599296"/>
                <a:gd name="connsiteY1" fmla="*/ 6858000 h 6858000"/>
                <a:gd name="connsiteX2" fmla="*/ 0 w 4599296"/>
                <a:gd name="connsiteY2" fmla="*/ 6858000 h 6858000"/>
                <a:gd name="connsiteX3" fmla="*/ 0 w 4599296"/>
                <a:gd name="connsiteY3" fmla="*/ 0 h 6858000"/>
                <a:gd name="connsiteX4" fmla="*/ 280050 w 4599296"/>
                <a:gd name="connsiteY4" fmla="*/ 1238542 h 6858000"/>
                <a:gd name="connsiteX5" fmla="*/ 280050 w 4599296"/>
                <a:gd name="connsiteY5" fmla="*/ 2811440 h 6858000"/>
                <a:gd name="connsiteX6" fmla="*/ 1255594 w 4599296"/>
                <a:gd name="connsiteY6" fmla="*/ 2811440 h 6858000"/>
                <a:gd name="connsiteX7" fmla="*/ 280050 w 4599296"/>
                <a:gd name="connsiteY7" fmla="*/ 1238542 h 6858000"/>
                <a:gd name="connsiteX8" fmla="*/ 279508 w 4599296"/>
                <a:gd name="connsiteY8" fmla="*/ 3723031 h 6858000"/>
                <a:gd name="connsiteX9" fmla="*/ 1535445 w 4599296"/>
                <a:gd name="connsiteY9" fmla="*/ 4504440 h 6858000"/>
                <a:gd name="connsiteX10" fmla="*/ 2019869 w 4599296"/>
                <a:gd name="connsiteY10" fmla="*/ 3725838 h 6858000"/>
                <a:gd name="connsiteX11" fmla="*/ 279508 w 4599296"/>
                <a:gd name="connsiteY11" fmla="*/ 3723031 h 6858000"/>
                <a:gd name="connsiteX12" fmla="*/ 1924333 w 4599296"/>
                <a:gd name="connsiteY12" fmla="*/ 4715829 h 6858000"/>
                <a:gd name="connsiteX13" fmla="*/ 322362 w 4599296"/>
                <a:gd name="connsiteY13" fmla="*/ 5308941 h 6858000"/>
                <a:gd name="connsiteX14" fmla="*/ 695132 w 4599296"/>
                <a:gd name="connsiteY14" fmla="*/ 6315778 h 6858000"/>
                <a:gd name="connsiteX15" fmla="*/ 1924333 w 4599296"/>
                <a:gd name="connsiteY15" fmla="*/ 4715829 h 6858000"/>
                <a:gd name="connsiteX16" fmla="*/ 2988400 w 4599296"/>
                <a:gd name="connsiteY16" fmla="*/ 5074549 h 6858000"/>
                <a:gd name="connsiteX17" fmla="*/ 1605806 w 4599296"/>
                <a:gd name="connsiteY17" fmla="*/ 6305049 h 6858000"/>
                <a:gd name="connsiteX18" fmla="*/ 2541066 w 4599296"/>
                <a:gd name="connsiteY18" fmla="*/ 6582495 h 6858000"/>
                <a:gd name="connsiteX19" fmla="*/ 2988400 w 4599296"/>
                <a:gd name="connsiteY19" fmla="*/ 5074549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599296" h="6858000">
                  <a:moveTo>
                    <a:pt x="0" y="0"/>
                  </a:moveTo>
                  <a:lnTo>
                    <a:pt x="4599296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  <a:moveTo>
                    <a:pt x="280050" y="1238542"/>
                  </a:moveTo>
                  <a:lnTo>
                    <a:pt x="280050" y="2811440"/>
                  </a:lnTo>
                  <a:lnTo>
                    <a:pt x="1255594" y="2811440"/>
                  </a:lnTo>
                  <a:lnTo>
                    <a:pt x="280050" y="1238542"/>
                  </a:lnTo>
                  <a:close/>
                  <a:moveTo>
                    <a:pt x="279508" y="3723031"/>
                  </a:moveTo>
                  <a:lnTo>
                    <a:pt x="1535445" y="4504440"/>
                  </a:lnTo>
                  <a:lnTo>
                    <a:pt x="2019869" y="3725838"/>
                  </a:lnTo>
                  <a:lnTo>
                    <a:pt x="279508" y="3723031"/>
                  </a:lnTo>
                  <a:close/>
                  <a:moveTo>
                    <a:pt x="1924333" y="4715829"/>
                  </a:moveTo>
                  <a:lnTo>
                    <a:pt x="322362" y="5308941"/>
                  </a:lnTo>
                  <a:lnTo>
                    <a:pt x="695132" y="6315778"/>
                  </a:lnTo>
                  <a:lnTo>
                    <a:pt x="1924333" y="4715829"/>
                  </a:lnTo>
                  <a:close/>
                  <a:moveTo>
                    <a:pt x="2988400" y="5074549"/>
                  </a:moveTo>
                  <a:lnTo>
                    <a:pt x="1605806" y="6305049"/>
                  </a:lnTo>
                  <a:lnTo>
                    <a:pt x="2541066" y="6582495"/>
                  </a:lnTo>
                  <a:lnTo>
                    <a:pt x="2988400" y="5074549"/>
                  </a:lnTo>
                  <a:close/>
                </a:path>
              </a:pathLst>
            </a:custGeom>
            <a:solidFill>
              <a:schemeClr val="tx1">
                <a:lumMod val="95000"/>
                <a:alpha val="48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Forma libre"/>
          <p:cNvSpPr/>
          <p:nvPr/>
        </p:nvSpPr>
        <p:spPr>
          <a:xfrm rot="10800000">
            <a:off x="-54319" y="5716241"/>
            <a:ext cx="919654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000">
                <a:srgbClr val="C00000">
                  <a:lumMod val="82000"/>
                </a:srgbClr>
              </a:gs>
              <a:gs pos="12920">
                <a:srgbClr val="FFFF60"/>
              </a:gs>
              <a:gs pos="34000">
                <a:srgbClr val="FFFF00">
                  <a:lumMod val="0"/>
                  <a:lumOff val="100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-52544" y="-31769"/>
            <a:ext cx="919654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000">
                <a:srgbClr val="C00000">
                  <a:lumMod val="82000"/>
                </a:srgbClr>
              </a:gs>
              <a:gs pos="12920">
                <a:srgbClr val="FFFF60"/>
              </a:gs>
              <a:gs pos="34000">
                <a:srgbClr val="FFFF00">
                  <a:lumMod val="3000"/>
                  <a:lumOff val="97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5" name="124 Rectángulo"/>
          <p:cNvSpPr/>
          <p:nvPr/>
        </p:nvSpPr>
        <p:spPr>
          <a:xfrm>
            <a:off x="-316587" y="-91963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229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C00000">
                  <a:lumMod val="46000"/>
                </a:srgbClr>
              </a:gs>
              <a:gs pos="9000">
                <a:srgbClr val="C000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33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3550" y="0"/>
            <a:ext cx="917754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7"/>
          <p:cNvSpPr txBox="1"/>
          <p:nvPr/>
        </p:nvSpPr>
        <p:spPr>
          <a:xfrm rot="16200000">
            <a:off x="3331542" y="-2401671"/>
            <a:ext cx="2447365" cy="9177551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33000">
                <a:srgbClr val="C00000">
                  <a:lumMod val="83000"/>
                </a:srgbClr>
              </a:gs>
              <a:gs pos="47000">
                <a:srgbClr val="FF0000"/>
              </a:gs>
              <a:gs pos="0">
                <a:srgbClr val="FF99FF"/>
              </a:gs>
              <a:gs pos="60001">
                <a:srgbClr val="C00000">
                  <a:lumMod val="53000"/>
                </a:srgbClr>
              </a:gs>
              <a:gs pos="81000">
                <a:srgbClr val="FF99FF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14300" prst="artDeco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6" name="CuadroTexto 7"/>
          <p:cNvSpPr txBox="1"/>
          <p:nvPr/>
        </p:nvSpPr>
        <p:spPr>
          <a:xfrm rot="16200000">
            <a:off x="3363872" y="41434"/>
            <a:ext cx="2447365" cy="9175108"/>
          </a:xfrm>
          <a:custGeom>
            <a:avLst/>
            <a:gdLst>
              <a:gd name="connsiteX0" fmla="*/ 96584 w 1245244"/>
              <a:gd name="connsiteY0" fmla="*/ 8211602 h 8609967"/>
              <a:gd name="connsiteX1" fmla="*/ 135884 w 1245244"/>
              <a:gd name="connsiteY1" fmla="*/ 8034587 h 8609967"/>
              <a:gd name="connsiteX2" fmla="*/ 662352 w 1245244"/>
              <a:gd name="connsiteY2" fmla="*/ 7463536 h 8609967"/>
              <a:gd name="connsiteX3" fmla="*/ 836057 w 1245244"/>
              <a:gd name="connsiteY3" fmla="*/ 7065774 h 8609967"/>
              <a:gd name="connsiteX4" fmla="*/ 884525 w 1245244"/>
              <a:gd name="connsiteY4" fmla="*/ 6574125 h 8609967"/>
              <a:gd name="connsiteX5" fmla="*/ 1037826 w 1245244"/>
              <a:gd name="connsiteY5" fmla="*/ 7040237 h 8609967"/>
              <a:gd name="connsiteX6" fmla="*/ 1028265 w 1245244"/>
              <a:gd name="connsiteY6" fmla="*/ 7353721 h 8609967"/>
              <a:gd name="connsiteX7" fmla="*/ 880723 w 1245244"/>
              <a:gd name="connsiteY7" fmla="*/ 7596749 h 8609967"/>
              <a:gd name="connsiteX8" fmla="*/ 683133 w 1245244"/>
              <a:gd name="connsiteY8" fmla="*/ 7800338 h 8609967"/>
              <a:gd name="connsiteX9" fmla="*/ 564885 w 1245244"/>
              <a:gd name="connsiteY9" fmla="*/ 7920084 h 8609967"/>
              <a:gd name="connsiteX10" fmla="*/ 350665 w 1245244"/>
              <a:gd name="connsiteY10" fmla="*/ 8257877 h 8609967"/>
              <a:gd name="connsiteX11" fmla="*/ 446635 w 1245244"/>
              <a:gd name="connsiteY11" fmla="*/ 8442859 h 8609967"/>
              <a:gd name="connsiteX12" fmla="*/ 693416 w 1245244"/>
              <a:gd name="connsiteY12" fmla="*/ 8515242 h 8609967"/>
              <a:gd name="connsiteX13" fmla="*/ 898208 w 1245244"/>
              <a:gd name="connsiteY13" fmla="*/ 8468773 h 8609967"/>
              <a:gd name="connsiteX14" fmla="*/ 984752 w 1245244"/>
              <a:gd name="connsiteY14" fmla="*/ 8372262 h 8609967"/>
              <a:gd name="connsiteX15" fmla="*/ 938483 w 1245244"/>
              <a:gd name="connsiteY15" fmla="*/ 8338304 h 8609967"/>
              <a:gd name="connsiteX16" fmla="*/ 887069 w 1245244"/>
              <a:gd name="connsiteY16" fmla="*/ 8316857 h 8609967"/>
              <a:gd name="connsiteX17" fmla="*/ 809093 w 1245244"/>
              <a:gd name="connsiteY17" fmla="*/ 8237324 h 8609967"/>
              <a:gd name="connsiteX18" fmla="*/ 780817 w 1245244"/>
              <a:gd name="connsiteY18" fmla="*/ 8114896 h 8609967"/>
              <a:gd name="connsiteX19" fmla="*/ 845940 w 1245244"/>
              <a:gd name="connsiteY19" fmla="*/ 7948681 h 8609967"/>
              <a:gd name="connsiteX20" fmla="*/ 1017314 w 1245244"/>
              <a:gd name="connsiteY20" fmla="*/ 7884339 h 8609967"/>
              <a:gd name="connsiteX21" fmla="*/ 1183548 w 1245244"/>
              <a:gd name="connsiteY21" fmla="*/ 7954936 h 8609967"/>
              <a:gd name="connsiteX22" fmla="*/ 1245244 w 1245244"/>
              <a:gd name="connsiteY22" fmla="*/ 8145280 h 8609967"/>
              <a:gd name="connsiteX23" fmla="*/ 1078153 w 1245244"/>
              <a:gd name="connsiteY23" fmla="*/ 8475923 h 8609967"/>
              <a:gd name="connsiteX24" fmla="*/ 659141 w 1245244"/>
              <a:gd name="connsiteY24" fmla="*/ 8609967 h 8609967"/>
              <a:gd name="connsiteX25" fmla="*/ 192999 w 1245244"/>
              <a:gd name="connsiteY25" fmla="*/ 8446432 h 8609967"/>
              <a:gd name="connsiteX26" fmla="*/ 96584 w 1245244"/>
              <a:gd name="connsiteY26" fmla="*/ 8211602 h 8609967"/>
              <a:gd name="connsiteX27" fmla="*/ 96583 w 1245244"/>
              <a:gd name="connsiteY27" fmla="*/ 5341613 h 8609967"/>
              <a:gd name="connsiteX28" fmla="*/ 135883 w 1245244"/>
              <a:gd name="connsiteY28" fmla="*/ 5164598 h 8609967"/>
              <a:gd name="connsiteX29" fmla="*/ 662351 w 1245244"/>
              <a:gd name="connsiteY29" fmla="*/ 4593547 h 8609967"/>
              <a:gd name="connsiteX30" fmla="*/ 836056 w 1245244"/>
              <a:gd name="connsiteY30" fmla="*/ 4195785 h 8609967"/>
              <a:gd name="connsiteX31" fmla="*/ 884524 w 1245244"/>
              <a:gd name="connsiteY31" fmla="*/ 3704135 h 8609967"/>
              <a:gd name="connsiteX32" fmla="*/ 1037825 w 1245244"/>
              <a:gd name="connsiteY32" fmla="*/ 4170248 h 8609967"/>
              <a:gd name="connsiteX33" fmla="*/ 1028264 w 1245244"/>
              <a:gd name="connsiteY33" fmla="*/ 4483732 h 8609967"/>
              <a:gd name="connsiteX34" fmla="*/ 880722 w 1245244"/>
              <a:gd name="connsiteY34" fmla="*/ 4726760 h 8609967"/>
              <a:gd name="connsiteX35" fmla="*/ 683132 w 1245244"/>
              <a:gd name="connsiteY35" fmla="*/ 4930349 h 8609967"/>
              <a:gd name="connsiteX36" fmla="*/ 564884 w 1245244"/>
              <a:gd name="connsiteY36" fmla="*/ 5050095 h 8609967"/>
              <a:gd name="connsiteX37" fmla="*/ 350664 w 1245244"/>
              <a:gd name="connsiteY37" fmla="*/ 5387888 h 8609967"/>
              <a:gd name="connsiteX38" fmla="*/ 446634 w 1245244"/>
              <a:gd name="connsiteY38" fmla="*/ 5572870 h 8609967"/>
              <a:gd name="connsiteX39" fmla="*/ 693415 w 1245244"/>
              <a:gd name="connsiteY39" fmla="*/ 5645252 h 8609967"/>
              <a:gd name="connsiteX40" fmla="*/ 898207 w 1245244"/>
              <a:gd name="connsiteY40" fmla="*/ 5598784 h 8609967"/>
              <a:gd name="connsiteX41" fmla="*/ 984751 w 1245244"/>
              <a:gd name="connsiteY41" fmla="*/ 5502273 h 8609967"/>
              <a:gd name="connsiteX42" fmla="*/ 938482 w 1245244"/>
              <a:gd name="connsiteY42" fmla="*/ 5468314 h 8609967"/>
              <a:gd name="connsiteX43" fmla="*/ 887068 w 1245244"/>
              <a:gd name="connsiteY43" fmla="*/ 5446868 h 8609967"/>
              <a:gd name="connsiteX44" fmla="*/ 809092 w 1245244"/>
              <a:gd name="connsiteY44" fmla="*/ 5367335 h 8609967"/>
              <a:gd name="connsiteX45" fmla="*/ 780816 w 1245244"/>
              <a:gd name="connsiteY45" fmla="*/ 5244906 h 8609967"/>
              <a:gd name="connsiteX46" fmla="*/ 845939 w 1245244"/>
              <a:gd name="connsiteY46" fmla="*/ 5078692 h 8609967"/>
              <a:gd name="connsiteX47" fmla="*/ 1017313 w 1245244"/>
              <a:gd name="connsiteY47" fmla="*/ 5014349 h 8609967"/>
              <a:gd name="connsiteX48" fmla="*/ 1183547 w 1245244"/>
              <a:gd name="connsiteY48" fmla="*/ 5084947 h 8609967"/>
              <a:gd name="connsiteX49" fmla="*/ 1245243 w 1245244"/>
              <a:gd name="connsiteY49" fmla="*/ 5275291 h 8609967"/>
              <a:gd name="connsiteX50" fmla="*/ 1078152 w 1245244"/>
              <a:gd name="connsiteY50" fmla="*/ 5605934 h 8609967"/>
              <a:gd name="connsiteX51" fmla="*/ 659140 w 1245244"/>
              <a:gd name="connsiteY51" fmla="*/ 5739978 h 8609967"/>
              <a:gd name="connsiteX52" fmla="*/ 192998 w 1245244"/>
              <a:gd name="connsiteY52" fmla="*/ 5576443 h 8609967"/>
              <a:gd name="connsiteX53" fmla="*/ 96583 w 1245244"/>
              <a:gd name="connsiteY53" fmla="*/ 5341613 h 8609967"/>
              <a:gd name="connsiteX54" fmla="*/ 96583 w 1245244"/>
              <a:gd name="connsiteY54" fmla="*/ 2471624 h 8609967"/>
              <a:gd name="connsiteX55" fmla="*/ 135883 w 1245244"/>
              <a:gd name="connsiteY55" fmla="*/ 2294609 h 8609967"/>
              <a:gd name="connsiteX56" fmla="*/ 662351 w 1245244"/>
              <a:gd name="connsiteY56" fmla="*/ 1723558 h 8609967"/>
              <a:gd name="connsiteX57" fmla="*/ 836056 w 1245244"/>
              <a:gd name="connsiteY57" fmla="*/ 1325796 h 8609967"/>
              <a:gd name="connsiteX58" fmla="*/ 884524 w 1245244"/>
              <a:gd name="connsiteY58" fmla="*/ 834146 h 8609967"/>
              <a:gd name="connsiteX59" fmla="*/ 1037825 w 1245244"/>
              <a:gd name="connsiteY59" fmla="*/ 1300259 h 8609967"/>
              <a:gd name="connsiteX60" fmla="*/ 1028264 w 1245244"/>
              <a:gd name="connsiteY60" fmla="*/ 1613743 h 8609967"/>
              <a:gd name="connsiteX61" fmla="*/ 880722 w 1245244"/>
              <a:gd name="connsiteY61" fmla="*/ 1856771 h 8609967"/>
              <a:gd name="connsiteX62" fmla="*/ 683132 w 1245244"/>
              <a:gd name="connsiteY62" fmla="*/ 2060360 h 8609967"/>
              <a:gd name="connsiteX63" fmla="*/ 564884 w 1245244"/>
              <a:gd name="connsiteY63" fmla="*/ 2180106 h 8609967"/>
              <a:gd name="connsiteX64" fmla="*/ 350664 w 1245244"/>
              <a:gd name="connsiteY64" fmla="*/ 2517899 h 8609967"/>
              <a:gd name="connsiteX65" fmla="*/ 446634 w 1245244"/>
              <a:gd name="connsiteY65" fmla="*/ 2702881 h 8609967"/>
              <a:gd name="connsiteX66" fmla="*/ 693415 w 1245244"/>
              <a:gd name="connsiteY66" fmla="*/ 2775264 h 8609967"/>
              <a:gd name="connsiteX67" fmla="*/ 898207 w 1245244"/>
              <a:gd name="connsiteY67" fmla="*/ 2728795 h 8609967"/>
              <a:gd name="connsiteX68" fmla="*/ 984751 w 1245244"/>
              <a:gd name="connsiteY68" fmla="*/ 2632284 h 8609967"/>
              <a:gd name="connsiteX69" fmla="*/ 938482 w 1245244"/>
              <a:gd name="connsiteY69" fmla="*/ 2598326 h 8609967"/>
              <a:gd name="connsiteX70" fmla="*/ 887068 w 1245244"/>
              <a:gd name="connsiteY70" fmla="*/ 2576879 h 8609967"/>
              <a:gd name="connsiteX71" fmla="*/ 809092 w 1245244"/>
              <a:gd name="connsiteY71" fmla="*/ 2497346 h 8609967"/>
              <a:gd name="connsiteX72" fmla="*/ 780816 w 1245244"/>
              <a:gd name="connsiteY72" fmla="*/ 2374918 h 8609967"/>
              <a:gd name="connsiteX73" fmla="*/ 845939 w 1245244"/>
              <a:gd name="connsiteY73" fmla="*/ 2208703 h 8609967"/>
              <a:gd name="connsiteX74" fmla="*/ 1017313 w 1245244"/>
              <a:gd name="connsiteY74" fmla="*/ 2144361 h 8609967"/>
              <a:gd name="connsiteX75" fmla="*/ 1183547 w 1245244"/>
              <a:gd name="connsiteY75" fmla="*/ 2214958 h 8609967"/>
              <a:gd name="connsiteX76" fmla="*/ 1245243 w 1245244"/>
              <a:gd name="connsiteY76" fmla="*/ 2405302 h 8609967"/>
              <a:gd name="connsiteX77" fmla="*/ 1078152 w 1245244"/>
              <a:gd name="connsiteY77" fmla="*/ 2735945 h 8609967"/>
              <a:gd name="connsiteX78" fmla="*/ 659140 w 1245244"/>
              <a:gd name="connsiteY78" fmla="*/ 2869989 h 8609967"/>
              <a:gd name="connsiteX79" fmla="*/ 192998 w 1245244"/>
              <a:gd name="connsiteY79" fmla="*/ 2706454 h 8609967"/>
              <a:gd name="connsiteX80" fmla="*/ 96583 w 1245244"/>
              <a:gd name="connsiteY80" fmla="*/ 2471624 h 8609967"/>
              <a:gd name="connsiteX81" fmla="*/ 1 w 1245244"/>
              <a:gd name="connsiteY81" fmla="*/ 6204665 h 8609967"/>
              <a:gd name="connsiteX82" fmla="*/ 167092 w 1245244"/>
              <a:gd name="connsiteY82" fmla="*/ 5874022 h 8609967"/>
              <a:gd name="connsiteX83" fmla="*/ 586105 w 1245244"/>
              <a:gd name="connsiteY83" fmla="*/ 5739978 h 8609967"/>
              <a:gd name="connsiteX84" fmla="*/ 1052246 w 1245244"/>
              <a:gd name="connsiteY84" fmla="*/ 5903513 h 8609967"/>
              <a:gd name="connsiteX85" fmla="*/ 1109362 w 1245244"/>
              <a:gd name="connsiteY85" fmla="*/ 6315359 h 8609967"/>
              <a:gd name="connsiteX86" fmla="*/ 582893 w 1245244"/>
              <a:gd name="connsiteY86" fmla="*/ 6886408 h 8609967"/>
              <a:gd name="connsiteX87" fmla="*/ 409188 w 1245244"/>
              <a:gd name="connsiteY87" fmla="*/ 7284171 h 8609967"/>
              <a:gd name="connsiteX88" fmla="*/ 360721 w 1245244"/>
              <a:gd name="connsiteY88" fmla="*/ 7775821 h 8609967"/>
              <a:gd name="connsiteX89" fmla="*/ 207420 w 1245244"/>
              <a:gd name="connsiteY89" fmla="*/ 7309707 h 8609967"/>
              <a:gd name="connsiteX90" fmla="*/ 216980 w 1245244"/>
              <a:gd name="connsiteY90" fmla="*/ 6996223 h 8609967"/>
              <a:gd name="connsiteX91" fmla="*/ 364522 w 1245244"/>
              <a:gd name="connsiteY91" fmla="*/ 6753196 h 8609967"/>
              <a:gd name="connsiteX92" fmla="*/ 562112 w 1245244"/>
              <a:gd name="connsiteY92" fmla="*/ 6549607 h 8609967"/>
              <a:gd name="connsiteX93" fmla="*/ 680361 w 1245244"/>
              <a:gd name="connsiteY93" fmla="*/ 6429861 h 8609967"/>
              <a:gd name="connsiteX94" fmla="*/ 894580 w 1245244"/>
              <a:gd name="connsiteY94" fmla="*/ 6092068 h 8609967"/>
              <a:gd name="connsiteX95" fmla="*/ 798611 w 1245244"/>
              <a:gd name="connsiteY95" fmla="*/ 5907086 h 8609967"/>
              <a:gd name="connsiteX96" fmla="*/ 551830 w 1245244"/>
              <a:gd name="connsiteY96" fmla="*/ 5834703 h 8609967"/>
              <a:gd name="connsiteX97" fmla="*/ 347037 w 1245244"/>
              <a:gd name="connsiteY97" fmla="*/ 5881172 h 8609967"/>
              <a:gd name="connsiteX98" fmla="*/ 260493 w 1245244"/>
              <a:gd name="connsiteY98" fmla="*/ 5977683 h 8609967"/>
              <a:gd name="connsiteX99" fmla="*/ 306763 w 1245244"/>
              <a:gd name="connsiteY99" fmla="*/ 6011641 h 8609967"/>
              <a:gd name="connsiteX100" fmla="*/ 358176 w 1245244"/>
              <a:gd name="connsiteY100" fmla="*/ 6033088 h 8609967"/>
              <a:gd name="connsiteX101" fmla="*/ 436152 w 1245244"/>
              <a:gd name="connsiteY101" fmla="*/ 6112621 h 8609967"/>
              <a:gd name="connsiteX102" fmla="*/ 464428 w 1245244"/>
              <a:gd name="connsiteY102" fmla="*/ 6235050 h 8609967"/>
              <a:gd name="connsiteX103" fmla="*/ 399306 w 1245244"/>
              <a:gd name="connsiteY103" fmla="*/ 6401264 h 8609967"/>
              <a:gd name="connsiteX104" fmla="*/ 227931 w 1245244"/>
              <a:gd name="connsiteY104" fmla="*/ 6465607 h 8609967"/>
              <a:gd name="connsiteX105" fmla="*/ 61697 w 1245244"/>
              <a:gd name="connsiteY105" fmla="*/ 6395010 h 8609967"/>
              <a:gd name="connsiteX106" fmla="*/ 1 w 1245244"/>
              <a:gd name="connsiteY106" fmla="*/ 6204665 h 8609967"/>
              <a:gd name="connsiteX107" fmla="*/ 0 w 1245244"/>
              <a:gd name="connsiteY107" fmla="*/ 3334676 h 8609967"/>
              <a:gd name="connsiteX108" fmla="*/ 167091 w 1245244"/>
              <a:gd name="connsiteY108" fmla="*/ 3004033 h 8609967"/>
              <a:gd name="connsiteX109" fmla="*/ 586104 w 1245244"/>
              <a:gd name="connsiteY109" fmla="*/ 2869989 h 8609967"/>
              <a:gd name="connsiteX110" fmla="*/ 1052245 w 1245244"/>
              <a:gd name="connsiteY110" fmla="*/ 3033524 h 8609967"/>
              <a:gd name="connsiteX111" fmla="*/ 1109361 w 1245244"/>
              <a:gd name="connsiteY111" fmla="*/ 3445369 h 8609967"/>
              <a:gd name="connsiteX112" fmla="*/ 582892 w 1245244"/>
              <a:gd name="connsiteY112" fmla="*/ 4016419 h 8609967"/>
              <a:gd name="connsiteX113" fmla="*/ 409187 w 1245244"/>
              <a:gd name="connsiteY113" fmla="*/ 4414182 h 8609967"/>
              <a:gd name="connsiteX114" fmla="*/ 360720 w 1245244"/>
              <a:gd name="connsiteY114" fmla="*/ 4905831 h 8609967"/>
              <a:gd name="connsiteX115" fmla="*/ 207419 w 1245244"/>
              <a:gd name="connsiteY115" fmla="*/ 4439718 h 8609967"/>
              <a:gd name="connsiteX116" fmla="*/ 216979 w 1245244"/>
              <a:gd name="connsiteY116" fmla="*/ 4126234 h 8609967"/>
              <a:gd name="connsiteX117" fmla="*/ 364521 w 1245244"/>
              <a:gd name="connsiteY117" fmla="*/ 3883207 h 8609967"/>
              <a:gd name="connsiteX118" fmla="*/ 562111 w 1245244"/>
              <a:gd name="connsiteY118" fmla="*/ 3679617 h 8609967"/>
              <a:gd name="connsiteX119" fmla="*/ 680360 w 1245244"/>
              <a:gd name="connsiteY119" fmla="*/ 3559872 h 8609967"/>
              <a:gd name="connsiteX120" fmla="*/ 894579 w 1245244"/>
              <a:gd name="connsiteY120" fmla="*/ 3222079 h 8609967"/>
              <a:gd name="connsiteX121" fmla="*/ 798610 w 1245244"/>
              <a:gd name="connsiteY121" fmla="*/ 3037097 h 8609967"/>
              <a:gd name="connsiteX122" fmla="*/ 551829 w 1245244"/>
              <a:gd name="connsiteY122" fmla="*/ 2964714 h 8609967"/>
              <a:gd name="connsiteX123" fmla="*/ 347036 w 1245244"/>
              <a:gd name="connsiteY123" fmla="*/ 3011183 h 8609967"/>
              <a:gd name="connsiteX124" fmla="*/ 260492 w 1245244"/>
              <a:gd name="connsiteY124" fmla="*/ 3107694 h 8609967"/>
              <a:gd name="connsiteX125" fmla="*/ 306762 w 1245244"/>
              <a:gd name="connsiteY125" fmla="*/ 3141652 h 8609967"/>
              <a:gd name="connsiteX126" fmla="*/ 358175 w 1245244"/>
              <a:gd name="connsiteY126" fmla="*/ 3163099 h 8609967"/>
              <a:gd name="connsiteX127" fmla="*/ 436151 w 1245244"/>
              <a:gd name="connsiteY127" fmla="*/ 3242632 h 8609967"/>
              <a:gd name="connsiteX128" fmla="*/ 464427 w 1245244"/>
              <a:gd name="connsiteY128" fmla="*/ 3365061 h 8609967"/>
              <a:gd name="connsiteX129" fmla="*/ 399305 w 1245244"/>
              <a:gd name="connsiteY129" fmla="*/ 3531275 h 8609967"/>
              <a:gd name="connsiteX130" fmla="*/ 227930 w 1245244"/>
              <a:gd name="connsiteY130" fmla="*/ 3595617 h 8609967"/>
              <a:gd name="connsiteX131" fmla="*/ 61696 w 1245244"/>
              <a:gd name="connsiteY131" fmla="*/ 3525020 h 8609967"/>
              <a:gd name="connsiteX132" fmla="*/ 0 w 1245244"/>
              <a:gd name="connsiteY132" fmla="*/ 3334676 h 8609967"/>
              <a:gd name="connsiteX133" fmla="*/ 0 w 1245244"/>
              <a:gd name="connsiteY133" fmla="*/ 464687 h 8609967"/>
              <a:gd name="connsiteX134" fmla="*/ 167091 w 1245244"/>
              <a:gd name="connsiteY134" fmla="*/ 134044 h 8609967"/>
              <a:gd name="connsiteX135" fmla="*/ 586104 w 1245244"/>
              <a:gd name="connsiteY135" fmla="*/ 0 h 8609967"/>
              <a:gd name="connsiteX136" fmla="*/ 1052245 w 1245244"/>
              <a:gd name="connsiteY136" fmla="*/ 163535 h 8609967"/>
              <a:gd name="connsiteX137" fmla="*/ 1109361 w 1245244"/>
              <a:gd name="connsiteY137" fmla="*/ 575380 h 8609967"/>
              <a:gd name="connsiteX138" fmla="*/ 582892 w 1245244"/>
              <a:gd name="connsiteY138" fmla="*/ 1146430 h 8609967"/>
              <a:gd name="connsiteX139" fmla="*/ 409187 w 1245244"/>
              <a:gd name="connsiteY139" fmla="*/ 1544193 h 8609967"/>
              <a:gd name="connsiteX140" fmla="*/ 360720 w 1245244"/>
              <a:gd name="connsiteY140" fmla="*/ 2035842 h 8609967"/>
              <a:gd name="connsiteX141" fmla="*/ 207419 w 1245244"/>
              <a:gd name="connsiteY141" fmla="*/ 1569729 h 8609967"/>
              <a:gd name="connsiteX142" fmla="*/ 216979 w 1245244"/>
              <a:gd name="connsiteY142" fmla="*/ 1256245 h 8609967"/>
              <a:gd name="connsiteX143" fmla="*/ 364521 w 1245244"/>
              <a:gd name="connsiteY143" fmla="*/ 1013218 h 8609967"/>
              <a:gd name="connsiteX144" fmla="*/ 562111 w 1245244"/>
              <a:gd name="connsiteY144" fmla="*/ 809628 h 8609967"/>
              <a:gd name="connsiteX145" fmla="*/ 680360 w 1245244"/>
              <a:gd name="connsiteY145" fmla="*/ 689883 h 8609967"/>
              <a:gd name="connsiteX146" fmla="*/ 894579 w 1245244"/>
              <a:gd name="connsiteY146" fmla="*/ 352090 h 8609967"/>
              <a:gd name="connsiteX147" fmla="*/ 798610 w 1245244"/>
              <a:gd name="connsiteY147" fmla="*/ 167108 h 8609967"/>
              <a:gd name="connsiteX148" fmla="*/ 551829 w 1245244"/>
              <a:gd name="connsiteY148" fmla="*/ 94725 h 8609967"/>
              <a:gd name="connsiteX149" fmla="*/ 347036 w 1245244"/>
              <a:gd name="connsiteY149" fmla="*/ 141194 h 8609967"/>
              <a:gd name="connsiteX150" fmla="*/ 260492 w 1245244"/>
              <a:gd name="connsiteY150" fmla="*/ 237705 h 8609967"/>
              <a:gd name="connsiteX151" fmla="*/ 306762 w 1245244"/>
              <a:gd name="connsiteY151" fmla="*/ 271663 h 8609967"/>
              <a:gd name="connsiteX152" fmla="*/ 358175 w 1245244"/>
              <a:gd name="connsiteY152" fmla="*/ 293110 h 8609967"/>
              <a:gd name="connsiteX153" fmla="*/ 436151 w 1245244"/>
              <a:gd name="connsiteY153" fmla="*/ 372643 h 8609967"/>
              <a:gd name="connsiteX154" fmla="*/ 464427 w 1245244"/>
              <a:gd name="connsiteY154" fmla="*/ 495072 h 8609967"/>
              <a:gd name="connsiteX155" fmla="*/ 399305 w 1245244"/>
              <a:gd name="connsiteY155" fmla="*/ 661286 h 8609967"/>
              <a:gd name="connsiteX156" fmla="*/ 227930 w 1245244"/>
              <a:gd name="connsiteY156" fmla="*/ 725628 h 8609967"/>
              <a:gd name="connsiteX157" fmla="*/ 61696 w 1245244"/>
              <a:gd name="connsiteY157" fmla="*/ 655031 h 8609967"/>
              <a:gd name="connsiteX158" fmla="*/ 0 w 1245244"/>
              <a:gd name="connsiteY158" fmla="*/ 464687 h 860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</a:cxnLst>
            <a:rect l="l" t="t" r="r" b="b"/>
            <a:pathLst>
              <a:path w="1245244" h="8609967">
                <a:moveTo>
                  <a:pt x="96584" y="8211602"/>
                </a:moveTo>
                <a:cubicBezTo>
                  <a:pt x="94983" y="8155806"/>
                  <a:pt x="106549" y="8096018"/>
                  <a:pt x="135884" y="8034587"/>
                </a:cubicBezTo>
                <a:cubicBezTo>
                  <a:pt x="214109" y="7870771"/>
                  <a:pt x="559433" y="7625005"/>
                  <a:pt x="662352" y="7463536"/>
                </a:cubicBezTo>
                <a:cubicBezTo>
                  <a:pt x="765271" y="7302067"/>
                  <a:pt x="799029" y="7214009"/>
                  <a:pt x="836057" y="7065774"/>
                </a:cubicBezTo>
                <a:cubicBezTo>
                  <a:pt x="873086" y="6917540"/>
                  <a:pt x="864674" y="6562804"/>
                  <a:pt x="884525" y="6574125"/>
                </a:cubicBezTo>
                <a:cubicBezTo>
                  <a:pt x="904376" y="6585444"/>
                  <a:pt x="1013869" y="6910304"/>
                  <a:pt x="1037826" y="7040237"/>
                </a:cubicBezTo>
                <a:cubicBezTo>
                  <a:pt x="1061781" y="7170171"/>
                  <a:pt x="1054449" y="7260970"/>
                  <a:pt x="1028265" y="7353721"/>
                </a:cubicBezTo>
                <a:cubicBezTo>
                  <a:pt x="1002081" y="7446473"/>
                  <a:pt x="938245" y="7522313"/>
                  <a:pt x="880723" y="7596749"/>
                </a:cubicBezTo>
                <a:cubicBezTo>
                  <a:pt x="823200" y="7671186"/>
                  <a:pt x="747114" y="7732422"/>
                  <a:pt x="683133" y="7800338"/>
                </a:cubicBezTo>
                <a:cubicBezTo>
                  <a:pt x="655713" y="7830125"/>
                  <a:pt x="616297" y="7870042"/>
                  <a:pt x="564885" y="7920084"/>
                </a:cubicBezTo>
                <a:cubicBezTo>
                  <a:pt x="422072" y="8059490"/>
                  <a:pt x="350665" y="8172088"/>
                  <a:pt x="350665" y="8257877"/>
                </a:cubicBezTo>
                <a:cubicBezTo>
                  <a:pt x="350665" y="8332942"/>
                  <a:pt x="382655" y="8394602"/>
                  <a:pt x="446635" y="8442859"/>
                </a:cubicBezTo>
                <a:cubicBezTo>
                  <a:pt x="510615" y="8491113"/>
                  <a:pt x="592876" y="8515242"/>
                  <a:pt x="693416" y="8515242"/>
                </a:cubicBezTo>
                <a:cubicBezTo>
                  <a:pt x="772249" y="8515242"/>
                  <a:pt x="840512" y="8499752"/>
                  <a:pt x="898208" y="8468773"/>
                </a:cubicBezTo>
                <a:cubicBezTo>
                  <a:pt x="955904" y="8437794"/>
                  <a:pt x="984752" y="8405623"/>
                  <a:pt x="984752" y="8372262"/>
                </a:cubicBezTo>
                <a:cubicBezTo>
                  <a:pt x="984752" y="8361538"/>
                  <a:pt x="969330" y="8350219"/>
                  <a:pt x="938483" y="8338304"/>
                </a:cubicBezTo>
                <a:cubicBezTo>
                  <a:pt x="915632" y="8329962"/>
                  <a:pt x="898495" y="8322814"/>
                  <a:pt x="887069" y="8316857"/>
                </a:cubicBezTo>
                <a:cubicBezTo>
                  <a:pt x="853938" y="8298984"/>
                  <a:pt x="827946" y="8272473"/>
                  <a:pt x="809093" y="8237324"/>
                </a:cubicBezTo>
                <a:cubicBezTo>
                  <a:pt x="790242" y="8202173"/>
                  <a:pt x="780817" y="8161364"/>
                  <a:pt x="780817" y="8114896"/>
                </a:cubicBezTo>
                <a:cubicBezTo>
                  <a:pt x="780817" y="8046980"/>
                  <a:pt x="802524" y="7991575"/>
                  <a:pt x="845940" y="7948681"/>
                </a:cubicBezTo>
                <a:cubicBezTo>
                  <a:pt x="889355" y="7905786"/>
                  <a:pt x="946480" y="7884339"/>
                  <a:pt x="1017314" y="7884339"/>
                </a:cubicBezTo>
                <a:cubicBezTo>
                  <a:pt x="1087007" y="7884339"/>
                  <a:pt x="1142419" y="7907872"/>
                  <a:pt x="1183548" y="7954936"/>
                </a:cubicBezTo>
                <a:cubicBezTo>
                  <a:pt x="1224680" y="8002001"/>
                  <a:pt x="1245244" y="8065448"/>
                  <a:pt x="1245244" y="8145280"/>
                </a:cubicBezTo>
                <a:cubicBezTo>
                  <a:pt x="1245244" y="8276346"/>
                  <a:pt x="1189547" y="8386561"/>
                  <a:pt x="1078153" y="8475923"/>
                </a:cubicBezTo>
                <a:cubicBezTo>
                  <a:pt x="966759" y="8565286"/>
                  <a:pt x="827088" y="8609967"/>
                  <a:pt x="659141" y="8609967"/>
                </a:cubicBezTo>
                <a:cubicBezTo>
                  <a:pt x="466058" y="8609967"/>
                  <a:pt x="280209" y="8542329"/>
                  <a:pt x="192999" y="8446432"/>
                </a:cubicBezTo>
                <a:cubicBezTo>
                  <a:pt x="138494" y="8386497"/>
                  <a:pt x="99252" y="8304594"/>
                  <a:pt x="96584" y="8211602"/>
                </a:cubicBezTo>
                <a:close/>
                <a:moveTo>
                  <a:pt x="96583" y="5341613"/>
                </a:moveTo>
                <a:cubicBezTo>
                  <a:pt x="94982" y="5285817"/>
                  <a:pt x="106548" y="5226029"/>
                  <a:pt x="135883" y="5164598"/>
                </a:cubicBezTo>
                <a:cubicBezTo>
                  <a:pt x="214108" y="5000781"/>
                  <a:pt x="559432" y="4755016"/>
                  <a:pt x="662351" y="4593547"/>
                </a:cubicBezTo>
                <a:cubicBezTo>
                  <a:pt x="765270" y="4432078"/>
                  <a:pt x="799028" y="4344020"/>
                  <a:pt x="836056" y="4195785"/>
                </a:cubicBezTo>
                <a:cubicBezTo>
                  <a:pt x="873085" y="4047550"/>
                  <a:pt x="864673" y="3692815"/>
                  <a:pt x="884524" y="3704135"/>
                </a:cubicBezTo>
                <a:cubicBezTo>
                  <a:pt x="904375" y="3715455"/>
                  <a:pt x="1013868" y="4040315"/>
                  <a:pt x="1037825" y="4170248"/>
                </a:cubicBezTo>
                <a:cubicBezTo>
                  <a:pt x="1061780" y="4300182"/>
                  <a:pt x="1054448" y="4390981"/>
                  <a:pt x="1028264" y="4483732"/>
                </a:cubicBezTo>
                <a:cubicBezTo>
                  <a:pt x="1002080" y="4576484"/>
                  <a:pt x="938244" y="4652324"/>
                  <a:pt x="880722" y="4726760"/>
                </a:cubicBezTo>
                <a:cubicBezTo>
                  <a:pt x="823199" y="4801197"/>
                  <a:pt x="747113" y="4862433"/>
                  <a:pt x="683132" y="4930349"/>
                </a:cubicBezTo>
                <a:cubicBezTo>
                  <a:pt x="655712" y="4960135"/>
                  <a:pt x="616296" y="5000053"/>
                  <a:pt x="564884" y="5050095"/>
                </a:cubicBezTo>
                <a:cubicBezTo>
                  <a:pt x="422071" y="5189501"/>
                  <a:pt x="350664" y="5302099"/>
                  <a:pt x="350664" y="5387888"/>
                </a:cubicBezTo>
                <a:cubicBezTo>
                  <a:pt x="350664" y="5462952"/>
                  <a:pt x="382654" y="5524613"/>
                  <a:pt x="446634" y="5572870"/>
                </a:cubicBezTo>
                <a:cubicBezTo>
                  <a:pt x="510614" y="5621124"/>
                  <a:pt x="592875" y="5645252"/>
                  <a:pt x="693415" y="5645252"/>
                </a:cubicBezTo>
                <a:cubicBezTo>
                  <a:pt x="772248" y="5645252"/>
                  <a:pt x="840511" y="5629763"/>
                  <a:pt x="898207" y="5598784"/>
                </a:cubicBezTo>
                <a:cubicBezTo>
                  <a:pt x="955903" y="5567805"/>
                  <a:pt x="984751" y="5535634"/>
                  <a:pt x="984751" y="5502273"/>
                </a:cubicBezTo>
                <a:cubicBezTo>
                  <a:pt x="984751" y="5491549"/>
                  <a:pt x="969329" y="5480230"/>
                  <a:pt x="938482" y="5468314"/>
                </a:cubicBezTo>
                <a:cubicBezTo>
                  <a:pt x="915631" y="5459973"/>
                  <a:pt x="898494" y="5452825"/>
                  <a:pt x="887068" y="5446868"/>
                </a:cubicBezTo>
                <a:cubicBezTo>
                  <a:pt x="853937" y="5428995"/>
                  <a:pt x="827945" y="5402484"/>
                  <a:pt x="809092" y="5367335"/>
                </a:cubicBezTo>
                <a:cubicBezTo>
                  <a:pt x="790241" y="5332184"/>
                  <a:pt x="780816" y="5291375"/>
                  <a:pt x="780816" y="5244906"/>
                </a:cubicBezTo>
                <a:cubicBezTo>
                  <a:pt x="780816" y="5176991"/>
                  <a:pt x="802523" y="5121585"/>
                  <a:pt x="845939" y="5078692"/>
                </a:cubicBezTo>
                <a:cubicBezTo>
                  <a:pt x="889354" y="5035796"/>
                  <a:pt x="946479" y="5014349"/>
                  <a:pt x="1017313" y="5014349"/>
                </a:cubicBezTo>
                <a:cubicBezTo>
                  <a:pt x="1087006" y="5014349"/>
                  <a:pt x="1142418" y="5037883"/>
                  <a:pt x="1183547" y="5084947"/>
                </a:cubicBezTo>
                <a:cubicBezTo>
                  <a:pt x="1224679" y="5132012"/>
                  <a:pt x="1245243" y="5195459"/>
                  <a:pt x="1245243" y="5275291"/>
                </a:cubicBezTo>
                <a:cubicBezTo>
                  <a:pt x="1245243" y="5406357"/>
                  <a:pt x="1189546" y="5516572"/>
                  <a:pt x="1078152" y="5605934"/>
                </a:cubicBezTo>
                <a:cubicBezTo>
                  <a:pt x="966758" y="5695297"/>
                  <a:pt x="827087" y="5739978"/>
                  <a:pt x="659140" y="5739978"/>
                </a:cubicBezTo>
                <a:cubicBezTo>
                  <a:pt x="466057" y="5739978"/>
                  <a:pt x="280208" y="5672340"/>
                  <a:pt x="192998" y="5576443"/>
                </a:cubicBezTo>
                <a:cubicBezTo>
                  <a:pt x="138493" y="5516507"/>
                  <a:pt x="99251" y="5434605"/>
                  <a:pt x="96583" y="5341613"/>
                </a:cubicBezTo>
                <a:close/>
                <a:moveTo>
                  <a:pt x="96583" y="2471624"/>
                </a:moveTo>
                <a:cubicBezTo>
                  <a:pt x="94982" y="2415828"/>
                  <a:pt x="106548" y="2356040"/>
                  <a:pt x="135883" y="2294609"/>
                </a:cubicBezTo>
                <a:cubicBezTo>
                  <a:pt x="214108" y="2130792"/>
                  <a:pt x="559432" y="1885027"/>
                  <a:pt x="662351" y="1723558"/>
                </a:cubicBezTo>
                <a:cubicBezTo>
                  <a:pt x="765270" y="1562089"/>
                  <a:pt x="799028" y="1474031"/>
                  <a:pt x="836056" y="1325796"/>
                </a:cubicBezTo>
                <a:cubicBezTo>
                  <a:pt x="873085" y="1177561"/>
                  <a:pt x="864673" y="822826"/>
                  <a:pt x="884524" y="834146"/>
                </a:cubicBezTo>
                <a:cubicBezTo>
                  <a:pt x="904375" y="845466"/>
                  <a:pt x="1013868" y="1170326"/>
                  <a:pt x="1037825" y="1300259"/>
                </a:cubicBezTo>
                <a:cubicBezTo>
                  <a:pt x="1061780" y="1430193"/>
                  <a:pt x="1054448" y="1520992"/>
                  <a:pt x="1028264" y="1613743"/>
                </a:cubicBezTo>
                <a:cubicBezTo>
                  <a:pt x="1002080" y="1706495"/>
                  <a:pt x="938244" y="1782335"/>
                  <a:pt x="880722" y="1856771"/>
                </a:cubicBezTo>
                <a:cubicBezTo>
                  <a:pt x="823199" y="1931208"/>
                  <a:pt x="747113" y="1992444"/>
                  <a:pt x="683132" y="2060360"/>
                </a:cubicBezTo>
                <a:cubicBezTo>
                  <a:pt x="655712" y="2090147"/>
                  <a:pt x="616296" y="2130064"/>
                  <a:pt x="564884" y="2180106"/>
                </a:cubicBezTo>
                <a:cubicBezTo>
                  <a:pt x="422071" y="2319512"/>
                  <a:pt x="350664" y="2432110"/>
                  <a:pt x="350664" y="2517899"/>
                </a:cubicBezTo>
                <a:cubicBezTo>
                  <a:pt x="350664" y="2592964"/>
                  <a:pt x="382654" y="2654624"/>
                  <a:pt x="446634" y="2702881"/>
                </a:cubicBezTo>
                <a:cubicBezTo>
                  <a:pt x="510614" y="2751135"/>
                  <a:pt x="592875" y="2775264"/>
                  <a:pt x="693415" y="2775264"/>
                </a:cubicBezTo>
                <a:cubicBezTo>
                  <a:pt x="772248" y="2775264"/>
                  <a:pt x="840511" y="2759774"/>
                  <a:pt x="898207" y="2728795"/>
                </a:cubicBezTo>
                <a:cubicBezTo>
                  <a:pt x="955903" y="2697816"/>
                  <a:pt x="984751" y="2665645"/>
                  <a:pt x="984751" y="2632284"/>
                </a:cubicBezTo>
                <a:cubicBezTo>
                  <a:pt x="984751" y="2621560"/>
                  <a:pt x="969329" y="2610241"/>
                  <a:pt x="938482" y="2598326"/>
                </a:cubicBezTo>
                <a:cubicBezTo>
                  <a:pt x="915631" y="2589984"/>
                  <a:pt x="898494" y="2582836"/>
                  <a:pt x="887068" y="2576879"/>
                </a:cubicBezTo>
                <a:cubicBezTo>
                  <a:pt x="853937" y="2559006"/>
                  <a:pt x="827945" y="2532495"/>
                  <a:pt x="809092" y="2497346"/>
                </a:cubicBezTo>
                <a:cubicBezTo>
                  <a:pt x="790241" y="2462195"/>
                  <a:pt x="780816" y="2421386"/>
                  <a:pt x="780816" y="2374918"/>
                </a:cubicBezTo>
                <a:cubicBezTo>
                  <a:pt x="780816" y="2307002"/>
                  <a:pt x="802523" y="2251597"/>
                  <a:pt x="845939" y="2208703"/>
                </a:cubicBezTo>
                <a:cubicBezTo>
                  <a:pt x="889354" y="2165808"/>
                  <a:pt x="946479" y="2144361"/>
                  <a:pt x="1017313" y="2144361"/>
                </a:cubicBezTo>
                <a:cubicBezTo>
                  <a:pt x="1087006" y="2144361"/>
                  <a:pt x="1142418" y="2167894"/>
                  <a:pt x="1183547" y="2214958"/>
                </a:cubicBezTo>
                <a:cubicBezTo>
                  <a:pt x="1224679" y="2262023"/>
                  <a:pt x="1245243" y="2325470"/>
                  <a:pt x="1245243" y="2405302"/>
                </a:cubicBezTo>
                <a:cubicBezTo>
                  <a:pt x="1245243" y="2536368"/>
                  <a:pt x="1189546" y="2646583"/>
                  <a:pt x="1078152" y="2735945"/>
                </a:cubicBezTo>
                <a:cubicBezTo>
                  <a:pt x="966758" y="2825308"/>
                  <a:pt x="827087" y="2869989"/>
                  <a:pt x="659140" y="2869989"/>
                </a:cubicBezTo>
                <a:cubicBezTo>
                  <a:pt x="466057" y="2869989"/>
                  <a:pt x="280208" y="2802351"/>
                  <a:pt x="192998" y="2706454"/>
                </a:cubicBezTo>
                <a:cubicBezTo>
                  <a:pt x="138493" y="2646518"/>
                  <a:pt x="99251" y="2564616"/>
                  <a:pt x="96583" y="2471624"/>
                </a:cubicBezTo>
                <a:close/>
                <a:moveTo>
                  <a:pt x="1" y="6204665"/>
                </a:moveTo>
                <a:cubicBezTo>
                  <a:pt x="1" y="6073600"/>
                  <a:pt x="55698" y="5963385"/>
                  <a:pt x="167092" y="5874022"/>
                </a:cubicBezTo>
                <a:cubicBezTo>
                  <a:pt x="278487" y="5784659"/>
                  <a:pt x="418157" y="5739978"/>
                  <a:pt x="586105" y="5739978"/>
                </a:cubicBezTo>
                <a:cubicBezTo>
                  <a:pt x="779188" y="5739978"/>
                  <a:pt x="965036" y="5807615"/>
                  <a:pt x="1052246" y="5903513"/>
                </a:cubicBezTo>
                <a:cubicBezTo>
                  <a:pt x="1139456" y="5999410"/>
                  <a:pt x="1187588" y="6151542"/>
                  <a:pt x="1109362" y="6315359"/>
                </a:cubicBezTo>
                <a:cubicBezTo>
                  <a:pt x="1031136" y="6479175"/>
                  <a:pt x="685813" y="6724940"/>
                  <a:pt x="582893" y="6886408"/>
                </a:cubicBezTo>
                <a:cubicBezTo>
                  <a:pt x="479974" y="7047878"/>
                  <a:pt x="446216" y="7135936"/>
                  <a:pt x="409188" y="7284171"/>
                </a:cubicBezTo>
                <a:cubicBezTo>
                  <a:pt x="372160" y="7432406"/>
                  <a:pt x="380572" y="7787140"/>
                  <a:pt x="360721" y="7775821"/>
                </a:cubicBezTo>
                <a:cubicBezTo>
                  <a:pt x="340869" y="7764501"/>
                  <a:pt x="231376" y="7439641"/>
                  <a:pt x="207420" y="7309707"/>
                </a:cubicBezTo>
                <a:cubicBezTo>
                  <a:pt x="183464" y="7179774"/>
                  <a:pt x="190797" y="7088975"/>
                  <a:pt x="216980" y="6996223"/>
                </a:cubicBezTo>
                <a:cubicBezTo>
                  <a:pt x="243164" y="6903472"/>
                  <a:pt x="307001" y="6827632"/>
                  <a:pt x="364522" y="6753196"/>
                </a:cubicBezTo>
                <a:cubicBezTo>
                  <a:pt x="422045" y="6678759"/>
                  <a:pt x="498132" y="6617523"/>
                  <a:pt x="562112" y="6549607"/>
                </a:cubicBezTo>
                <a:cubicBezTo>
                  <a:pt x="589533" y="6519820"/>
                  <a:pt x="628949" y="6479904"/>
                  <a:pt x="680361" y="6429861"/>
                </a:cubicBezTo>
                <a:cubicBezTo>
                  <a:pt x="823174" y="6290454"/>
                  <a:pt x="894580" y="6177857"/>
                  <a:pt x="894580" y="6092068"/>
                </a:cubicBezTo>
                <a:cubicBezTo>
                  <a:pt x="894580" y="6017004"/>
                  <a:pt x="862591" y="5955343"/>
                  <a:pt x="798611" y="5907086"/>
                </a:cubicBezTo>
                <a:cubicBezTo>
                  <a:pt x="734630" y="5858831"/>
                  <a:pt x="652370" y="5834703"/>
                  <a:pt x="551830" y="5834703"/>
                </a:cubicBezTo>
                <a:cubicBezTo>
                  <a:pt x="472997" y="5834703"/>
                  <a:pt x="404733" y="5850193"/>
                  <a:pt x="347037" y="5881172"/>
                </a:cubicBezTo>
                <a:cubicBezTo>
                  <a:pt x="289341" y="5912151"/>
                  <a:pt x="260493" y="5944322"/>
                  <a:pt x="260493" y="5977683"/>
                </a:cubicBezTo>
                <a:cubicBezTo>
                  <a:pt x="260493" y="5988407"/>
                  <a:pt x="275915" y="5999727"/>
                  <a:pt x="306763" y="6011641"/>
                </a:cubicBezTo>
                <a:cubicBezTo>
                  <a:pt x="329613" y="6019982"/>
                  <a:pt x="346750" y="6027131"/>
                  <a:pt x="358176" y="6033088"/>
                </a:cubicBezTo>
                <a:cubicBezTo>
                  <a:pt x="391307" y="6050962"/>
                  <a:pt x="417299" y="6077472"/>
                  <a:pt x="436152" y="6112621"/>
                </a:cubicBezTo>
                <a:cubicBezTo>
                  <a:pt x="455003" y="6147772"/>
                  <a:pt x="464428" y="6188581"/>
                  <a:pt x="464428" y="6235050"/>
                </a:cubicBezTo>
                <a:cubicBezTo>
                  <a:pt x="464428" y="6302966"/>
                  <a:pt x="442722" y="6358370"/>
                  <a:pt x="399306" y="6401264"/>
                </a:cubicBezTo>
                <a:cubicBezTo>
                  <a:pt x="355891" y="6444160"/>
                  <a:pt x="298766" y="6465607"/>
                  <a:pt x="227931" y="6465607"/>
                </a:cubicBezTo>
                <a:cubicBezTo>
                  <a:pt x="158239" y="6465607"/>
                  <a:pt x="102827" y="6442073"/>
                  <a:pt x="61697" y="6395010"/>
                </a:cubicBezTo>
                <a:cubicBezTo>
                  <a:pt x="20566" y="6347945"/>
                  <a:pt x="1" y="6284497"/>
                  <a:pt x="1" y="6204665"/>
                </a:cubicBezTo>
                <a:close/>
                <a:moveTo>
                  <a:pt x="0" y="3334676"/>
                </a:moveTo>
                <a:cubicBezTo>
                  <a:pt x="0" y="3203611"/>
                  <a:pt x="55697" y="3093396"/>
                  <a:pt x="167091" y="3004033"/>
                </a:cubicBezTo>
                <a:cubicBezTo>
                  <a:pt x="278486" y="2914670"/>
                  <a:pt x="418156" y="2869989"/>
                  <a:pt x="586104" y="2869989"/>
                </a:cubicBezTo>
                <a:cubicBezTo>
                  <a:pt x="779187" y="2869989"/>
                  <a:pt x="965035" y="2937626"/>
                  <a:pt x="1052245" y="3033524"/>
                </a:cubicBezTo>
                <a:cubicBezTo>
                  <a:pt x="1139455" y="3129421"/>
                  <a:pt x="1187587" y="3281553"/>
                  <a:pt x="1109361" y="3445369"/>
                </a:cubicBezTo>
                <a:cubicBezTo>
                  <a:pt x="1031135" y="3609186"/>
                  <a:pt x="685812" y="3854950"/>
                  <a:pt x="582892" y="4016419"/>
                </a:cubicBezTo>
                <a:cubicBezTo>
                  <a:pt x="479973" y="4177889"/>
                  <a:pt x="446215" y="4265947"/>
                  <a:pt x="409187" y="4414182"/>
                </a:cubicBezTo>
                <a:cubicBezTo>
                  <a:pt x="372159" y="4562417"/>
                  <a:pt x="380571" y="4917151"/>
                  <a:pt x="360720" y="4905831"/>
                </a:cubicBezTo>
                <a:cubicBezTo>
                  <a:pt x="340868" y="4894511"/>
                  <a:pt x="231375" y="4569652"/>
                  <a:pt x="207419" y="4439718"/>
                </a:cubicBezTo>
                <a:cubicBezTo>
                  <a:pt x="183463" y="4309785"/>
                  <a:pt x="190796" y="4218986"/>
                  <a:pt x="216979" y="4126234"/>
                </a:cubicBezTo>
                <a:cubicBezTo>
                  <a:pt x="243163" y="4033483"/>
                  <a:pt x="307000" y="3957643"/>
                  <a:pt x="364521" y="3883207"/>
                </a:cubicBezTo>
                <a:cubicBezTo>
                  <a:pt x="422044" y="3808770"/>
                  <a:pt x="498131" y="3747533"/>
                  <a:pt x="562111" y="3679617"/>
                </a:cubicBezTo>
                <a:cubicBezTo>
                  <a:pt x="589532" y="3649831"/>
                  <a:pt x="628948" y="3609914"/>
                  <a:pt x="680360" y="3559872"/>
                </a:cubicBezTo>
                <a:cubicBezTo>
                  <a:pt x="823173" y="3420465"/>
                  <a:pt x="894579" y="3307868"/>
                  <a:pt x="894579" y="3222079"/>
                </a:cubicBezTo>
                <a:cubicBezTo>
                  <a:pt x="894579" y="3147015"/>
                  <a:pt x="862590" y="3085353"/>
                  <a:pt x="798610" y="3037097"/>
                </a:cubicBezTo>
                <a:cubicBezTo>
                  <a:pt x="734629" y="2988842"/>
                  <a:pt x="652369" y="2964714"/>
                  <a:pt x="551829" y="2964714"/>
                </a:cubicBezTo>
                <a:cubicBezTo>
                  <a:pt x="472996" y="2964714"/>
                  <a:pt x="404732" y="2980204"/>
                  <a:pt x="347036" y="3011183"/>
                </a:cubicBezTo>
                <a:cubicBezTo>
                  <a:pt x="289340" y="3042162"/>
                  <a:pt x="260492" y="3074332"/>
                  <a:pt x="260492" y="3107694"/>
                </a:cubicBezTo>
                <a:cubicBezTo>
                  <a:pt x="260492" y="3118418"/>
                  <a:pt x="275914" y="3129738"/>
                  <a:pt x="306762" y="3141652"/>
                </a:cubicBezTo>
                <a:cubicBezTo>
                  <a:pt x="329612" y="3149993"/>
                  <a:pt x="346749" y="3157142"/>
                  <a:pt x="358175" y="3163099"/>
                </a:cubicBezTo>
                <a:cubicBezTo>
                  <a:pt x="391306" y="3180973"/>
                  <a:pt x="417298" y="3207483"/>
                  <a:pt x="436151" y="3242632"/>
                </a:cubicBezTo>
                <a:cubicBezTo>
                  <a:pt x="455002" y="3277783"/>
                  <a:pt x="464427" y="3318592"/>
                  <a:pt x="464427" y="3365061"/>
                </a:cubicBezTo>
                <a:cubicBezTo>
                  <a:pt x="464427" y="3432976"/>
                  <a:pt x="442721" y="3488381"/>
                  <a:pt x="399305" y="3531275"/>
                </a:cubicBezTo>
                <a:cubicBezTo>
                  <a:pt x="355890" y="3574171"/>
                  <a:pt x="298765" y="3595617"/>
                  <a:pt x="227930" y="3595617"/>
                </a:cubicBezTo>
                <a:cubicBezTo>
                  <a:pt x="158238" y="3595617"/>
                  <a:pt x="102826" y="3572084"/>
                  <a:pt x="61696" y="3525020"/>
                </a:cubicBezTo>
                <a:cubicBezTo>
                  <a:pt x="20565" y="3477955"/>
                  <a:pt x="0" y="3414508"/>
                  <a:pt x="0" y="3334676"/>
                </a:cubicBezTo>
                <a:close/>
                <a:moveTo>
                  <a:pt x="0" y="464687"/>
                </a:moveTo>
                <a:cubicBezTo>
                  <a:pt x="0" y="333622"/>
                  <a:pt x="55697" y="223407"/>
                  <a:pt x="167091" y="134044"/>
                </a:cubicBezTo>
                <a:cubicBezTo>
                  <a:pt x="278486" y="44682"/>
                  <a:pt x="418156" y="0"/>
                  <a:pt x="586104" y="0"/>
                </a:cubicBezTo>
                <a:cubicBezTo>
                  <a:pt x="779187" y="0"/>
                  <a:pt x="965035" y="67638"/>
                  <a:pt x="1052245" y="163535"/>
                </a:cubicBezTo>
                <a:cubicBezTo>
                  <a:pt x="1139455" y="259432"/>
                  <a:pt x="1187587" y="411564"/>
                  <a:pt x="1109361" y="575380"/>
                </a:cubicBezTo>
                <a:cubicBezTo>
                  <a:pt x="1031135" y="739197"/>
                  <a:pt x="685812" y="984961"/>
                  <a:pt x="582892" y="1146430"/>
                </a:cubicBezTo>
                <a:cubicBezTo>
                  <a:pt x="479973" y="1307900"/>
                  <a:pt x="446215" y="1395958"/>
                  <a:pt x="409187" y="1544193"/>
                </a:cubicBezTo>
                <a:cubicBezTo>
                  <a:pt x="372159" y="1692428"/>
                  <a:pt x="380571" y="2047162"/>
                  <a:pt x="360720" y="2035842"/>
                </a:cubicBezTo>
                <a:cubicBezTo>
                  <a:pt x="340868" y="2024523"/>
                  <a:pt x="231375" y="1699663"/>
                  <a:pt x="207419" y="1569729"/>
                </a:cubicBezTo>
                <a:cubicBezTo>
                  <a:pt x="183463" y="1439796"/>
                  <a:pt x="190796" y="1348997"/>
                  <a:pt x="216979" y="1256245"/>
                </a:cubicBezTo>
                <a:cubicBezTo>
                  <a:pt x="243163" y="1163494"/>
                  <a:pt x="307000" y="1087654"/>
                  <a:pt x="364521" y="1013218"/>
                </a:cubicBezTo>
                <a:cubicBezTo>
                  <a:pt x="422044" y="938781"/>
                  <a:pt x="498131" y="877544"/>
                  <a:pt x="562111" y="809628"/>
                </a:cubicBezTo>
                <a:cubicBezTo>
                  <a:pt x="589532" y="779842"/>
                  <a:pt x="628948" y="739925"/>
                  <a:pt x="680360" y="689883"/>
                </a:cubicBezTo>
                <a:cubicBezTo>
                  <a:pt x="823173" y="550476"/>
                  <a:pt x="894579" y="437879"/>
                  <a:pt x="894579" y="352090"/>
                </a:cubicBezTo>
                <a:cubicBezTo>
                  <a:pt x="894579" y="277026"/>
                  <a:pt x="862590" y="215365"/>
                  <a:pt x="798610" y="167108"/>
                </a:cubicBezTo>
                <a:cubicBezTo>
                  <a:pt x="734629" y="118853"/>
                  <a:pt x="652369" y="94725"/>
                  <a:pt x="551829" y="94725"/>
                </a:cubicBezTo>
                <a:cubicBezTo>
                  <a:pt x="472996" y="94725"/>
                  <a:pt x="404732" y="110215"/>
                  <a:pt x="347036" y="141194"/>
                </a:cubicBezTo>
                <a:cubicBezTo>
                  <a:pt x="289340" y="172174"/>
                  <a:pt x="260492" y="204344"/>
                  <a:pt x="260492" y="237705"/>
                </a:cubicBezTo>
                <a:cubicBezTo>
                  <a:pt x="260492" y="248429"/>
                  <a:pt x="275914" y="259749"/>
                  <a:pt x="306762" y="271663"/>
                </a:cubicBezTo>
                <a:cubicBezTo>
                  <a:pt x="329612" y="280005"/>
                  <a:pt x="346749" y="287153"/>
                  <a:pt x="358175" y="293110"/>
                </a:cubicBezTo>
                <a:cubicBezTo>
                  <a:pt x="391306" y="310984"/>
                  <a:pt x="417298" y="337494"/>
                  <a:pt x="436151" y="372643"/>
                </a:cubicBezTo>
                <a:cubicBezTo>
                  <a:pt x="455002" y="407794"/>
                  <a:pt x="464427" y="448603"/>
                  <a:pt x="464427" y="495072"/>
                </a:cubicBezTo>
                <a:cubicBezTo>
                  <a:pt x="464427" y="562987"/>
                  <a:pt x="442721" y="618392"/>
                  <a:pt x="399305" y="661286"/>
                </a:cubicBezTo>
                <a:cubicBezTo>
                  <a:pt x="355890" y="704182"/>
                  <a:pt x="298765" y="725628"/>
                  <a:pt x="227930" y="725628"/>
                </a:cubicBezTo>
                <a:cubicBezTo>
                  <a:pt x="158238" y="725628"/>
                  <a:pt x="102826" y="702095"/>
                  <a:pt x="61696" y="655031"/>
                </a:cubicBezTo>
                <a:cubicBezTo>
                  <a:pt x="20565" y="607966"/>
                  <a:pt x="0" y="544519"/>
                  <a:pt x="0" y="464687"/>
                </a:cubicBezTo>
                <a:close/>
              </a:path>
            </a:pathLst>
          </a:custGeom>
          <a:gradFill>
            <a:gsLst>
              <a:gs pos="33000">
                <a:srgbClr val="C00000">
                  <a:lumMod val="83000"/>
                </a:srgbClr>
              </a:gs>
              <a:gs pos="47000">
                <a:srgbClr val="FF0000"/>
              </a:gs>
              <a:gs pos="0">
                <a:srgbClr val="FF99FF"/>
              </a:gs>
              <a:gs pos="60001">
                <a:srgbClr val="C00000">
                  <a:lumMod val="53000"/>
                </a:srgbClr>
              </a:gs>
              <a:gs pos="81000">
                <a:srgbClr val="FF99FF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flat" dir="t"/>
          </a:scene3d>
          <a:sp3d>
            <a:bevelT w="114300" prst="artDeco"/>
          </a:sp3d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16600" dirty="0">
              <a:latin typeface="Bodoni Bd BT" panose="02070803080706020303" pitchFamily="18" charset="0"/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33551" y="5644549"/>
            <a:ext cx="9201313" cy="12134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-272986" y="-20758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789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-38078" y="2844"/>
            <a:ext cx="4610078" cy="6873066"/>
          </a:xfrm>
          <a:prstGeom prst="rect">
            <a:avLst/>
          </a:prstGeom>
          <a:gradFill flip="none" rotWithShape="1">
            <a:gsLst>
              <a:gs pos="37000">
                <a:srgbClr val="92D050">
                  <a:lumMod val="50000"/>
                </a:srgbClr>
              </a:gs>
              <a:gs pos="67000">
                <a:srgbClr val="92D050">
                  <a:lumMod val="77000"/>
                </a:srgbClr>
              </a:gs>
              <a:gs pos="17000">
                <a:schemeClr val="accent3">
                  <a:lumMod val="22000"/>
                </a:schemeClr>
              </a:gs>
              <a:gs pos="53000">
                <a:srgbClr val="FFFF00">
                  <a:lumMod val="74000"/>
                </a:srgbClr>
              </a:gs>
              <a:gs pos="85000">
                <a:schemeClr val="accent3">
                  <a:lumMod val="3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4543342" y="-7533"/>
            <a:ext cx="4590393" cy="6873066"/>
          </a:xfrm>
          <a:prstGeom prst="rect">
            <a:avLst/>
          </a:prstGeom>
          <a:gradFill flip="none" rotWithShape="1">
            <a:gsLst>
              <a:gs pos="37000">
                <a:srgbClr val="92D050">
                  <a:lumMod val="50000"/>
                </a:srgbClr>
              </a:gs>
              <a:gs pos="67000">
                <a:srgbClr val="92D050">
                  <a:lumMod val="77000"/>
                </a:srgbClr>
              </a:gs>
              <a:gs pos="17000">
                <a:schemeClr val="accent3">
                  <a:lumMod val="22000"/>
                </a:schemeClr>
              </a:gs>
              <a:gs pos="53000">
                <a:srgbClr val="FFFF00">
                  <a:lumMod val="74000"/>
                </a:srgbClr>
              </a:gs>
              <a:gs pos="85000">
                <a:schemeClr val="accent3">
                  <a:lumMod val="3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49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10638"/>
            <a:ext cx="9144000" cy="587828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5"/>
          <p:cNvSpPr/>
          <p:nvPr/>
        </p:nvSpPr>
        <p:spPr>
          <a:xfrm>
            <a:off x="1639897" y="669539"/>
            <a:ext cx="5845702" cy="5596085"/>
          </a:xfrm>
          <a:custGeom>
            <a:avLst/>
            <a:gdLst>
              <a:gd name="connsiteX0" fmla="*/ 1502381 w 7504385"/>
              <a:gd name="connsiteY0" fmla="*/ 777750 h 6858002"/>
              <a:gd name="connsiteX1" fmla="*/ 1411951 w 7504385"/>
              <a:gd name="connsiteY1" fmla="*/ 839432 h 6858002"/>
              <a:gd name="connsiteX2" fmla="*/ 73106 w 7504385"/>
              <a:gd name="connsiteY2" fmla="*/ 3429002 h 6858002"/>
              <a:gd name="connsiteX3" fmla="*/ 3752192 w 7504385"/>
              <a:gd name="connsiteY3" fmla="*/ 6784896 h 6858002"/>
              <a:gd name="connsiteX4" fmla="*/ 7431279 w 7504385"/>
              <a:gd name="connsiteY4" fmla="*/ 3429002 h 6858002"/>
              <a:gd name="connsiteX5" fmla="*/ 6092433 w 7504385"/>
              <a:gd name="connsiteY5" fmla="*/ 839432 h 6858002"/>
              <a:gd name="connsiteX6" fmla="*/ 6002004 w 7504385"/>
              <a:gd name="connsiteY6" fmla="*/ 777750 h 6858002"/>
              <a:gd name="connsiteX7" fmla="*/ 6122980 w 7504385"/>
              <a:gd name="connsiteY7" fmla="*/ 875810 h 6858002"/>
              <a:gd name="connsiteX8" fmla="*/ 7104993 w 7504385"/>
              <a:gd name="connsiteY8" fmla="*/ 2990195 h 6858002"/>
              <a:gd name="connsiteX9" fmla="*/ 3752192 w 7504385"/>
              <a:gd name="connsiteY9" fmla="*/ 5980388 h 6858002"/>
              <a:gd name="connsiteX10" fmla="*/ 399391 w 7504385"/>
              <a:gd name="connsiteY10" fmla="*/ 2990195 h 6858002"/>
              <a:gd name="connsiteX11" fmla="*/ 1381404 w 7504385"/>
              <a:gd name="connsiteY11" fmla="*/ 875810 h 6858002"/>
              <a:gd name="connsiteX12" fmla="*/ 5232790 w 7504385"/>
              <a:gd name="connsiteY12" fmla="*/ 447140 h 6858002"/>
              <a:gd name="connsiteX13" fmla="*/ 5259549 w 7504385"/>
              <a:gd name="connsiteY13" fmla="*/ 464411 h 6858002"/>
              <a:gd name="connsiteX14" fmla="*/ 6117020 w 7504385"/>
              <a:gd name="connsiteY14" fmla="*/ 2033753 h 6858002"/>
              <a:gd name="connsiteX15" fmla="*/ 3760730 w 7504385"/>
              <a:gd name="connsiteY15" fmla="*/ 4067505 h 6858002"/>
              <a:gd name="connsiteX16" fmla="*/ 1404440 w 7504385"/>
              <a:gd name="connsiteY16" fmla="*/ 2033753 h 6858002"/>
              <a:gd name="connsiteX17" fmla="*/ 1942502 w 7504385"/>
              <a:gd name="connsiteY17" fmla="*/ 740098 h 6858002"/>
              <a:gd name="connsiteX18" fmla="*/ 2049495 w 7504385"/>
              <a:gd name="connsiteY18" fmla="*/ 638491 h 6858002"/>
              <a:gd name="connsiteX19" fmla="*/ 2014632 w 7504385"/>
              <a:gd name="connsiteY19" fmla="*/ 661060 h 6858002"/>
              <a:gd name="connsiteX20" fmla="*/ 992019 w 7504385"/>
              <a:gd name="connsiteY20" fmla="*/ 2538250 h 6858002"/>
              <a:gd name="connsiteX21" fmla="*/ 3802110 w 7504385"/>
              <a:gd name="connsiteY21" fmla="*/ 4970951 h 6858002"/>
              <a:gd name="connsiteX22" fmla="*/ 6612201 w 7504385"/>
              <a:gd name="connsiteY22" fmla="*/ 2538250 h 6858002"/>
              <a:gd name="connsiteX23" fmla="*/ 5373259 w 7504385"/>
              <a:gd name="connsiteY23" fmla="*/ 521016 h 6858002"/>
              <a:gd name="connsiteX24" fmla="*/ 2812059 w 7504385"/>
              <a:gd name="connsiteY24" fmla="*/ 261749 h 6858002"/>
              <a:gd name="connsiteX25" fmla="*/ 2771721 w 7504385"/>
              <a:gd name="connsiteY25" fmla="*/ 274290 h 6858002"/>
              <a:gd name="connsiteX26" fmla="*/ 2462654 w 7504385"/>
              <a:gd name="connsiteY26" fmla="*/ 399163 h 6858002"/>
              <a:gd name="connsiteX27" fmla="*/ 2354437 w 7504385"/>
              <a:gd name="connsiteY27" fmla="*/ 456078 h 6858002"/>
              <a:gd name="connsiteX28" fmla="*/ 2289492 w 7504385"/>
              <a:gd name="connsiteY28" fmla="*/ 497870 h 6858002"/>
              <a:gd name="connsiteX29" fmla="*/ 1447800 w 7504385"/>
              <a:gd name="connsiteY29" fmla="*/ 2033753 h 6858002"/>
              <a:gd name="connsiteX30" fmla="*/ 3760730 w 7504385"/>
              <a:gd name="connsiteY30" fmla="*/ 4024145 h 6858002"/>
              <a:gd name="connsiteX31" fmla="*/ 6073660 w 7504385"/>
              <a:gd name="connsiteY31" fmla="*/ 2033753 h 6858002"/>
              <a:gd name="connsiteX32" fmla="*/ 5053911 w 7504385"/>
              <a:gd name="connsiteY32" fmla="*/ 383289 h 6858002"/>
              <a:gd name="connsiteX33" fmla="*/ 4876644 w 7504385"/>
              <a:gd name="connsiteY33" fmla="*/ 290614 h 6858002"/>
              <a:gd name="connsiteX34" fmla="*/ 4801604 w 7504385"/>
              <a:gd name="connsiteY34" fmla="*/ 266838 h 6858002"/>
              <a:gd name="connsiteX35" fmla="*/ 4816900 w 7504385"/>
              <a:gd name="connsiteY35" fmla="*/ 275084 h 6858002"/>
              <a:gd name="connsiteX36" fmla="*/ 5617120 w 7504385"/>
              <a:gd name="connsiteY36" fmla="*/ 1610711 h 6858002"/>
              <a:gd name="connsiteX37" fmla="*/ 3802112 w 7504385"/>
              <a:gd name="connsiteY37" fmla="*/ 3221422 h 6858002"/>
              <a:gd name="connsiteX38" fmla="*/ 1987104 w 7504385"/>
              <a:gd name="connsiteY38" fmla="*/ 1610711 h 6858002"/>
              <a:gd name="connsiteX39" fmla="*/ 2787324 w 7504385"/>
              <a:gd name="connsiteY39" fmla="*/ 275084 h 6858002"/>
              <a:gd name="connsiteX40" fmla="*/ 2707417 w 7504385"/>
              <a:gd name="connsiteY40" fmla="*/ 216428 h 6858002"/>
              <a:gd name="connsiteX41" fmla="*/ 2527537 w 7504385"/>
              <a:gd name="connsiteY41" fmla="*/ 273341 h 6858002"/>
              <a:gd name="connsiteX42" fmla="*/ 463143 w 7504385"/>
              <a:gd name="connsiteY42" fmla="*/ 2990195 h 6858002"/>
              <a:gd name="connsiteX43" fmla="*/ 3752192 w 7504385"/>
              <a:gd name="connsiteY43" fmla="*/ 5916637 h 6858002"/>
              <a:gd name="connsiteX44" fmla="*/ 7041242 w 7504385"/>
              <a:gd name="connsiteY44" fmla="*/ 2990195 h 6858002"/>
              <a:gd name="connsiteX45" fmla="*/ 5213957 w 7504385"/>
              <a:gd name="connsiteY45" fmla="*/ 367932 h 6858002"/>
              <a:gd name="connsiteX46" fmla="*/ 4988924 w 7504385"/>
              <a:gd name="connsiteY46" fmla="*/ 278159 h 6858002"/>
              <a:gd name="connsiteX47" fmla="*/ 5166828 w 7504385"/>
              <a:gd name="connsiteY47" fmla="*/ 352564 h 6858002"/>
              <a:gd name="connsiteX48" fmla="*/ 6665198 w 7504385"/>
              <a:gd name="connsiteY48" fmla="*/ 2538250 h 6858002"/>
              <a:gd name="connsiteX49" fmla="*/ 3802111 w 7504385"/>
              <a:gd name="connsiteY49" fmla="*/ 5023947 h 6858002"/>
              <a:gd name="connsiteX50" fmla="*/ 939024 w 7504385"/>
              <a:gd name="connsiteY50" fmla="*/ 2538250 h 6858002"/>
              <a:gd name="connsiteX51" fmla="*/ 2332283 w 7504385"/>
              <a:gd name="connsiteY51" fmla="*/ 404669 h 6858002"/>
              <a:gd name="connsiteX52" fmla="*/ 2416312 w 7504385"/>
              <a:gd name="connsiteY52" fmla="*/ 364757 h 6858002"/>
              <a:gd name="connsiteX53" fmla="*/ 2443306 w 7504385"/>
              <a:gd name="connsiteY53" fmla="*/ 347334 h 6858002"/>
              <a:gd name="connsiteX54" fmla="*/ 2637583 w 7504385"/>
              <a:gd name="connsiteY54" fmla="*/ 245464 h 6858002"/>
              <a:gd name="connsiteX55" fmla="*/ 4546180 w 7504385"/>
              <a:gd name="connsiteY55" fmla="*/ 193475 h 6858002"/>
              <a:gd name="connsiteX56" fmla="*/ 4565712 w 7504385"/>
              <a:gd name="connsiteY56" fmla="*/ 203285 h 6858002"/>
              <a:gd name="connsiteX57" fmla="*/ 5200487 w 7504385"/>
              <a:gd name="connsiteY57" fmla="*/ 1190298 h 6858002"/>
              <a:gd name="connsiteX58" fmla="*/ 3760730 w 7504385"/>
              <a:gd name="connsiteY58" fmla="*/ 2380595 h 6858002"/>
              <a:gd name="connsiteX59" fmla="*/ 2320973 w 7504385"/>
              <a:gd name="connsiteY59" fmla="*/ 1190298 h 6858002"/>
              <a:gd name="connsiteX60" fmla="*/ 2742668 w 7504385"/>
              <a:gd name="connsiteY60" fmla="*/ 348631 h 6858002"/>
              <a:gd name="connsiteX61" fmla="*/ 2774389 w 7504385"/>
              <a:gd name="connsiteY61" fmla="*/ 324796 h 6858002"/>
              <a:gd name="connsiteX62" fmla="*/ 2753929 w 7504385"/>
              <a:gd name="connsiteY62" fmla="*/ 336252 h 6858002"/>
              <a:gd name="connsiteX63" fmla="*/ 2021444 w 7504385"/>
              <a:gd name="connsiteY63" fmla="*/ 1610711 h 6858002"/>
              <a:gd name="connsiteX64" fmla="*/ 3802111 w 7504385"/>
              <a:gd name="connsiteY64" fmla="*/ 3187081 h 6858002"/>
              <a:gd name="connsiteX65" fmla="*/ 5582778 w 7504385"/>
              <a:gd name="connsiteY65" fmla="*/ 1610711 h 6858002"/>
              <a:gd name="connsiteX66" fmla="*/ 4650883 w 7504385"/>
              <a:gd name="connsiteY66" fmla="*/ 224601 h 6858002"/>
              <a:gd name="connsiteX67" fmla="*/ 4616529 w 7504385"/>
              <a:gd name="connsiteY67" fmla="*/ 209950 h 6858002"/>
              <a:gd name="connsiteX68" fmla="*/ 3089587 w 7504385"/>
              <a:gd name="connsiteY68" fmla="*/ 129161 h 6858002"/>
              <a:gd name="connsiteX69" fmla="*/ 3072936 w 7504385"/>
              <a:gd name="connsiteY69" fmla="*/ 132845 h 6858002"/>
              <a:gd name="connsiteX70" fmla="*/ 3027405 w 7504385"/>
              <a:gd name="connsiteY70" fmla="*/ 147186 h 6858002"/>
              <a:gd name="connsiteX71" fmla="*/ 3069301 w 7504385"/>
              <a:gd name="connsiteY71" fmla="*/ 137834 h 6858002"/>
              <a:gd name="connsiteX72" fmla="*/ 3802110 w 7504385"/>
              <a:gd name="connsiteY72" fmla="*/ 105549 h 6858002"/>
              <a:gd name="connsiteX73" fmla="*/ 3099825 w 7504385"/>
              <a:gd name="connsiteY73" fmla="*/ 182137 h 6858002"/>
              <a:gd name="connsiteX74" fmla="*/ 3008159 w 7504385"/>
              <a:gd name="connsiteY74" fmla="*/ 205204 h 6858002"/>
              <a:gd name="connsiteX75" fmla="*/ 2969937 w 7504385"/>
              <a:gd name="connsiteY75" fmla="*/ 224329 h 6858002"/>
              <a:gd name="connsiteX76" fmla="*/ 2346350 w 7504385"/>
              <a:gd name="connsiteY76" fmla="*/ 1190298 h 6858002"/>
              <a:gd name="connsiteX77" fmla="*/ 3760729 w 7504385"/>
              <a:gd name="connsiteY77" fmla="*/ 2355217 h 6858002"/>
              <a:gd name="connsiteX78" fmla="*/ 5175108 w 7504385"/>
              <a:gd name="connsiteY78" fmla="*/ 1190298 h 6858002"/>
              <a:gd name="connsiteX79" fmla="*/ 4551522 w 7504385"/>
              <a:gd name="connsiteY79" fmla="*/ 224329 h 6858002"/>
              <a:gd name="connsiteX80" fmla="*/ 4440306 w 7504385"/>
              <a:gd name="connsiteY80" fmla="*/ 168680 h 6858002"/>
              <a:gd name="connsiteX81" fmla="*/ 4436733 w 7504385"/>
              <a:gd name="connsiteY81" fmla="*/ 167844 h 6858002"/>
              <a:gd name="connsiteX82" fmla="*/ 3802110 w 7504385"/>
              <a:gd name="connsiteY82" fmla="*/ 105549 h 6858002"/>
              <a:gd name="connsiteX83" fmla="*/ 3802112 w 7504385"/>
              <a:gd name="connsiteY83" fmla="*/ 0 h 6858002"/>
              <a:gd name="connsiteX84" fmla="*/ 3852790 w 7504385"/>
              <a:gd name="connsiteY84" fmla="*/ 2271 h 6858002"/>
              <a:gd name="connsiteX85" fmla="*/ 3924727 w 7504385"/>
              <a:gd name="connsiteY85" fmla="*/ 3893 h 6858002"/>
              <a:gd name="connsiteX86" fmla="*/ 3926875 w 7504385"/>
              <a:gd name="connsiteY86" fmla="*/ 4039 h 6858002"/>
              <a:gd name="connsiteX87" fmla="*/ 3945280 w 7504385"/>
              <a:gd name="connsiteY87" fmla="*/ 4464 h 6858002"/>
              <a:gd name="connsiteX88" fmla="*/ 7504385 w 7504385"/>
              <a:gd name="connsiteY88" fmla="*/ 3429002 h 6858002"/>
              <a:gd name="connsiteX89" fmla="*/ 3752192 w 7504385"/>
              <a:gd name="connsiteY89" fmla="*/ 6858002 h 6858002"/>
              <a:gd name="connsiteX90" fmla="*/ 0 w 7504385"/>
              <a:gd name="connsiteY90" fmla="*/ 3429002 h 6858002"/>
              <a:gd name="connsiteX91" fmla="*/ 3559105 w 7504385"/>
              <a:gd name="connsiteY91" fmla="*/ 4464 h 6858002"/>
              <a:gd name="connsiteX92" fmla="*/ 3577510 w 7504385"/>
              <a:gd name="connsiteY92" fmla="*/ 4039 h 6858002"/>
              <a:gd name="connsiteX93" fmla="*/ 3579658 w 7504385"/>
              <a:gd name="connsiteY93" fmla="*/ 3893 h 6858002"/>
              <a:gd name="connsiteX94" fmla="*/ 3752192 w 7504385"/>
              <a:gd name="connsiteY94" fmla="*/ 3 h 6858002"/>
              <a:gd name="connsiteX95" fmla="*/ 3757713 w 7504385"/>
              <a:gd name="connsiteY95" fmla="*/ 127 h 6858002"/>
              <a:gd name="connsiteX96" fmla="*/ 3760730 w 7504385"/>
              <a:gd name="connsiteY96" fmla="*/ 1 h 6858002"/>
              <a:gd name="connsiteX97" fmla="*/ 3770835 w 7504385"/>
              <a:gd name="connsiteY97" fmla="*/ 423 h 6858002"/>
              <a:gd name="connsiteX98" fmla="*/ 3785366 w 7504385"/>
              <a:gd name="connsiteY98" fmla="*/ 751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04385" h="6858002">
                <a:moveTo>
                  <a:pt x="1502381" y="777750"/>
                </a:moveTo>
                <a:lnTo>
                  <a:pt x="1411951" y="839432"/>
                </a:lnTo>
                <a:cubicBezTo>
                  <a:pt x="594285" y="1454952"/>
                  <a:pt x="73106" y="2386460"/>
                  <a:pt x="73106" y="3429002"/>
                </a:cubicBezTo>
                <a:cubicBezTo>
                  <a:pt x="73106" y="5282411"/>
                  <a:pt x="1720288" y="6784896"/>
                  <a:pt x="3752192" y="6784896"/>
                </a:cubicBezTo>
                <a:cubicBezTo>
                  <a:pt x="5784096" y="6784896"/>
                  <a:pt x="7431279" y="5282411"/>
                  <a:pt x="7431279" y="3429002"/>
                </a:cubicBezTo>
                <a:cubicBezTo>
                  <a:pt x="7431279" y="2386460"/>
                  <a:pt x="6910100" y="1454952"/>
                  <a:pt x="6092433" y="839432"/>
                </a:cubicBezTo>
                <a:lnTo>
                  <a:pt x="6002004" y="777750"/>
                </a:lnTo>
                <a:lnTo>
                  <a:pt x="6122980" y="875810"/>
                </a:lnTo>
                <a:cubicBezTo>
                  <a:pt x="6729718" y="1416928"/>
                  <a:pt x="7104993" y="2164477"/>
                  <a:pt x="7104993" y="2990195"/>
                </a:cubicBezTo>
                <a:cubicBezTo>
                  <a:pt x="7104993" y="4641633"/>
                  <a:pt x="5603893" y="5980388"/>
                  <a:pt x="3752192" y="5980388"/>
                </a:cubicBezTo>
                <a:cubicBezTo>
                  <a:pt x="1900491" y="5980388"/>
                  <a:pt x="399391" y="4641633"/>
                  <a:pt x="399391" y="2990195"/>
                </a:cubicBezTo>
                <a:cubicBezTo>
                  <a:pt x="399391" y="2164477"/>
                  <a:pt x="774666" y="1416928"/>
                  <a:pt x="1381404" y="875810"/>
                </a:cubicBezTo>
                <a:close/>
                <a:moveTo>
                  <a:pt x="5232790" y="447140"/>
                </a:moveTo>
                <a:lnTo>
                  <a:pt x="5259549" y="464411"/>
                </a:lnTo>
                <a:cubicBezTo>
                  <a:pt x="5783228" y="837432"/>
                  <a:pt x="6117020" y="1401948"/>
                  <a:pt x="6117020" y="2033753"/>
                </a:cubicBezTo>
                <a:cubicBezTo>
                  <a:pt x="6117020" y="3156964"/>
                  <a:pt x="5062073" y="4067505"/>
                  <a:pt x="3760730" y="4067505"/>
                </a:cubicBezTo>
                <a:cubicBezTo>
                  <a:pt x="2459387" y="4067505"/>
                  <a:pt x="1404440" y="3156964"/>
                  <a:pt x="1404440" y="2033753"/>
                </a:cubicBezTo>
                <a:cubicBezTo>
                  <a:pt x="1404440" y="1542349"/>
                  <a:pt x="1606364" y="1091651"/>
                  <a:pt x="1942502" y="740098"/>
                </a:cubicBezTo>
                <a:lnTo>
                  <a:pt x="2049495" y="638491"/>
                </a:lnTo>
                <a:lnTo>
                  <a:pt x="2014632" y="661060"/>
                </a:lnTo>
                <a:cubicBezTo>
                  <a:pt x="1390097" y="1107253"/>
                  <a:pt x="992019" y="1782507"/>
                  <a:pt x="992019" y="2538250"/>
                </a:cubicBezTo>
                <a:cubicBezTo>
                  <a:pt x="992019" y="3881794"/>
                  <a:pt x="2250140" y="4970951"/>
                  <a:pt x="3802110" y="4970951"/>
                </a:cubicBezTo>
                <a:cubicBezTo>
                  <a:pt x="5354080" y="4970951"/>
                  <a:pt x="6612201" y="3881794"/>
                  <a:pt x="6612201" y="2538250"/>
                </a:cubicBezTo>
                <a:cubicBezTo>
                  <a:pt x="6612201" y="1698535"/>
                  <a:pt x="6120747" y="958190"/>
                  <a:pt x="5373259" y="521016"/>
                </a:cubicBezTo>
                <a:close/>
                <a:moveTo>
                  <a:pt x="2812059" y="261749"/>
                </a:moveTo>
                <a:lnTo>
                  <a:pt x="2771721" y="274290"/>
                </a:lnTo>
                <a:cubicBezTo>
                  <a:pt x="2665373" y="310593"/>
                  <a:pt x="2562197" y="352350"/>
                  <a:pt x="2462654" y="399163"/>
                </a:cubicBezTo>
                <a:lnTo>
                  <a:pt x="2354437" y="456078"/>
                </a:lnTo>
                <a:lnTo>
                  <a:pt x="2289492" y="497870"/>
                </a:lnTo>
                <a:cubicBezTo>
                  <a:pt x="1775450" y="862937"/>
                  <a:pt x="1447800" y="1415418"/>
                  <a:pt x="1447800" y="2033753"/>
                </a:cubicBezTo>
                <a:cubicBezTo>
                  <a:pt x="1447800" y="3133017"/>
                  <a:pt x="2483334" y="4024145"/>
                  <a:pt x="3760730" y="4024145"/>
                </a:cubicBezTo>
                <a:cubicBezTo>
                  <a:pt x="5038126" y="4024145"/>
                  <a:pt x="6073660" y="3133017"/>
                  <a:pt x="6073660" y="2033753"/>
                </a:cubicBezTo>
                <a:cubicBezTo>
                  <a:pt x="6073660" y="1346714"/>
                  <a:pt x="5669155" y="740977"/>
                  <a:pt x="5053911" y="383289"/>
                </a:cubicBezTo>
                <a:lnTo>
                  <a:pt x="4876644" y="290614"/>
                </a:lnTo>
                <a:lnTo>
                  <a:pt x="4801604" y="266838"/>
                </a:lnTo>
                <a:lnTo>
                  <a:pt x="4816900" y="275084"/>
                </a:lnTo>
                <a:cubicBezTo>
                  <a:pt x="5299696" y="564541"/>
                  <a:pt x="5617120" y="1054729"/>
                  <a:pt x="5617120" y="1610711"/>
                </a:cubicBezTo>
                <a:cubicBezTo>
                  <a:pt x="5617120" y="2500282"/>
                  <a:pt x="4804513" y="3221422"/>
                  <a:pt x="3802112" y="3221422"/>
                </a:cubicBezTo>
                <a:cubicBezTo>
                  <a:pt x="2799711" y="3221422"/>
                  <a:pt x="1987104" y="2500282"/>
                  <a:pt x="1987104" y="1610711"/>
                </a:cubicBezTo>
                <a:cubicBezTo>
                  <a:pt x="1987104" y="1054729"/>
                  <a:pt x="2304529" y="564541"/>
                  <a:pt x="2787324" y="275084"/>
                </a:cubicBezTo>
                <a:close/>
                <a:moveTo>
                  <a:pt x="2707417" y="216428"/>
                </a:moveTo>
                <a:lnTo>
                  <a:pt x="2527537" y="273341"/>
                </a:lnTo>
                <a:cubicBezTo>
                  <a:pt x="1317543" y="705527"/>
                  <a:pt x="463143" y="1759084"/>
                  <a:pt x="463143" y="2990195"/>
                </a:cubicBezTo>
                <a:cubicBezTo>
                  <a:pt x="463143" y="4606424"/>
                  <a:pt x="1935700" y="5916637"/>
                  <a:pt x="3752192" y="5916637"/>
                </a:cubicBezTo>
                <a:cubicBezTo>
                  <a:pt x="5568684" y="5916637"/>
                  <a:pt x="7041242" y="4606424"/>
                  <a:pt x="7041242" y="2990195"/>
                </a:cubicBezTo>
                <a:cubicBezTo>
                  <a:pt x="7041242" y="1841158"/>
                  <a:pt x="6296964" y="846790"/>
                  <a:pt x="5213957" y="367932"/>
                </a:cubicBezTo>
                <a:lnTo>
                  <a:pt x="4988924" y="278159"/>
                </a:lnTo>
                <a:lnTo>
                  <a:pt x="5166828" y="352564"/>
                </a:lnTo>
                <a:cubicBezTo>
                  <a:pt x="6059325" y="773490"/>
                  <a:pt x="6665198" y="1594442"/>
                  <a:pt x="6665198" y="2538250"/>
                </a:cubicBezTo>
                <a:cubicBezTo>
                  <a:pt x="6665198" y="3911063"/>
                  <a:pt x="5383350" y="5023947"/>
                  <a:pt x="3802111" y="5023947"/>
                </a:cubicBezTo>
                <a:cubicBezTo>
                  <a:pt x="2220872" y="5023947"/>
                  <a:pt x="939024" y="3911063"/>
                  <a:pt x="939024" y="2538250"/>
                </a:cubicBezTo>
                <a:cubicBezTo>
                  <a:pt x="939024" y="1631979"/>
                  <a:pt x="1497662" y="838987"/>
                  <a:pt x="2332283" y="404669"/>
                </a:cubicBezTo>
                <a:lnTo>
                  <a:pt x="2416312" y="364757"/>
                </a:lnTo>
                <a:lnTo>
                  <a:pt x="2443306" y="347334"/>
                </a:lnTo>
                <a:cubicBezTo>
                  <a:pt x="2505984" y="310786"/>
                  <a:pt x="2570808" y="276773"/>
                  <a:pt x="2637583" y="245464"/>
                </a:cubicBezTo>
                <a:close/>
                <a:moveTo>
                  <a:pt x="4546180" y="193475"/>
                </a:moveTo>
                <a:lnTo>
                  <a:pt x="4565712" y="203285"/>
                </a:lnTo>
                <a:cubicBezTo>
                  <a:pt x="4948690" y="417190"/>
                  <a:pt x="5200487" y="779434"/>
                  <a:pt x="5200487" y="1190298"/>
                </a:cubicBezTo>
                <a:cubicBezTo>
                  <a:pt x="5200487" y="1847681"/>
                  <a:pt x="4555886" y="2380595"/>
                  <a:pt x="3760730" y="2380595"/>
                </a:cubicBezTo>
                <a:cubicBezTo>
                  <a:pt x="2965574" y="2380595"/>
                  <a:pt x="2320973" y="1847681"/>
                  <a:pt x="2320973" y="1190298"/>
                </a:cubicBezTo>
                <a:cubicBezTo>
                  <a:pt x="2320973" y="861607"/>
                  <a:pt x="2482124" y="564032"/>
                  <a:pt x="2742668" y="348631"/>
                </a:cubicBezTo>
                <a:lnTo>
                  <a:pt x="2774389" y="324796"/>
                </a:lnTo>
                <a:lnTo>
                  <a:pt x="2753929" y="336252"/>
                </a:lnTo>
                <a:cubicBezTo>
                  <a:pt x="2309945" y="622916"/>
                  <a:pt x="2021444" y="1086988"/>
                  <a:pt x="2021444" y="1610711"/>
                </a:cubicBezTo>
                <a:cubicBezTo>
                  <a:pt x="2021444" y="2481316"/>
                  <a:pt x="2818676" y="3187081"/>
                  <a:pt x="3802111" y="3187081"/>
                </a:cubicBezTo>
                <a:cubicBezTo>
                  <a:pt x="4785546" y="3187081"/>
                  <a:pt x="5582778" y="2481316"/>
                  <a:pt x="5582778" y="1610711"/>
                </a:cubicBezTo>
                <a:cubicBezTo>
                  <a:pt x="5582778" y="1012170"/>
                  <a:pt x="5205962" y="491542"/>
                  <a:pt x="4650883" y="224601"/>
                </a:cubicBezTo>
                <a:lnTo>
                  <a:pt x="4616529" y="209950"/>
                </a:lnTo>
                <a:close/>
                <a:moveTo>
                  <a:pt x="3089587" y="129161"/>
                </a:moveTo>
                <a:lnTo>
                  <a:pt x="3072936" y="132845"/>
                </a:lnTo>
                <a:lnTo>
                  <a:pt x="3027405" y="147186"/>
                </a:lnTo>
                <a:lnTo>
                  <a:pt x="3069301" y="137834"/>
                </a:lnTo>
                <a:close/>
                <a:moveTo>
                  <a:pt x="3802110" y="105549"/>
                </a:moveTo>
                <a:cubicBezTo>
                  <a:pt x="3559615" y="105549"/>
                  <a:pt x="3324294" y="132140"/>
                  <a:pt x="3099825" y="182137"/>
                </a:cubicBezTo>
                <a:lnTo>
                  <a:pt x="3008159" y="205204"/>
                </a:lnTo>
                <a:lnTo>
                  <a:pt x="2969937" y="224329"/>
                </a:lnTo>
                <a:cubicBezTo>
                  <a:pt x="2593709" y="433673"/>
                  <a:pt x="2346350" y="788194"/>
                  <a:pt x="2346350" y="1190298"/>
                </a:cubicBezTo>
                <a:cubicBezTo>
                  <a:pt x="2346350" y="1833665"/>
                  <a:pt x="2979589" y="2355217"/>
                  <a:pt x="3760729" y="2355217"/>
                </a:cubicBezTo>
                <a:cubicBezTo>
                  <a:pt x="4541869" y="2355217"/>
                  <a:pt x="5175108" y="1833665"/>
                  <a:pt x="5175108" y="1190298"/>
                </a:cubicBezTo>
                <a:cubicBezTo>
                  <a:pt x="5175108" y="788194"/>
                  <a:pt x="4927749" y="433673"/>
                  <a:pt x="4551522" y="224329"/>
                </a:cubicBezTo>
                <a:lnTo>
                  <a:pt x="4440306" y="168680"/>
                </a:lnTo>
                <a:lnTo>
                  <a:pt x="4436733" y="167844"/>
                </a:lnTo>
                <a:cubicBezTo>
                  <a:pt x="4232791" y="127088"/>
                  <a:pt x="4020356" y="105549"/>
                  <a:pt x="3802110" y="105549"/>
                </a:cubicBezTo>
                <a:close/>
                <a:moveTo>
                  <a:pt x="3802112" y="0"/>
                </a:moveTo>
                <a:lnTo>
                  <a:pt x="3852790" y="2271"/>
                </a:lnTo>
                <a:lnTo>
                  <a:pt x="3924727" y="3893"/>
                </a:lnTo>
                <a:lnTo>
                  <a:pt x="3926875" y="4039"/>
                </a:lnTo>
                <a:lnTo>
                  <a:pt x="3945280" y="4464"/>
                </a:lnTo>
                <a:cubicBezTo>
                  <a:pt x="5927825" y="96304"/>
                  <a:pt x="7504385" y="1594399"/>
                  <a:pt x="7504385" y="3429002"/>
                </a:cubicBezTo>
                <a:cubicBezTo>
                  <a:pt x="7504385" y="5322786"/>
                  <a:pt x="5824471" y="6858002"/>
                  <a:pt x="3752192" y="6858002"/>
                </a:cubicBezTo>
                <a:cubicBezTo>
                  <a:pt x="1679913" y="6858002"/>
                  <a:pt x="0" y="5322786"/>
                  <a:pt x="0" y="3429002"/>
                </a:cubicBezTo>
                <a:cubicBezTo>
                  <a:pt x="0" y="1594399"/>
                  <a:pt x="1576559" y="96304"/>
                  <a:pt x="3559105" y="4464"/>
                </a:cubicBezTo>
                <a:lnTo>
                  <a:pt x="3577510" y="4039"/>
                </a:lnTo>
                <a:lnTo>
                  <a:pt x="3579658" y="3893"/>
                </a:lnTo>
                <a:cubicBezTo>
                  <a:pt x="3636803" y="1310"/>
                  <a:pt x="3694327" y="3"/>
                  <a:pt x="3752192" y="3"/>
                </a:cubicBezTo>
                <a:lnTo>
                  <a:pt x="3757713" y="127"/>
                </a:lnTo>
                <a:lnTo>
                  <a:pt x="3760730" y="1"/>
                </a:lnTo>
                <a:lnTo>
                  <a:pt x="3770835" y="423"/>
                </a:lnTo>
                <a:lnTo>
                  <a:pt x="3785366" y="751"/>
                </a:lnTo>
                <a:close/>
              </a:path>
            </a:pathLst>
          </a:custGeom>
          <a:gradFill>
            <a:gsLst>
              <a:gs pos="2000">
                <a:srgbClr val="FF0000"/>
              </a:gs>
              <a:gs pos="69000">
                <a:srgbClr val="FFFF00"/>
              </a:gs>
              <a:gs pos="73000">
                <a:srgbClr val="EE3F17"/>
              </a:gs>
              <a:gs pos="88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>
              <a:solidFill>
                <a:schemeClr val="tx1"/>
              </a:solidFill>
            </a:endParaRPr>
          </a:p>
        </p:txBody>
      </p:sp>
      <p:sp>
        <p:nvSpPr>
          <p:cNvPr id="6" name="Forma libre 15"/>
          <p:cNvSpPr/>
          <p:nvPr/>
        </p:nvSpPr>
        <p:spPr>
          <a:xfrm>
            <a:off x="1649149" y="682950"/>
            <a:ext cx="5845702" cy="5596085"/>
          </a:xfrm>
          <a:custGeom>
            <a:avLst/>
            <a:gdLst>
              <a:gd name="connsiteX0" fmla="*/ 1502381 w 7504385"/>
              <a:gd name="connsiteY0" fmla="*/ 777750 h 6858002"/>
              <a:gd name="connsiteX1" fmla="*/ 1411951 w 7504385"/>
              <a:gd name="connsiteY1" fmla="*/ 839432 h 6858002"/>
              <a:gd name="connsiteX2" fmla="*/ 73106 w 7504385"/>
              <a:gd name="connsiteY2" fmla="*/ 3429002 h 6858002"/>
              <a:gd name="connsiteX3" fmla="*/ 3752192 w 7504385"/>
              <a:gd name="connsiteY3" fmla="*/ 6784896 h 6858002"/>
              <a:gd name="connsiteX4" fmla="*/ 7431279 w 7504385"/>
              <a:gd name="connsiteY4" fmla="*/ 3429002 h 6858002"/>
              <a:gd name="connsiteX5" fmla="*/ 6092433 w 7504385"/>
              <a:gd name="connsiteY5" fmla="*/ 839432 h 6858002"/>
              <a:gd name="connsiteX6" fmla="*/ 6002004 w 7504385"/>
              <a:gd name="connsiteY6" fmla="*/ 777750 h 6858002"/>
              <a:gd name="connsiteX7" fmla="*/ 6122980 w 7504385"/>
              <a:gd name="connsiteY7" fmla="*/ 875810 h 6858002"/>
              <a:gd name="connsiteX8" fmla="*/ 7104993 w 7504385"/>
              <a:gd name="connsiteY8" fmla="*/ 2990195 h 6858002"/>
              <a:gd name="connsiteX9" fmla="*/ 3752192 w 7504385"/>
              <a:gd name="connsiteY9" fmla="*/ 5980388 h 6858002"/>
              <a:gd name="connsiteX10" fmla="*/ 399391 w 7504385"/>
              <a:gd name="connsiteY10" fmla="*/ 2990195 h 6858002"/>
              <a:gd name="connsiteX11" fmla="*/ 1381404 w 7504385"/>
              <a:gd name="connsiteY11" fmla="*/ 875810 h 6858002"/>
              <a:gd name="connsiteX12" fmla="*/ 5232790 w 7504385"/>
              <a:gd name="connsiteY12" fmla="*/ 447140 h 6858002"/>
              <a:gd name="connsiteX13" fmla="*/ 5259549 w 7504385"/>
              <a:gd name="connsiteY13" fmla="*/ 464411 h 6858002"/>
              <a:gd name="connsiteX14" fmla="*/ 6117020 w 7504385"/>
              <a:gd name="connsiteY14" fmla="*/ 2033753 h 6858002"/>
              <a:gd name="connsiteX15" fmla="*/ 3760730 w 7504385"/>
              <a:gd name="connsiteY15" fmla="*/ 4067505 h 6858002"/>
              <a:gd name="connsiteX16" fmla="*/ 1404440 w 7504385"/>
              <a:gd name="connsiteY16" fmla="*/ 2033753 h 6858002"/>
              <a:gd name="connsiteX17" fmla="*/ 1942502 w 7504385"/>
              <a:gd name="connsiteY17" fmla="*/ 740098 h 6858002"/>
              <a:gd name="connsiteX18" fmla="*/ 2049495 w 7504385"/>
              <a:gd name="connsiteY18" fmla="*/ 638491 h 6858002"/>
              <a:gd name="connsiteX19" fmla="*/ 2014632 w 7504385"/>
              <a:gd name="connsiteY19" fmla="*/ 661060 h 6858002"/>
              <a:gd name="connsiteX20" fmla="*/ 992019 w 7504385"/>
              <a:gd name="connsiteY20" fmla="*/ 2538250 h 6858002"/>
              <a:gd name="connsiteX21" fmla="*/ 3802110 w 7504385"/>
              <a:gd name="connsiteY21" fmla="*/ 4970951 h 6858002"/>
              <a:gd name="connsiteX22" fmla="*/ 6612201 w 7504385"/>
              <a:gd name="connsiteY22" fmla="*/ 2538250 h 6858002"/>
              <a:gd name="connsiteX23" fmla="*/ 5373259 w 7504385"/>
              <a:gd name="connsiteY23" fmla="*/ 521016 h 6858002"/>
              <a:gd name="connsiteX24" fmla="*/ 2812059 w 7504385"/>
              <a:gd name="connsiteY24" fmla="*/ 261749 h 6858002"/>
              <a:gd name="connsiteX25" fmla="*/ 2771721 w 7504385"/>
              <a:gd name="connsiteY25" fmla="*/ 274290 h 6858002"/>
              <a:gd name="connsiteX26" fmla="*/ 2462654 w 7504385"/>
              <a:gd name="connsiteY26" fmla="*/ 399163 h 6858002"/>
              <a:gd name="connsiteX27" fmla="*/ 2354437 w 7504385"/>
              <a:gd name="connsiteY27" fmla="*/ 456078 h 6858002"/>
              <a:gd name="connsiteX28" fmla="*/ 2289492 w 7504385"/>
              <a:gd name="connsiteY28" fmla="*/ 497870 h 6858002"/>
              <a:gd name="connsiteX29" fmla="*/ 1447800 w 7504385"/>
              <a:gd name="connsiteY29" fmla="*/ 2033753 h 6858002"/>
              <a:gd name="connsiteX30" fmla="*/ 3760730 w 7504385"/>
              <a:gd name="connsiteY30" fmla="*/ 4024145 h 6858002"/>
              <a:gd name="connsiteX31" fmla="*/ 6073660 w 7504385"/>
              <a:gd name="connsiteY31" fmla="*/ 2033753 h 6858002"/>
              <a:gd name="connsiteX32" fmla="*/ 5053911 w 7504385"/>
              <a:gd name="connsiteY32" fmla="*/ 383289 h 6858002"/>
              <a:gd name="connsiteX33" fmla="*/ 4876644 w 7504385"/>
              <a:gd name="connsiteY33" fmla="*/ 290614 h 6858002"/>
              <a:gd name="connsiteX34" fmla="*/ 4801604 w 7504385"/>
              <a:gd name="connsiteY34" fmla="*/ 266838 h 6858002"/>
              <a:gd name="connsiteX35" fmla="*/ 4816900 w 7504385"/>
              <a:gd name="connsiteY35" fmla="*/ 275084 h 6858002"/>
              <a:gd name="connsiteX36" fmla="*/ 5617120 w 7504385"/>
              <a:gd name="connsiteY36" fmla="*/ 1610711 h 6858002"/>
              <a:gd name="connsiteX37" fmla="*/ 3802112 w 7504385"/>
              <a:gd name="connsiteY37" fmla="*/ 3221422 h 6858002"/>
              <a:gd name="connsiteX38" fmla="*/ 1987104 w 7504385"/>
              <a:gd name="connsiteY38" fmla="*/ 1610711 h 6858002"/>
              <a:gd name="connsiteX39" fmla="*/ 2787324 w 7504385"/>
              <a:gd name="connsiteY39" fmla="*/ 275084 h 6858002"/>
              <a:gd name="connsiteX40" fmla="*/ 2707417 w 7504385"/>
              <a:gd name="connsiteY40" fmla="*/ 216428 h 6858002"/>
              <a:gd name="connsiteX41" fmla="*/ 2527537 w 7504385"/>
              <a:gd name="connsiteY41" fmla="*/ 273341 h 6858002"/>
              <a:gd name="connsiteX42" fmla="*/ 463143 w 7504385"/>
              <a:gd name="connsiteY42" fmla="*/ 2990195 h 6858002"/>
              <a:gd name="connsiteX43" fmla="*/ 3752192 w 7504385"/>
              <a:gd name="connsiteY43" fmla="*/ 5916637 h 6858002"/>
              <a:gd name="connsiteX44" fmla="*/ 7041242 w 7504385"/>
              <a:gd name="connsiteY44" fmla="*/ 2990195 h 6858002"/>
              <a:gd name="connsiteX45" fmla="*/ 5213957 w 7504385"/>
              <a:gd name="connsiteY45" fmla="*/ 367932 h 6858002"/>
              <a:gd name="connsiteX46" fmla="*/ 4988924 w 7504385"/>
              <a:gd name="connsiteY46" fmla="*/ 278159 h 6858002"/>
              <a:gd name="connsiteX47" fmla="*/ 5166828 w 7504385"/>
              <a:gd name="connsiteY47" fmla="*/ 352564 h 6858002"/>
              <a:gd name="connsiteX48" fmla="*/ 6665198 w 7504385"/>
              <a:gd name="connsiteY48" fmla="*/ 2538250 h 6858002"/>
              <a:gd name="connsiteX49" fmla="*/ 3802111 w 7504385"/>
              <a:gd name="connsiteY49" fmla="*/ 5023947 h 6858002"/>
              <a:gd name="connsiteX50" fmla="*/ 939024 w 7504385"/>
              <a:gd name="connsiteY50" fmla="*/ 2538250 h 6858002"/>
              <a:gd name="connsiteX51" fmla="*/ 2332283 w 7504385"/>
              <a:gd name="connsiteY51" fmla="*/ 404669 h 6858002"/>
              <a:gd name="connsiteX52" fmla="*/ 2416312 w 7504385"/>
              <a:gd name="connsiteY52" fmla="*/ 364757 h 6858002"/>
              <a:gd name="connsiteX53" fmla="*/ 2443306 w 7504385"/>
              <a:gd name="connsiteY53" fmla="*/ 347334 h 6858002"/>
              <a:gd name="connsiteX54" fmla="*/ 2637583 w 7504385"/>
              <a:gd name="connsiteY54" fmla="*/ 245464 h 6858002"/>
              <a:gd name="connsiteX55" fmla="*/ 4546180 w 7504385"/>
              <a:gd name="connsiteY55" fmla="*/ 193475 h 6858002"/>
              <a:gd name="connsiteX56" fmla="*/ 4565712 w 7504385"/>
              <a:gd name="connsiteY56" fmla="*/ 203285 h 6858002"/>
              <a:gd name="connsiteX57" fmla="*/ 5200487 w 7504385"/>
              <a:gd name="connsiteY57" fmla="*/ 1190298 h 6858002"/>
              <a:gd name="connsiteX58" fmla="*/ 3760730 w 7504385"/>
              <a:gd name="connsiteY58" fmla="*/ 2380595 h 6858002"/>
              <a:gd name="connsiteX59" fmla="*/ 2320973 w 7504385"/>
              <a:gd name="connsiteY59" fmla="*/ 1190298 h 6858002"/>
              <a:gd name="connsiteX60" fmla="*/ 2742668 w 7504385"/>
              <a:gd name="connsiteY60" fmla="*/ 348631 h 6858002"/>
              <a:gd name="connsiteX61" fmla="*/ 2774389 w 7504385"/>
              <a:gd name="connsiteY61" fmla="*/ 324796 h 6858002"/>
              <a:gd name="connsiteX62" fmla="*/ 2753929 w 7504385"/>
              <a:gd name="connsiteY62" fmla="*/ 336252 h 6858002"/>
              <a:gd name="connsiteX63" fmla="*/ 2021444 w 7504385"/>
              <a:gd name="connsiteY63" fmla="*/ 1610711 h 6858002"/>
              <a:gd name="connsiteX64" fmla="*/ 3802111 w 7504385"/>
              <a:gd name="connsiteY64" fmla="*/ 3187081 h 6858002"/>
              <a:gd name="connsiteX65" fmla="*/ 5582778 w 7504385"/>
              <a:gd name="connsiteY65" fmla="*/ 1610711 h 6858002"/>
              <a:gd name="connsiteX66" fmla="*/ 4650883 w 7504385"/>
              <a:gd name="connsiteY66" fmla="*/ 224601 h 6858002"/>
              <a:gd name="connsiteX67" fmla="*/ 4616529 w 7504385"/>
              <a:gd name="connsiteY67" fmla="*/ 209950 h 6858002"/>
              <a:gd name="connsiteX68" fmla="*/ 3089587 w 7504385"/>
              <a:gd name="connsiteY68" fmla="*/ 129161 h 6858002"/>
              <a:gd name="connsiteX69" fmla="*/ 3072936 w 7504385"/>
              <a:gd name="connsiteY69" fmla="*/ 132845 h 6858002"/>
              <a:gd name="connsiteX70" fmla="*/ 3027405 w 7504385"/>
              <a:gd name="connsiteY70" fmla="*/ 147186 h 6858002"/>
              <a:gd name="connsiteX71" fmla="*/ 3069301 w 7504385"/>
              <a:gd name="connsiteY71" fmla="*/ 137834 h 6858002"/>
              <a:gd name="connsiteX72" fmla="*/ 3802110 w 7504385"/>
              <a:gd name="connsiteY72" fmla="*/ 105549 h 6858002"/>
              <a:gd name="connsiteX73" fmla="*/ 3099825 w 7504385"/>
              <a:gd name="connsiteY73" fmla="*/ 182137 h 6858002"/>
              <a:gd name="connsiteX74" fmla="*/ 3008159 w 7504385"/>
              <a:gd name="connsiteY74" fmla="*/ 205204 h 6858002"/>
              <a:gd name="connsiteX75" fmla="*/ 2969937 w 7504385"/>
              <a:gd name="connsiteY75" fmla="*/ 224329 h 6858002"/>
              <a:gd name="connsiteX76" fmla="*/ 2346350 w 7504385"/>
              <a:gd name="connsiteY76" fmla="*/ 1190298 h 6858002"/>
              <a:gd name="connsiteX77" fmla="*/ 3760729 w 7504385"/>
              <a:gd name="connsiteY77" fmla="*/ 2355217 h 6858002"/>
              <a:gd name="connsiteX78" fmla="*/ 5175108 w 7504385"/>
              <a:gd name="connsiteY78" fmla="*/ 1190298 h 6858002"/>
              <a:gd name="connsiteX79" fmla="*/ 4551522 w 7504385"/>
              <a:gd name="connsiteY79" fmla="*/ 224329 h 6858002"/>
              <a:gd name="connsiteX80" fmla="*/ 4440306 w 7504385"/>
              <a:gd name="connsiteY80" fmla="*/ 168680 h 6858002"/>
              <a:gd name="connsiteX81" fmla="*/ 4436733 w 7504385"/>
              <a:gd name="connsiteY81" fmla="*/ 167844 h 6858002"/>
              <a:gd name="connsiteX82" fmla="*/ 3802110 w 7504385"/>
              <a:gd name="connsiteY82" fmla="*/ 105549 h 6858002"/>
              <a:gd name="connsiteX83" fmla="*/ 3802112 w 7504385"/>
              <a:gd name="connsiteY83" fmla="*/ 0 h 6858002"/>
              <a:gd name="connsiteX84" fmla="*/ 3852790 w 7504385"/>
              <a:gd name="connsiteY84" fmla="*/ 2271 h 6858002"/>
              <a:gd name="connsiteX85" fmla="*/ 3924727 w 7504385"/>
              <a:gd name="connsiteY85" fmla="*/ 3893 h 6858002"/>
              <a:gd name="connsiteX86" fmla="*/ 3926875 w 7504385"/>
              <a:gd name="connsiteY86" fmla="*/ 4039 h 6858002"/>
              <a:gd name="connsiteX87" fmla="*/ 3945280 w 7504385"/>
              <a:gd name="connsiteY87" fmla="*/ 4464 h 6858002"/>
              <a:gd name="connsiteX88" fmla="*/ 7504385 w 7504385"/>
              <a:gd name="connsiteY88" fmla="*/ 3429002 h 6858002"/>
              <a:gd name="connsiteX89" fmla="*/ 3752192 w 7504385"/>
              <a:gd name="connsiteY89" fmla="*/ 6858002 h 6858002"/>
              <a:gd name="connsiteX90" fmla="*/ 0 w 7504385"/>
              <a:gd name="connsiteY90" fmla="*/ 3429002 h 6858002"/>
              <a:gd name="connsiteX91" fmla="*/ 3559105 w 7504385"/>
              <a:gd name="connsiteY91" fmla="*/ 4464 h 6858002"/>
              <a:gd name="connsiteX92" fmla="*/ 3577510 w 7504385"/>
              <a:gd name="connsiteY92" fmla="*/ 4039 h 6858002"/>
              <a:gd name="connsiteX93" fmla="*/ 3579658 w 7504385"/>
              <a:gd name="connsiteY93" fmla="*/ 3893 h 6858002"/>
              <a:gd name="connsiteX94" fmla="*/ 3752192 w 7504385"/>
              <a:gd name="connsiteY94" fmla="*/ 3 h 6858002"/>
              <a:gd name="connsiteX95" fmla="*/ 3757713 w 7504385"/>
              <a:gd name="connsiteY95" fmla="*/ 127 h 6858002"/>
              <a:gd name="connsiteX96" fmla="*/ 3760730 w 7504385"/>
              <a:gd name="connsiteY96" fmla="*/ 1 h 6858002"/>
              <a:gd name="connsiteX97" fmla="*/ 3770835 w 7504385"/>
              <a:gd name="connsiteY97" fmla="*/ 423 h 6858002"/>
              <a:gd name="connsiteX98" fmla="*/ 3785366 w 7504385"/>
              <a:gd name="connsiteY98" fmla="*/ 751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04385" h="6858002">
                <a:moveTo>
                  <a:pt x="1502381" y="777750"/>
                </a:moveTo>
                <a:lnTo>
                  <a:pt x="1411951" y="839432"/>
                </a:lnTo>
                <a:cubicBezTo>
                  <a:pt x="594285" y="1454952"/>
                  <a:pt x="73106" y="2386460"/>
                  <a:pt x="73106" y="3429002"/>
                </a:cubicBezTo>
                <a:cubicBezTo>
                  <a:pt x="73106" y="5282411"/>
                  <a:pt x="1720288" y="6784896"/>
                  <a:pt x="3752192" y="6784896"/>
                </a:cubicBezTo>
                <a:cubicBezTo>
                  <a:pt x="5784096" y="6784896"/>
                  <a:pt x="7431279" y="5282411"/>
                  <a:pt x="7431279" y="3429002"/>
                </a:cubicBezTo>
                <a:cubicBezTo>
                  <a:pt x="7431279" y="2386460"/>
                  <a:pt x="6910100" y="1454952"/>
                  <a:pt x="6092433" y="839432"/>
                </a:cubicBezTo>
                <a:lnTo>
                  <a:pt x="6002004" y="777750"/>
                </a:lnTo>
                <a:lnTo>
                  <a:pt x="6122980" y="875810"/>
                </a:lnTo>
                <a:cubicBezTo>
                  <a:pt x="6729718" y="1416928"/>
                  <a:pt x="7104993" y="2164477"/>
                  <a:pt x="7104993" y="2990195"/>
                </a:cubicBezTo>
                <a:cubicBezTo>
                  <a:pt x="7104993" y="4641633"/>
                  <a:pt x="5603893" y="5980388"/>
                  <a:pt x="3752192" y="5980388"/>
                </a:cubicBezTo>
                <a:cubicBezTo>
                  <a:pt x="1900491" y="5980388"/>
                  <a:pt x="399391" y="4641633"/>
                  <a:pt x="399391" y="2990195"/>
                </a:cubicBezTo>
                <a:cubicBezTo>
                  <a:pt x="399391" y="2164477"/>
                  <a:pt x="774666" y="1416928"/>
                  <a:pt x="1381404" y="875810"/>
                </a:cubicBezTo>
                <a:close/>
                <a:moveTo>
                  <a:pt x="5232790" y="447140"/>
                </a:moveTo>
                <a:lnTo>
                  <a:pt x="5259549" y="464411"/>
                </a:lnTo>
                <a:cubicBezTo>
                  <a:pt x="5783228" y="837432"/>
                  <a:pt x="6117020" y="1401948"/>
                  <a:pt x="6117020" y="2033753"/>
                </a:cubicBezTo>
                <a:cubicBezTo>
                  <a:pt x="6117020" y="3156964"/>
                  <a:pt x="5062073" y="4067505"/>
                  <a:pt x="3760730" y="4067505"/>
                </a:cubicBezTo>
                <a:cubicBezTo>
                  <a:pt x="2459387" y="4067505"/>
                  <a:pt x="1404440" y="3156964"/>
                  <a:pt x="1404440" y="2033753"/>
                </a:cubicBezTo>
                <a:cubicBezTo>
                  <a:pt x="1404440" y="1542349"/>
                  <a:pt x="1606364" y="1091651"/>
                  <a:pt x="1942502" y="740098"/>
                </a:cubicBezTo>
                <a:lnTo>
                  <a:pt x="2049495" y="638491"/>
                </a:lnTo>
                <a:lnTo>
                  <a:pt x="2014632" y="661060"/>
                </a:lnTo>
                <a:cubicBezTo>
                  <a:pt x="1390097" y="1107253"/>
                  <a:pt x="992019" y="1782507"/>
                  <a:pt x="992019" y="2538250"/>
                </a:cubicBezTo>
                <a:cubicBezTo>
                  <a:pt x="992019" y="3881794"/>
                  <a:pt x="2250140" y="4970951"/>
                  <a:pt x="3802110" y="4970951"/>
                </a:cubicBezTo>
                <a:cubicBezTo>
                  <a:pt x="5354080" y="4970951"/>
                  <a:pt x="6612201" y="3881794"/>
                  <a:pt x="6612201" y="2538250"/>
                </a:cubicBezTo>
                <a:cubicBezTo>
                  <a:pt x="6612201" y="1698535"/>
                  <a:pt x="6120747" y="958190"/>
                  <a:pt x="5373259" y="521016"/>
                </a:cubicBezTo>
                <a:close/>
                <a:moveTo>
                  <a:pt x="2812059" y="261749"/>
                </a:moveTo>
                <a:lnTo>
                  <a:pt x="2771721" y="274290"/>
                </a:lnTo>
                <a:cubicBezTo>
                  <a:pt x="2665373" y="310593"/>
                  <a:pt x="2562197" y="352350"/>
                  <a:pt x="2462654" y="399163"/>
                </a:cubicBezTo>
                <a:lnTo>
                  <a:pt x="2354437" y="456078"/>
                </a:lnTo>
                <a:lnTo>
                  <a:pt x="2289492" y="497870"/>
                </a:lnTo>
                <a:cubicBezTo>
                  <a:pt x="1775450" y="862937"/>
                  <a:pt x="1447800" y="1415418"/>
                  <a:pt x="1447800" y="2033753"/>
                </a:cubicBezTo>
                <a:cubicBezTo>
                  <a:pt x="1447800" y="3133017"/>
                  <a:pt x="2483334" y="4024145"/>
                  <a:pt x="3760730" y="4024145"/>
                </a:cubicBezTo>
                <a:cubicBezTo>
                  <a:pt x="5038126" y="4024145"/>
                  <a:pt x="6073660" y="3133017"/>
                  <a:pt x="6073660" y="2033753"/>
                </a:cubicBezTo>
                <a:cubicBezTo>
                  <a:pt x="6073660" y="1346714"/>
                  <a:pt x="5669155" y="740977"/>
                  <a:pt x="5053911" y="383289"/>
                </a:cubicBezTo>
                <a:lnTo>
                  <a:pt x="4876644" y="290614"/>
                </a:lnTo>
                <a:lnTo>
                  <a:pt x="4801604" y="266838"/>
                </a:lnTo>
                <a:lnTo>
                  <a:pt x="4816900" y="275084"/>
                </a:lnTo>
                <a:cubicBezTo>
                  <a:pt x="5299696" y="564541"/>
                  <a:pt x="5617120" y="1054729"/>
                  <a:pt x="5617120" y="1610711"/>
                </a:cubicBezTo>
                <a:cubicBezTo>
                  <a:pt x="5617120" y="2500282"/>
                  <a:pt x="4804513" y="3221422"/>
                  <a:pt x="3802112" y="3221422"/>
                </a:cubicBezTo>
                <a:cubicBezTo>
                  <a:pt x="2799711" y="3221422"/>
                  <a:pt x="1987104" y="2500282"/>
                  <a:pt x="1987104" y="1610711"/>
                </a:cubicBezTo>
                <a:cubicBezTo>
                  <a:pt x="1987104" y="1054729"/>
                  <a:pt x="2304529" y="564541"/>
                  <a:pt x="2787324" y="275084"/>
                </a:cubicBezTo>
                <a:close/>
                <a:moveTo>
                  <a:pt x="2707417" y="216428"/>
                </a:moveTo>
                <a:lnTo>
                  <a:pt x="2527537" y="273341"/>
                </a:lnTo>
                <a:cubicBezTo>
                  <a:pt x="1317543" y="705527"/>
                  <a:pt x="463143" y="1759084"/>
                  <a:pt x="463143" y="2990195"/>
                </a:cubicBezTo>
                <a:cubicBezTo>
                  <a:pt x="463143" y="4606424"/>
                  <a:pt x="1935700" y="5916637"/>
                  <a:pt x="3752192" y="5916637"/>
                </a:cubicBezTo>
                <a:cubicBezTo>
                  <a:pt x="5568684" y="5916637"/>
                  <a:pt x="7041242" y="4606424"/>
                  <a:pt x="7041242" y="2990195"/>
                </a:cubicBezTo>
                <a:cubicBezTo>
                  <a:pt x="7041242" y="1841158"/>
                  <a:pt x="6296964" y="846790"/>
                  <a:pt x="5213957" y="367932"/>
                </a:cubicBezTo>
                <a:lnTo>
                  <a:pt x="4988924" y="278159"/>
                </a:lnTo>
                <a:lnTo>
                  <a:pt x="5166828" y="352564"/>
                </a:lnTo>
                <a:cubicBezTo>
                  <a:pt x="6059325" y="773490"/>
                  <a:pt x="6665198" y="1594442"/>
                  <a:pt x="6665198" y="2538250"/>
                </a:cubicBezTo>
                <a:cubicBezTo>
                  <a:pt x="6665198" y="3911063"/>
                  <a:pt x="5383350" y="5023947"/>
                  <a:pt x="3802111" y="5023947"/>
                </a:cubicBezTo>
                <a:cubicBezTo>
                  <a:pt x="2220872" y="5023947"/>
                  <a:pt x="939024" y="3911063"/>
                  <a:pt x="939024" y="2538250"/>
                </a:cubicBezTo>
                <a:cubicBezTo>
                  <a:pt x="939024" y="1631979"/>
                  <a:pt x="1497662" y="838987"/>
                  <a:pt x="2332283" y="404669"/>
                </a:cubicBezTo>
                <a:lnTo>
                  <a:pt x="2416312" y="364757"/>
                </a:lnTo>
                <a:lnTo>
                  <a:pt x="2443306" y="347334"/>
                </a:lnTo>
                <a:cubicBezTo>
                  <a:pt x="2505984" y="310786"/>
                  <a:pt x="2570808" y="276773"/>
                  <a:pt x="2637583" y="245464"/>
                </a:cubicBezTo>
                <a:close/>
                <a:moveTo>
                  <a:pt x="4546180" y="193475"/>
                </a:moveTo>
                <a:lnTo>
                  <a:pt x="4565712" y="203285"/>
                </a:lnTo>
                <a:cubicBezTo>
                  <a:pt x="4948690" y="417190"/>
                  <a:pt x="5200487" y="779434"/>
                  <a:pt x="5200487" y="1190298"/>
                </a:cubicBezTo>
                <a:cubicBezTo>
                  <a:pt x="5200487" y="1847681"/>
                  <a:pt x="4555886" y="2380595"/>
                  <a:pt x="3760730" y="2380595"/>
                </a:cubicBezTo>
                <a:cubicBezTo>
                  <a:pt x="2965574" y="2380595"/>
                  <a:pt x="2320973" y="1847681"/>
                  <a:pt x="2320973" y="1190298"/>
                </a:cubicBezTo>
                <a:cubicBezTo>
                  <a:pt x="2320973" y="861607"/>
                  <a:pt x="2482124" y="564032"/>
                  <a:pt x="2742668" y="348631"/>
                </a:cubicBezTo>
                <a:lnTo>
                  <a:pt x="2774389" y="324796"/>
                </a:lnTo>
                <a:lnTo>
                  <a:pt x="2753929" y="336252"/>
                </a:lnTo>
                <a:cubicBezTo>
                  <a:pt x="2309945" y="622916"/>
                  <a:pt x="2021444" y="1086988"/>
                  <a:pt x="2021444" y="1610711"/>
                </a:cubicBezTo>
                <a:cubicBezTo>
                  <a:pt x="2021444" y="2481316"/>
                  <a:pt x="2818676" y="3187081"/>
                  <a:pt x="3802111" y="3187081"/>
                </a:cubicBezTo>
                <a:cubicBezTo>
                  <a:pt x="4785546" y="3187081"/>
                  <a:pt x="5582778" y="2481316"/>
                  <a:pt x="5582778" y="1610711"/>
                </a:cubicBezTo>
                <a:cubicBezTo>
                  <a:pt x="5582778" y="1012170"/>
                  <a:pt x="5205962" y="491542"/>
                  <a:pt x="4650883" y="224601"/>
                </a:cubicBezTo>
                <a:lnTo>
                  <a:pt x="4616529" y="209950"/>
                </a:lnTo>
                <a:close/>
                <a:moveTo>
                  <a:pt x="3089587" y="129161"/>
                </a:moveTo>
                <a:lnTo>
                  <a:pt x="3072936" y="132845"/>
                </a:lnTo>
                <a:lnTo>
                  <a:pt x="3027405" y="147186"/>
                </a:lnTo>
                <a:lnTo>
                  <a:pt x="3069301" y="137834"/>
                </a:lnTo>
                <a:close/>
                <a:moveTo>
                  <a:pt x="3802110" y="105549"/>
                </a:moveTo>
                <a:cubicBezTo>
                  <a:pt x="3559615" y="105549"/>
                  <a:pt x="3324294" y="132140"/>
                  <a:pt x="3099825" y="182137"/>
                </a:cubicBezTo>
                <a:lnTo>
                  <a:pt x="3008159" y="205204"/>
                </a:lnTo>
                <a:lnTo>
                  <a:pt x="2969937" y="224329"/>
                </a:lnTo>
                <a:cubicBezTo>
                  <a:pt x="2593709" y="433673"/>
                  <a:pt x="2346350" y="788194"/>
                  <a:pt x="2346350" y="1190298"/>
                </a:cubicBezTo>
                <a:cubicBezTo>
                  <a:pt x="2346350" y="1833665"/>
                  <a:pt x="2979589" y="2355217"/>
                  <a:pt x="3760729" y="2355217"/>
                </a:cubicBezTo>
                <a:cubicBezTo>
                  <a:pt x="4541869" y="2355217"/>
                  <a:pt x="5175108" y="1833665"/>
                  <a:pt x="5175108" y="1190298"/>
                </a:cubicBezTo>
                <a:cubicBezTo>
                  <a:pt x="5175108" y="788194"/>
                  <a:pt x="4927749" y="433673"/>
                  <a:pt x="4551522" y="224329"/>
                </a:cubicBezTo>
                <a:lnTo>
                  <a:pt x="4440306" y="168680"/>
                </a:lnTo>
                <a:lnTo>
                  <a:pt x="4436733" y="167844"/>
                </a:lnTo>
                <a:cubicBezTo>
                  <a:pt x="4232791" y="127088"/>
                  <a:pt x="4020356" y="105549"/>
                  <a:pt x="3802110" y="105549"/>
                </a:cubicBezTo>
                <a:close/>
                <a:moveTo>
                  <a:pt x="3802112" y="0"/>
                </a:moveTo>
                <a:lnTo>
                  <a:pt x="3852790" y="2271"/>
                </a:lnTo>
                <a:lnTo>
                  <a:pt x="3924727" y="3893"/>
                </a:lnTo>
                <a:lnTo>
                  <a:pt x="3926875" y="4039"/>
                </a:lnTo>
                <a:lnTo>
                  <a:pt x="3945280" y="4464"/>
                </a:lnTo>
                <a:cubicBezTo>
                  <a:pt x="5927825" y="96304"/>
                  <a:pt x="7504385" y="1594399"/>
                  <a:pt x="7504385" y="3429002"/>
                </a:cubicBezTo>
                <a:cubicBezTo>
                  <a:pt x="7504385" y="5322786"/>
                  <a:pt x="5824471" y="6858002"/>
                  <a:pt x="3752192" y="6858002"/>
                </a:cubicBezTo>
                <a:cubicBezTo>
                  <a:pt x="1679913" y="6858002"/>
                  <a:pt x="0" y="5322786"/>
                  <a:pt x="0" y="3429002"/>
                </a:cubicBezTo>
                <a:cubicBezTo>
                  <a:pt x="0" y="1594399"/>
                  <a:pt x="1576559" y="96304"/>
                  <a:pt x="3559105" y="4464"/>
                </a:cubicBezTo>
                <a:lnTo>
                  <a:pt x="3577510" y="4039"/>
                </a:lnTo>
                <a:lnTo>
                  <a:pt x="3579658" y="3893"/>
                </a:lnTo>
                <a:cubicBezTo>
                  <a:pt x="3636803" y="1310"/>
                  <a:pt x="3694327" y="3"/>
                  <a:pt x="3752192" y="3"/>
                </a:cubicBezTo>
                <a:lnTo>
                  <a:pt x="3757713" y="127"/>
                </a:lnTo>
                <a:lnTo>
                  <a:pt x="3760730" y="1"/>
                </a:lnTo>
                <a:lnTo>
                  <a:pt x="3770835" y="423"/>
                </a:lnTo>
                <a:lnTo>
                  <a:pt x="3785366" y="751"/>
                </a:lnTo>
                <a:close/>
              </a:path>
            </a:pathLst>
          </a:custGeom>
          <a:gradFill>
            <a:gsLst>
              <a:gs pos="2000">
                <a:srgbClr val="FF0000"/>
              </a:gs>
              <a:gs pos="69000">
                <a:srgbClr val="FFFF00"/>
              </a:gs>
              <a:gs pos="73000">
                <a:srgbClr val="EE3F17"/>
              </a:gs>
              <a:gs pos="88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sz="1350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317198" y="2844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239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6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-31255" y="0"/>
            <a:ext cx="9232568" cy="6858000"/>
          </a:xfrm>
          <a:prstGeom prst="rect">
            <a:avLst/>
          </a:prstGeom>
          <a:gradFill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33000">
                <a:srgbClr val="CC0000">
                  <a:lumMod val="22000"/>
                </a:srgbClr>
              </a:gs>
              <a:gs pos="5000">
                <a:srgbClr val="C00000"/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Diapositiva4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39387"/>
            <a:ext cx="9201311" cy="59851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05300" y="116632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86621" y="1533575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86622" y="2934655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86994" y="4278213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09762" y="116632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15145" y="1513806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15146" y="2922823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549428" y="4278213"/>
            <a:ext cx="4121219" cy="258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8 Forma libre"/>
          <p:cNvSpPr/>
          <p:nvPr/>
        </p:nvSpPr>
        <p:spPr>
          <a:xfrm>
            <a:off x="-84241" y="-51161"/>
            <a:ext cx="9285554" cy="117590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 rot="10800000">
            <a:off x="-49885" y="5733254"/>
            <a:ext cx="9251197" cy="112474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4827" y="-59818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682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15616" y="978515"/>
            <a:ext cx="5184576" cy="452431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9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Son una importante fuente de vitamina C.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Una taza de fresas contiene el 136% de la cantidad diaria recomendada de vitamina C, lo que las convierte en un poderoso antioxidante que potencia el sistema inmunitario.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39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4 Rectángulo"/>
          <p:cNvSpPr/>
          <p:nvPr/>
        </p:nvSpPr>
        <p:spPr>
          <a:xfrm>
            <a:off x="-32661" y="6180"/>
            <a:ext cx="9176102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663" y="0"/>
            <a:ext cx="921591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375"/>
                    </a14:imgEffect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8" y="1528687"/>
            <a:ext cx="2880486" cy="3800626"/>
          </a:xfrm>
          <a:prstGeom prst="mo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9616" y="1499906"/>
            <a:ext cx="2880486" cy="3800626"/>
          </a:xfrm>
          <a:prstGeom prst="mo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823271" y="1499906"/>
            <a:ext cx="2880486" cy="3800626"/>
          </a:xfrm>
          <a:prstGeom prst="mo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263514" y="1499906"/>
            <a:ext cx="2880486" cy="3800626"/>
          </a:xfrm>
          <a:prstGeom prst="mo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Forma libre"/>
          <p:cNvSpPr/>
          <p:nvPr/>
        </p:nvSpPr>
        <p:spPr>
          <a:xfrm rot="10800000">
            <a:off x="-32663" y="5671355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305150" y="0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382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Diapositiva63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4668" y="6877"/>
            <a:ext cx="9178668" cy="684223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orma libre 31"/>
          <p:cNvSpPr/>
          <p:nvPr/>
        </p:nvSpPr>
        <p:spPr>
          <a:xfrm>
            <a:off x="0" y="1867853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31"/>
          <p:cNvSpPr/>
          <p:nvPr/>
        </p:nvSpPr>
        <p:spPr>
          <a:xfrm>
            <a:off x="35668" y="737393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31"/>
          <p:cNvSpPr/>
          <p:nvPr/>
        </p:nvSpPr>
        <p:spPr>
          <a:xfrm>
            <a:off x="9870" y="3068960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31"/>
          <p:cNvSpPr/>
          <p:nvPr/>
        </p:nvSpPr>
        <p:spPr>
          <a:xfrm>
            <a:off x="-34668" y="4348256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Forma libre 31"/>
          <p:cNvSpPr/>
          <p:nvPr/>
        </p:nvSpPr>
        <p:spPr>
          <a:xfrm flipH="1">
            <a:off x="6167461" y="709743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Forma libre 31"/>
          <p:cNvSpPr/>
          <p:nvPr/>
        </p:nvSpPr>
        <p:spPr>
          <a:xfrm flipH="1">
            <a:off x="6167460" y="1890845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Forma libre 31"/>
          <p:cNvSpPr/>
          <p:nvPr/>
        </p:nvSpPr>
        <p:spPr>
          <a:xfrm flipH="1">
            <a:off x="6167459" y="3112446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Forma libre 31"/>
          <p:cNvSpPr/>
          <p:nvPr/>
        </p:nvSpPr>
        <p:spPr>
          <a:xfrm flipH="1">
            <a:off x="6157950" y="4352121"/>
            <a:ext cx="2975191" cy="2205593"/>
          </a:xfrm>
          <a:custGeom>
            <a:avLst/>
            <a:gdLst>
              <a:gd name="connsiteX0" fmla="*/ 5707380 w 5943600"/>
              <a:gd name="connsiteY0" fmla="*/ 4450080 h 4892040"/>
              <a:gd name="connsiteX1" fmla="*/ 5943600 w 5943600"/>
              <a:gd name="connsiteY1" fmla="*/ 4671060 h 4892040"/>
              <a:gd name="connsiteX2" fmla="*/ 5707380 w 5943600"/>
              <a:gd name="connsiteY2" fmla="*/ 4892040 h 4892040"/>
              <a:gd name="connsiteX3" fmla="*/ 5471160 w 5943600"/>
              <a:gd name="connsiteY3" fmla="*/ 4671060 h 4892040"/>
              <a:gd name="connsiteX4" fmla="*/ 5707380 w 5943600"/>
              <a:gd name="connsiteY4" fmla="*/ 4450080 h 4892040"/>
              <a:gd name="connsiteX5" fmla="*/ 5707380 w 5943600"/>
              <a:gd name="connsiteY5" fmla="*/ 3657600 h 4892040"/>
              <a:gd name="connsiteX6" fmla="*/ 5943600 w 5943600"/>
              <a:gd name="connsiteY6" fmla="*/ 3859530 h 4892040"/>
              <a:gd name="connsiteX7" fmla="*/ 5707380 w 5943600"/>
              <a:gd name="connsiteY7" fmla="*/ 4061460 h 4892040"/>
              <a:gd name="connsiteX8" fmla="*/ 5471160 w 5943600"/>
              <a:gd name="connsiteY8" fmla="*/ 3859530 h 4892040"/>
              <a:gd name="connsiteX9" fmla="*/ 5707380 w 5943600"/>
              <a:gd name="connsiteY9" fmla="*/ 3657600 h 4892040"/>
              <a:gd name="connsiteX10" fmla="*/ 4946809 w 5943600"/>
              <a:gd name="connsiteY10" fmla="*/ 3360420 h 4892040"/>
              <a:gd name="connsiteX11" fmla="*/ 5238751 w 5943600"/>
              <a:gd name="connsiteY11" fmla="*/ 3653790 h 4892040"/>
              <a:gd name="connsiteX12" fmla="*/ 4946809 w 5943600"/>
              <a:gd name="connsiteY12" fmla="*/ 3947160 h 4892040"/>
              <a:gd name="connsiteX13" fmla="*/ 4654867 w 5943600"/>
              <a:gd name="connsiteY13" fmla="*/ 3653790 h 4892040"/>
              <a:gd name="connsiteX14" fmla="*/ 4946809 w 5943600"/>
              <a:gd name="connsiteY14" fmla="*/ 3360420 h 4892040"/>
              <a:gd name="connsiteX15" fmla="*/ 5509260 w 5943600"/>
              <a:gd name="connsiteY15" fmla="*/ 2849880 h 4892040"/>
              <a:gd name="connsiteX16" fmla="*/ 5711190 w 5943600"/>
              <a:gd name="connsiteY16" fmla="*/ 3055620 h 4892040"/>
              <a:gd name="connsiteX17" fmla="*/ 5509260 w 5943600"/>
              <a:gd name="connsiteY17" fmla="*/ 3261360 h 4892040"/>
              <a:gd name="connsiteX18" fmla="*/ 5307330 w 5943600"/>
              <a:gd name="connsiteY18" fmla="*/ 3055620 h 4892040"/>
              <a:gd name="connsiteX19" fmla="*/ 5509260 w 5943600"/>
              <a:gd name="connsiteY19" fmla="*/ 2849880 h 4892040"/>
              <a:gd name="connsiteX20" fmla="*/ 4436269 w 5943600"/>
              <a:gd name="connsiteY20" fmla="*/ 2606040 h 4892040"/>
              <a:gd name="connsiteX21" fmla="*/ 4654868 w 5943600"/>
              <a:gd name="connsiteY21" fmla="*/ 2811780 h 4892040"/>
              <a:gd name="connsiteX22" fmla="*/ 4436269 w 5943600"/>
              <a:gd name="connsiteY22" fmla="*/ 3017520 h 4892040"/>
              <a:gd name="connsiteX23" fmla="*/ 4217670 w 5943600"/>
              <a:gd name="connsiteY23" fmla="*/ 2811780 h 4892040"/>
              <a:gd name="connsiteX24" fmla="*/ 4436269 w 5943600"/>
              <a:gd name="connsiteY24" fmla="*/ 2606040 h 4892040"/>
              <a:gd name="connsiteX25" fmla="*/ 236220 w 5943600"/>
              <a:gd name="connsiteY25" fmla="*/ 2118360 h 4892040"/>
              <a:gd name="connsiteX26" fmla="*/ 472440 w 5943600"/>
              <a:gd name="connsiteY26" fmla="*/ 2369820 h 4892040"/>
              <a:gd name="connsiteX27" fmla="*/ 236220 w 5943600"/>
              <a:gd name="connsiteY27" fmla="*/ 2621280 h 4892040"/>
              <a:gd name="connsiteX28" fmla="*/ 0 w 5943600"/>
              <a:gd name="connsiteY28" fmla="*/ 2369820 h 4892040"/>
              <a:gd name="connsiteX29" fmla="*/ 236220 w 5943600"/>
              <a:gd name="connsiteY29" fmla="*/ 2118360 h 4892040"/>
              <a:gd name="connsiteX30" fmla="*/ 3017520 w 5943600"/>
              <a:gd name="connsiteY30" fmla="*/ 1981200 h 4892040"/>
              <a:gd name="connsiteX31" fmla="*/ 3253740 w 5943600"/>
              <a:gd name="connsiteY31" fmla="*/ 2186940 h 4892040"/>
              <a:gd name="connsiteX32" fmla="*/ 3017520 w 5943600"/>
              <a:gd name="connsiteY32" fmla="*/ 2392680 h 4892040"/>
              <a:gd name="connsiteX33" fmla="*/ 2781300 w 5943600"/>
              <a:gd name="connsiteY33" fmla="*/ 2186940 h 4892040"/>
              <a:gd name="connsiteX34" fmla="*/ 3017520 w 5943600"/>
              <a:gd name="connsiteY34" fmla="*/ 1981200 h 4892040"/>
              <a:gd name="connsiteX35" fmla="*/ 5307330 w 5943600"/>
              <a:gd name="connsiteY35" fmla="*/ 1889760 h 4892040"/>
              <a:gd name="connsiteX36" fmla="*/ 5665470 w 5943600"/>
              <a:gd name="connsiteY36" fmla="*/ 2240280 h 4892040"/>
              <a:gd name="connsiteX37" fmla="*/ 5307330 w 5943600"/>
              <a:gd name="connsiteY37" fmla="*/ 2590800 h 4892040"/>
              <a:gd name="connsiteX38" fmla="*/ 4949190 w 5943600"/>
              <a:gd name="connsiteY38" fmla="*/ 2240280 h 4892040"/>
              <a:gd name="connsiteX39" fmla="*/ 5307330 w 5943600"/>
              <a:gd name="connsiteY39" fmla="*/ 1889760 h 4892040"/>
              <a:gd name="connsiteX40" fmla="*/ 3899535 w 5943600"/>
              <a:gd name="connsiteY40" fmla="*/ 1630680 h 4892040"/>
              <a:gd name="connsiteX41" fmla="*/ 4217670 w 5943600"/>
              <a:gd name="connsiteY41" fmla="*/ 1935480 h 4892040"/>
              <a:gd name="connsiteX42" fmla="*/ 3899535 w 5943600"/>
              <a:gd name="connsiteY42" fmla="*/ 2240280 h 4892040"/>
              <a:gd name="connsiteX43" fmla="*/ 3581400 w 5943600"/>
              <a:gd name="connsiteY43" fmla="*/ 1935480 h 4892040"/>
              <a:gd name="connsiteX44" fmla="*/ 3899535 w 5943600"/>
              <a:gd name="connsiteY44" fmla="*/ 1630680 h 4892040"/>
              <a:gd name="connsiteX45" fmla="*/ 1725930 w 5943600"/>
              <a:gd name="connsiteY45" fmla="*/ 1493520 h 4892040"/>
              <a:gd name="connsiteX46" fmla="*/ 2084070 w 5943600"/>
              <a:gd name="connsiteY46" fmla="*/ 1859280 h 4892040"/>
              <a:gd name="connsiteX47" fmla="*/ 1725930 w 5943600"/>
              <a:gd name="connsiteY47" fmla="*/ 2225040 h 4892040"/>
              <a:gd name="connsiteX48" fmla="*/ 1367790 w 5943600"/>
              <a:gd name="connsiteY48" fmla="*/ 1859280 h 4892040"/>
              <a:gd name="connsiteX49" fmla="*/ 1725930 w 5943600"/>
              <a:gd name="connsiteY49" fmla="*/ 1493520 h 4892040"/>
              <a:gd name="connsiteX50" fmla="*/ 4792027 w 5943600"/>
              <a:gd name="connsiteY50" fmla="*/ 1188720 h 4892040"/>
              <a:gd name="connsiteX51" fmla="*/ 5104447 w 5943600"/>
              <a:gd name="connsiteY51" fmla="*/ 1493520 h 4892040"/>
              <a:gd name="connsiteX52" fmla="*/ 4792027 w 5943600"/>
              <a:gd name="connsiteY52" fmla="*/ 1798320 h 4892040"/>
              <a:gd name="connsiteX53" fmla="*/ 4479607 w 5943600"/>
              <a:gd name="connsiteY53" fmla="*/ 1493520 h 4892040"/>
              <a:gd name="connsiteX54" fmla="*/ 4792027 w 5943600"/>
              <a:gd name="connsiteY54" fmla="*/ 1188720 h 4892040"/>
              <a:gd name="connsiteX55" fmla="*/ 617220 w 5943600"/>
              <a:gd name="connsiteY55" fmla="*/ 1112520 h 4892040"/>
              <a:gd name="connsiteX56" fmla="*/ 929640 w 5943600"/>
              <a:gd name="connsiteY56" fmla="*/ 1417320 h 4892040"/>
              <a:gd name="connsiteX57" fmla="*/ 617220 w 5943600"/>
              <a:gd name="connsiteY57" fmla="*/ 1722120 h 4892040"/>
              <a:gd name="connsiteX58" fmla="*/ 304801 w 5943600"/>
              <a:gd name="connsiteY58" fmla="*/ 1417320 h 4892040"/>
              <a:gd name="connsiteX59" fmla="*/ 617220 w 5943600"/>
              <a:gd name="connsiteY59" fmla="*/ 1112520 h 4892040"/>
              <a:gd name="connsiteX60" fmla="*/ 2891790 w 5943600"/>
              <a:gd name="connsiteY60" fmla="*/ 1036320 h 4892040"/>
              <a:gd name="connsiteX61" fmla="*/ 3204210 w 5943600"/>
              <a:gd name="connsiteY61" fmla="*/ 1341120 h 4892040"/>
              <a:gd name="connsiteX62" fmla="*/ 2891790 w 5943600"/>
              <a:gd name="connsiteY62" fmla="*/ 1645920 h 4892040"/>
              <a:gd name="connsiteX63" fmla="*/ 2579370 w 5943600"/>
              <a:gd name="connsiteY63" fmla="*/ 1341120 h 4892040"/>
              <a:gd name="connsiteX64" fmla="*/ 2891790 w 5943600"/>
              <a:gd name="connsiteY64" fmla="*/ 1036320 h 4892040"/>
              <a:gd name="connsiteX65" fmla="*/ 4121467 w 5943600"/>
              <a:gd name="connsiteY65" fmla="*/ 381000 h 4892040"/>
              <a:gd name="connsiteX66" fmla="*/ 4479607 w 5943600"/>
              <a:gd name="connsiteY66" fmla="*/ 746760 h 4892040"/>
              <a:gd name="connsiteX67" fmla="*/ 4121467 w 5943600"/>
              <a:gd name="connsiteY67" fmla="*/ 1112520 h 4892040"/>
              <a:gd name="connsiteX68" fmla="*/ 3763327 w 5943600"/>
              <a:gd name="connsiteY68" fmla="*/ 746760 h 4892040"/>
              <a:gd name="connsiteX69" fmla="*/ 4121467 w 5943600"/>
              <a:gd name="connsiteY69" fmla="*/ 381000 h 4892040"/>
              <a:gd name="connsiteX70" fmla="*/ 1729740 w 5943600"/>
              <a:gd name="connsiteY70" fmla="*/ 198120 h 4892040"/>
              <a:gd name="connsiteX71" fmla="*/ 2202180 w 5943600"/>
              <a:gd name="connsiteY71" fmla="*/ 655320 h 4892040"/>
              <a:gd name="connsiteX72" fmla="*/ 1729740 w 5943600"/>
              <a:gd name="connsiteY72" fmla="*/ 1112520 h 4892040"/>
              <a:gd name="connsiteX73" fmla="*/ 1257300 w 5943600"/>
              <a:gd name="connsiteY73" fmla="*/ 655320 h 4892040"/>
              <a:gd name="connsiteX74" fmla="*/ 1729740 w 5943600"/>
              <a:gd name="connsiteY74" fmla="*/ 198120 h 4892040"/>
              <a:gd name="connsiteX75" fmla="*/ 2937510 w 5943600"/>
              <a:gd name="connsiteY75" fmla="*/ 0 h 4892040"/>
              <a:gd name="connsiteX76" fmla="*/ 3295650 w 5943600"/>
              <a:gd name="connsiteY76" fmla="*/ 365760 h 4892040"/>
              <a:gd name="connsiteX77" fmla="*/ 2937510 w 5943600"/>
              <a:gd name="connsiteY77" fmla="*/ 731520 h 4892040"/>
              <a:gd name="connsiteX78" fmla="*/ 2579370 w 5943600"/>
              <a:gd name="connsiteY78" fmla="*/ 365760 h 4892040"/>
              <a:gd name="connsiteX79" fmla="*/ 2937510 w 5943600"/>
              <a:gd name="connsiteY79" fmla="*/ 0 h 489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943600" h="4892040">
                <a:moveTo>
                  <a:pt x="5707380" y="4450080"/>
                </a:moveTo>
                <a:cubicBezTo>
                  <a:pt x="5837841" y="4450080"/>
                  <a:pt x="5943600" y="4549016"/>
                  <a:pt x="5943600" y="4671060"/>
                </a:cubicBezTo>
                <a:cubicBezTo>
                  <a:pt x="5943600" y="4793104"/>
                  <a:pt x="5837841" y="4892040"/>
                  <a:pt x="5707380" y="4892040"/>
                </a:cubicBezTo>
                <a:cubicBezTo>
                  <a:pt x="5576919" y="4892040"/>
                  <a:pt x="5471160" y="4793104"/>
                  <a:pt x="5471160" y="4671060"/>
                </a:cubicBezTo>
                <a:cubicBezTo>
                  <a:pt x="5471160" y="4549016"/>
                  <a:pt x="5576919" y="4450080"/>
                  <a:pt x="5707380" y="4450080"/>
                </a:cubicBezTo>
                <a:close/>
                <a:moveTo>
                  <a:pt x="5707380" y="3657600"/>
                </a:moveTo>
                <a:cubicBezTo>
                  <a:pt x="5837841" y="3657600"/>
                  <a:pt x="5943600" y="3748007"/>
                  <a:pt x="5943600" y="3859530"/>
                </a:cubicBezTo>
                <a:cubicBezTo>
                  <a:pt x="5943600" y="3971053"/>
                  <a:pt x="5837841" y="4061460"/>
                  <a:pt x="5707380" y="4061460"/>
                </a:cubicBezTo>
                <a:cubicBezTo>
                  <a:pt x="5576919" y="4061460"/>
                  <a:pt x="5471160" y="3971053"/>
                  <a:pt x="5471160" y="3859530"/>
                </a:cubicBezTo>
                <a:cubicBezTo>
                  <a:pt x="5471160" y="3748007"/>
                  <a:pt x="5576919" y="3657600"/>
                  <a:pt x="5707380" y="3657600"/>
                </a:cubicBezTo>
                <a:close/>
                <a:moveTo>
                  <a:pt x="4946809" y="3360420"/>
                </a:moveTo>
                <a:cubicBezTo>
                  <a:pt x="5108044" y="3360420"/>
                  <a:pt x="5238751" y="3491766"/>
                  <a:pt x="5238751" y="3653790"/>
                </a:cubicBezTo>
                <a:cubicBezTo>
                  <a:pt x="5238751" y="3815814"/>
                  <a:pt x="5108044" y="3947160"/>
                  <a:pt x="4946809" y="3947160"/>
                </a:cubicBezTo>
                <a:cubicBezTo>
                  <a:pt x="4785574" y="3947160"/>
                  <a:pt x="4654867" y="3815814"/>
                  <a:pt x="4654867" y="3653790"/>
                </a:cubicBezTo>
                <a:cubicBezTo>
                  <a:pt x="4654867" y="3491766"/>
                  <a:pt x="4785574" y="3360420"/>
                  <a:pt x="4946809" y="3360420"/>
                </a:cubicBezTo>
                <a:close/>
                <a:moveTo>
                  <a:pt x="5509260" y="2849880"/>
                </a:moveTo>
                <a:cubicBezTo>
                  <a:pt x="5620783" y="2849880"/>
                  <a:pt x="5711190" y="2941993"/>
                  <a:pt x="5711190" y="3055620"/>
                </a:cubicBezTo>
                <a:cubicBezTo>
                  <a:pt x="5711190" y="3169247"/>
                  <a:pt x="5620783" y="3261360"/>
                  <a:pt x="5509260" y="3261360"/>
                </a:cubicBezTo>
                <a:cubicBezTo>
                  <a:pt x="5397737" y="3261360"/>
                  <a:pt x="5307330" y="3169247"/>
                  <a:pt x="5307330" y="3055620"/>
                </a:cubicBezTo>
                <a:cubicBezTo>
                  <a:pt x="5307330" y="2941993"/>
                  <a:pt x="5397737" y="2849880"/>
                  <a:pt x="5509260" y="2849880"/>
                </a:cubicBezTo>
                <a:close/>
                <a:moveTo>
                  <a:pt x="4436269" y="2606040"/>
                </a:moveTo>
                <a:cubicBezTo>
                  <a:pt x="4556998" y="2606040"/>
                  <a:pt x="4654868" y="2698153"/>
                  <a:pt x="4654868" y="2811780"/>
                </a:cubicBezTo>
                <a:cubicBezTo>
                  <a:pt x="4654868" y="2925407"/>
                  <a:pt x="4556998" y="3017520"/>
                  <a:pt x="4436269" y="3017520"/>
                </a:cubicBezTo>
                <a:cubicBezTo>
                  <a:pt x="4315540" y="3017520"/>
                  <a:pt x="4217670" y="2925407"/>
                  <a:pt x="4217670" y="2811780"/>
                </a:cubicBezTo>
                <a:cubicBezTo>
                  <a:pt x="4217670" y="2698153"/>
                  <a:pt x="4315540" y="2606040"/>
                  <a:pt x="4436269" y="2606040"/>
                </a:cubicBezTo>
                <a:close/>
                <a:moveTo>
                  <a:pt x="236220" y="2118360"/>
                </a:moveTo>
                <a:cubicBezTo>
                  <a:pt x="366681" y="2118360"/>
                  <a:pt x="472440" y="2230942"/>
                  <a:pt x="472440" y="2369820"/>
                </a:cubicBezTo>
                <a:cubicBezTo>
                  <a:pt x="472440" y="2508698"/>
                  <a:pt x="366681" y="2621280"/>
                  <a:pt x="236220" y="2621280"/>
                </a:cubicBezTo>
                <a:cubicBezTo>
                  <a:pt x="105759" y="2621280"/>
                  <a:pt x="0" y="2508698"/>
                  <a:pt x="0" y="2369820"/>
                </a:cubicBezTo>
                <a:cubicBezTo>
                  <a:pt x="0" y="2230942"/>
                  <a:pt x="105759" y="2118360"/>
                  <a:pt x="236220" y="2118360"/>
                </a:cubicBezTo>
                <a:close/>
                <a:moveTo>
                  <a:pt x="3017520" y="1981200"/>
                </a:moveTo>
                <a:cubicBezTo>
                  <a:pt x="3147981" y="1981200"/>
                  <a:pt x="3253740" y="2073313"/>
                  <a:pt x="3253740" y="2186940"/>
                </a:cubicBezTo>
                <a:cubicBezTo>
                  <a:pt x="3253740" y="2300567"/>
                  <a:pt x="3147981" y="2392680"/>
                  <a:pt x="3017520" y="2392680"/>
                </a:cubicBezTo>
                <a:cubicBezTo>
                  <a:pt x="2887059" y="2392680"/>
                  <a:pt x="2781300" y="2300567"/>
                  <a:pt x="2781300" y="2186940"/>
                </a:cubicBezTo>
                <a:cubicBezTo>
                  <a:pt x="2781300" y="2073313"/>
                  <a:pt x="2887059" y="1981200"/>
                  <a:pt x="3017520" y="1981200"/>
                </a:cubicBezTo>
                <a:close/>
                <a:moveTo>
                  <a:pt x="5307330" y="1889760"/>
                </a:moveTo>
                <a:cubicBezTo>
                  <a:pt x="5505125" y="1889760"/>
                  <a:pt x="5665470" y="2046693"/>
                  <a:pt x="5665470" y="2240280"/>
                </a:cubicBezTo>
                <a:cubicBezTo>
                  <a:pt x="5665470" y="2433867"/>
                  <a:pt x="5505125" y="2590800"/>
                  <a:pt x="5307330" y="2590800"/>
                </a:cubicBezTo>
                <a:cubicBezTo>
                  <a:pt x="5109535" y="2590800"/>
                  <a:pt x="4949190" y="2433867"/>
                  <a:pt x="4949190" y="2240280"/>
                </a:cubicBezTo>
                <a:cubicBezTo>
                  <a:pt x="4949190" y="2046693"/>
                  <a:pt x="5109535" y="1889760"/>
                  <a:pt x="5307330" y="1889760"/>
                </a:cubicBezTo>
                <a:close/>
                <a:moveTo>
                  <a:pt x="3899535" y="1630680"/>
                </a:moveTo>
                <a:cubicBezTo>
                  <a:pt x="4075236" y="1630680"/>
                  <a:pt x="4217670" y="1767144"/>
                  <a:pt x="4217670" y="1935480"/>
                </a:cubicBezTo>
                <a:cubicBezTo>
                  <a:pt x="4217670" y="2103816"/>
                  <a:pt x="4075236" y="2240280"/>
                  <a:pt x="3899535" y="2240280"/>
                </a:cubicBezTo>
                <a:cubicBezTo>
                  <a:pt x="3723834" y="2240280"/>
                  <a:pt x="3581400" y="2103816"/>
                  <a:pt x="3581400" y="1935480"/>
                </a:cubicBezTo>
                <a:cubicBezTo>
                  <a:pt x="3581400" y="1767144"/>
                  <a:pt x="3723834" y="1630680"/>
                  <a:pt x="3899535" y="1630680"/>
                </a:cubicBezTo>
                <a:close/>
                <a:moveTo>
                  <a:pt x="1725930" y="1493520"/>
                </a:moveTo>
                <a:cubicBezTo>
                  <a:pt x="1923725" y="1493520"/>
                  <a:pt x="2084070" y="1657276"/>
                  <a:pt x="2084070" y="1859280"/>
                </a:cubicBezTo>
                <a:cubicBezTo>
                  <a:pt x="2084070" y="2061284"/>
                  <a:pt x="1923725" y="2225040"/>
                  <a:pt x="1725930" y="2225040"/>
                </a:cubicBezTo>
                <a:cubicBezTo>
                  <a:pt x="1528135" y="2225040"/>
                  <a:pt x="1367790" y="2061284"/>
                  <a:pt x="1367790" y="1859280"/>
                </a:cubicBezTo>
                <a:cubicBezTo>
                  <a:pt x="1367790" y="1657276"/>
                  <a:pt x="1528135" y="1493520"/>
                  <a:pt x="1725930" y="1493520"/>
                </a:cubicBezTo>
                <a:close/>
                <a:moveTo>
                  <a:pt x="4792027" y="1188720"/>
                </a:moveTo>
                <a:cubicBezTo>
                  <a:pt x="4964572" y="1188720"/>
                  <a:pt x="5104447" y="1325184"/>
                  <a:pt x="5104447" y="1493520"/>
                </a:cubicBezTo>
                <a:cubicBezTo>
                  <a:pt x="5104447" y="1661856"/>
                  <a:pt x="4964572" y="1798320"/>
                  <a:pt x="4792027" y="1798320"/>
                </a:cubicBezTo>
                <a:cubicBezTo>
                  <a:pt x="4619482" y="1798320"/>
                  <a:pt x="4479607" y="1661856"/>
                  <a:pt x="4479607" y="1493520"/>
                </a:cubicBezTo>
                <a:cubicBezTo>
                  <a:pt x="4479607" y="1325184"/>
                  <a:pt x="4619482" y="1188720"/>
                  <a:pt x="4792027" y="1188720"/>
                </a:cubicBezTo>
                <a:close/>
                <a:moveTo>
                  <a:pt x="617220" y="1112520"/>
                </a:moveTo>
                <a:cubicBezTo>
                  <a:pt x="789765" y="1112520"/>
                  <a:pt x="929640" y="1248984"/>
                  <a:pt x="929640" y="1417320"/>
                </a:cubicBezTo>
                <a:cubicBezTo>
                  <a:pt x="929640" y="1585656"/>
                  <a:pt x="789765" y="1722120"/>
                  <a:pt x="617220" y="1722120"/>
                </a:cubicBezTo>
                <a:cubicBezTo>
                  <a:pt x="444675" y="1722120"/>
                  <a:pt x="304801" y="1585656"/>
                  <a:pt x="304801" y="1417320"/>
                </a:cubicBezTo>
                <a:cubicBezTo>
                  <a:pt x="304801" y="1248984"/>
                  <a:pt x="444675" y="1112520"/>
                  <a:pt x="617220" y="1112520"/>
                </a:cubicBezTo>
                <a:close/>
                <a:moveTo>
                  <a:pt x="2891790" y="1036320"/>
                </a:moveTo>
                <a:cubicBezTo>
                  <a:pt x="3064335" y="1036320"/>
                  <a:pt x="3204210" y="1172784"/>
                  <a:pt x="3204210" y="1341120"/>
                </a:cubicBezTo>
                <a:cubicBezTo>
                  <a:pt x="3204210" y="1509456"/>
                  <a:pt x="3064335" y="1645920"/>
                  <a:pt x="2891790" y="1645920"/>
                </a:cubicBezTo>
                <a:cubicBezTo>
                  <a:pt x="2719245" y="1645920"/>
                  <a:pt x="2579370" y="1509456"/>
                  <a:pt x="2579370" y="1341120"/>
                </a:cubicBezTo>
                <a:cubicBezTo>
                  <a:pt x="2579370" y="1172784"/>
                  <a:pt x="2719245" y="1036320"/>
                  <a:pt x="2891790" y="1036320"/>
                </a:cubicBezTo>
                <a:close/>
                <a:moveTo>
                  <a:pt x="4121467" y="381000"/>
                </a:moveTo>
                <a:cubicBezTo>
                  <a:pt x="4319262" y="381000"/>
                  <a:pt x="4479607" y="544756"/>
                  <a:pt x="4479607" y="746760"/>
                </a:cubicBezTo>
                <a:cubicBezTo>
                  <a:pt x="4479607" y="948764"/>
                  <a:pt x="4319262" y="1112520"/>
                  <a:pt x="4121467" y="1112520"/>
                </a:cubicBezTo>
                <a:cubicBezTo>
                  <a:pt x="3923672" y="1112520"/>
                  <a:pt x="3763327" y="948764"/>
                  <a:pt x="3763327" y="746760"/>
                </a:cubicBezTo>
                <a:cubicBezTo>
                  <a:pt x="3763327" y="544756"/>
                  <a:pt x="3923672" y="381000"/>
                  <a:pt x="4121467" y="381000"/>
                </a:cubicBezTo>
                <a:close/>
                <a:moveTo>
                  <a:pt x="1729740" y="198120"/>
                </a:moveTo>
                <a:cubicBezTo>
                  <a:pt x="1990661" y="198120"/>
                  <a:pt x="2202180" y="402815"/>
                  <a:pt x="2202180" y="655320"/>
                </a:cubicBezTo>
                <a:cubicBezTo>
                  <a:pt x="2202180" y="907825"/>
                  <a:pt x="1990661" y="1112520"/>
                  <a:pt x="1729740" y="1112520"/>
                </a:cubicBezTo>
                <a:cubicBezTo>
                  <a:pt x="1468819" y="1112520"/>
                  <a:pt x="1257300" y="907825"/>
                  <a:pt x="1257300" y="655320"/>
                </a:cubicBezTo>
                <a:cubicBezTo>
                  <a:pt x="1257300" y="402815"/>
                  <a:pt x="1468819" y="198120"/>
                  <a:pt x="1729740" y="198120"/>
                </a:cubicBezTo>
                <a:close/>
                <a:moveTo>
                  <a:pt x="2937510" y="0"/>
                </a:moveTo>
                <a:cubicBezTo>
                  <a:pt x="3135305" y="0"/>
                  <a:pt x="3295650" y="163756"/>
                  <a:pt x="3295650" y="365760"/>
                </a:cubicBezTo>
                <a:cubicBezTo>
                  <a:pt x="3295650" y="567764"/>
                  <a:pt x="3135305" y="731520"/>
                  <a:pt x="2937510" y="731520"/>
                </a:cubicBezTo>
                <a:cubicBezTo>
                  <a:pt x="2739715" y="731520"/>
                  <a:pt x="2579370" y="567764"/>
                  <a:pt x="2579370" y="365760"/>
                </a:cubicBezTo>
                <a:cubicBezTo>
                  <a:pt x="2579370" y="163756"/>
                  <a:pt x="2739715" y="0"/>
                  <a:pt x="2937510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</a:schemeClr>
              </a:gs>
              <a:gs pos="79000">
                <a:srgbClr val="FF0000"/>
              </a:gs>
              <a:gs pos="54000">
                <a:srgbClr val="FF0000"/>
              </a:gs>
              <a:gs pos="17000">
                <a:srgbClr val="C00000"/>
              </a:gs>
              <a:gs pos="17000">
                <a:srgbClr val="C00000"/>
              </a:gs>
              <a:gs pos="35000">
                <a:schemeClr val="tx2">
                  <a:lumMod val="10000"/>
                </a:schemeClr>
              </a:gs>
              <a:gs pos="68000">
                <a:schemeClr val="tx2">
                  <a:lumMod val="10000"/>
                </a:schemeClr>
              </a:gs>
              <a:gs pos="95000">
                <a:schemeClr val="accent2">
                  <a:lumMod val="50000"/>
                </a:schemeClr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>
            <a:bevelT w="787400" h="260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Forma libre"/>
          <p:cNvSpPr/>
          <p:nvPr/>
        </p:nvSpPr>
        <p:spPr>
          <a:xfrm>
            <a:off x="-29184" y="0"/>
            <a:ext cx="9173184" cy="13407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Forma libre"/>
          <p:cNvSpPr/>
          <p:nvPr/>
        </p:nvSpPr>
        <p:spPr>
          <a:xfrm rot="10800000">
            <a:off x="-27919" y="5524108"/>
            <a:ext cx="9171918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tx2">
                  <a:lumMod val="0"/>
                </a:schemeClr>
              </a:gs>
              <a:gs pos="91000">
                <a:srgbClr val="391B03">
                  <a:lumMod val="0"/>
                </a:srgbClr>
              </a:gs>
              <a:gs pos="30000">
                <a:schemeClr val="accent6">
                  <a:lumMod val="40000"/>
                  <a:lumOff val="60000"/>
                </a:schemeClr>
              </a:gs>
              <a:gs pos="43000">
                <a:srgbClr val="C0000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05874" y="-9979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98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4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4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1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8000">
                <a:srgbClr val="C00000"/>
              </a:gs>
              <a:gs pos="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Diapositiva5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0168"/>
            <a:ext cx="9144000" cy="67311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uadroTexto 18"/>
          <p:cNvSpPr txBox="1"/>
          <p:nvPr/>
        </p:nvSpPr>
        <p:spPr>
          <a:xfrm>
            <a:off x="2133" y="13407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3" name="CuadroTexto 18"/>
          <p:cNvSpPr txBox="1"/>
          <p:nvPr/>
        </p:nvSpPr>
        <p:spPr>
          <a:xfrm>
            <a:off x="1140828" y="132376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0000">
                  <a:srgbClr val="00B050"/>
                </a:gs>
                <a:gs pos="58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4" name="CuadroTexto 18"/>
          <p:cNvSpPr txBox="1"/>
          <p:nvPr/>
        </p:nvSpPr>
        <p:spPr>
          <a:xfrm>
            <a:off x="2239244" y="130818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5" name="CuadroTexto 18"/>
          <p:cNvSpPr txBox="1"/>
          <p:nvPr/>
        </p:nvSpPr>
        <p:spPr>
          <a:xfrm>
            <a:off x="3285271" y="128390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3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6" name="CuadroTexto 18"/>
          <p:cNvSpPr txBox="1"/>
          <p:nvPr/>
        </p:nvSpPr>
        <p:spPr>
          <a:xfrm>
            <a:off x="4421446" y="1300967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41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7" name="CuadroTexto 18"/>
          <p:cNvSpPr txBox="1"/>
          <p:nvPr/>
        </p:nvSpPr>
        <p:spPr>
          <a:xfrm>
            <a:off x="5576962" y="12739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0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8" name="CuadroTexto 18"/>
          <p:cNvSpPr txBox="1"/>
          <p:nvPr/>
        </p:nvSpPr>
        <p:spPr>
          <a:xfrm>
            <a:off x="6732240" y="130818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3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9" name="CuadroTexto 18"/>
          <p:cNvSpPr txBox="1"/>
          <p:nvPr/>
        </p:nvSpPr>
        <p:spPr>
          <a:xfrm>
            <a:off x="7872272" y="13407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5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0" name="CuadroTexto 18"/>
          <p:cNvSpPr txBox="1"/>
          <p:nvPr/>
        </p:nvSpPr>
        <p:spPr>
          <a:xfrm flipV="1">
            <a:off x="-7122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1" name="CuadroTexto 18"/>
          <p:cNvSpPr txBox="1"/>
          <p:nvPr/>
        </p:nvSpPr>
        <p:spPr>
          <a:xfrm flipV="1">
            <a:off x="1136806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2000">
                  <a:srgbClr val="00B050"/>
                </a:gs>
                <a:gs pos="61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2" name="CuadroTexto 18"/>
          <p:cNvSpPr txBox="1"/>
          <p:nvPr/>
        </p:nvSpPr>
        <p:spPr>
          <a:xfrm flipV="1">
            <a:off x="2222865" y="3474368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8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3" name="CuadroTexto 18"/>
          <p:cNvSpPr txBox="1"/>
          <p:nvPr/>
        </p:nvSpPr>
        <p:spPr>
          <a:xfrm flipV="1">
            <a:off x="3285271" y="3437676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4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4" name="CuadroTexto 18"/>
          <p:cNvSpPr txBox="1"/>
          <p:nvPr/>
        </p:nvSpPr>
        <p:spPr>
          <a:xfrm flipV="1">
            <a:off x="4421446" y="3407502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2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5" name="CuadroTexto 18"/>
          <p:cNvSpPr txBox="1"/>
          <p:nvPr/>
        </p:nvSpPr>
        <p:spPr>
          <a:xfrm flipV="1">
            <a:off x="5576962" y="3452604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41000">
                  <a:srgbClr val="00B050"/>
                </a:gs>
                <a:gs pos="62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6" name="CuadroTexto 18"/>
          <p:cNvSpPr txBox="1"/>
          <p:nvPr/>
        </p:nvSpPr>
        <p:spPr>
          <a:xfrm flipV="1">
            <a:off x="6740576" y="3452604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3000">
                  <a:srgbClr val="00B050"/>
                </a:gs>
                <a:gs pos="60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7" name="CuadroTexto 18"/>
          <p:cNvSpPr txBox="1"/>
          <p:nvPr/>
        </p:nvSpPr>
        <p:spPr>
          <a:xfrm flipV="1">
            <a:off x="7872272" y="3427891"/>
            <a:ext cx="1271728" cy="2133600"/>
          </a:xfrm>
          <a:custGeom>
            <a:avLst/>
            <a:gdLst>
              <a:gd name="connsiteX0" fmla="*/ 1172267 w 5132077"/>
              <a:gd name="connsiteY0" fmla="*/ 6436697 h 7314901"/>
              <a:gd name="connsiteX1" fmla="*/ 1249937 w 5132077"/>
              <a:gd name="connsiteY1" fmla="*/ 6507054 h 7314901"/>
              <a:gd name="connsiteX2" fmla="*/ 1255232 w 5132077"/>
              <a:gd name="connsiteY2" fmla="*/ 6513983 h 7314901"/>
              <a:gd name="connsiteX3" fmla="*/ 1324667 w 5132077"/>
              <a:gd name="connsiteY3" fmla="*/ 6589097 h 7314901"/>
              <a:gd name="connsiteX4" fmla="*/ 1253821 w 5132077"/>
              <a:gd name="connsiteY4" fmla="*/ 6524921 h 7314901"/>
              <a:gd name="connsiteX5" fmla="*/ 1019867 w 5132077"/>
              <a:gd name="connsiteY5" fmla="*/ 6284297 h 7314901"/>
              <a:gd name="connsiteX6" fmla="*/ 1097536 w 5132077"/>
              <a:gd name="connsiteY6" fmla="*/ 6354653 h 7314901"/>
              <a:gd name="connsiteX7" fmla="*/ 1102832 w 5132077"/>
              <a:gd name="connsiteY7" fmla="*/ 6361583 h 7314901"/>
              <a:gd name="connsiteX8" fmla="*/ 1172267 w 5132077"/>
              <a:gd name="connsiteY8" fmla="*/ 6436697 h 7314901"/>
              <a:gd name="connsiteX9" fmla="*/ 1101421 w 5132077"/>
              <a:gd name="connsiteY9" fmla="*/ 6372521 h 7314901"/>
              <a:gd name="connsiteX10" fmla="*/ 1035077 w 5132077"/>
              <a:gd name="connsiteY10" fmla="*/ 6272927 h 7314901"/>
              <a:gd name="connsiteX11" fmla="*/ 1112341 w 5132077"/>
              <a:gd name="connsiteY11" fmla="*/ 6331563 h 7314901"/>
              <a:gd name="connsiteX12" fmla="*/ 1120802 w 5132077"/>
              <a:gd name="connsiteY12" fmla="*/ 6336980 h 7314901"/>
              <a:gd name="connsiteX13" fmla="*/ 1124374 w 5132077"/>
              <a:gd name="connsiteY13" fmla="*/ 6342758 h 7314901"/>
              <a:gd name="connsiteX14" fmla="*/ 1187477 w 5132077"/>
              <a:gd name="connsiteY14" fmla="*/ 6425327 h 7314901"/>
              <a:gd name="connsiteX15" fmla="*/ 1113985 w 5132077"/>
              <a:gd name="connsiteY15" fmla="*/ 6369554 h 7314901"/>
              <a:gd name="connsiteX16" fmla="*/ 1097536 w 5132077"/>
              <a:gd name="connsiteY16" fmla="*/ 6354653 h 7314901"/>
              <a:gd name="connsiteX17" fmla="*/ 867467 w 5132077"/>
              <a:gd name="connsiteY17" fmla="*/ 6131897 h 7314901"/>
              <a:gd name="connsiteX18" fmla="*/ 945135 w 5132077"/>
              <a:gd name="connsiteY18" fmla="*/ 6202252 h 7314901"/>
              <a:gd name="connsiteX19" fmla="*/ 950432 w 5132077"/>
              <a:gd name="connsiteY19" fmla="*/ 6209183 h 7314901"/>
              <a:gd name="connsiteX20" fmla="*/ 1019867 w 5132077"/>
              <a:gd name="connsiteY20" fmla="*/ 6284297 h 7314901"/>
              <a:gd name="connsiteX21" fmla="*/ 949021 w 5132077"/>
              <a:gd name="connsiteY21" fmla="*/ 6220121 h 7314901"/>
              <a:gd name="connsiteX22" fmla="*/ 882678 w 5132077"/>
              <a:gd name="connsiteY22" fmla="*/ 6120528 h 7314901"/>
              <a:gd name="connsiteX23" fmla="*/ 959941 w 5132077"/>
              <a:gd name="connsiteY23" fmla="*/ 6179164 h 7314901"/>
              <a:gd name="connsiteX24" fmla="*/ 968403 w 5132077"/>
              <a:gd name="connsiteY24" fmla="*/ 6184581 h 7314901"/>
              <a:gd name="connsiteX25" fmla="*/ 971974 w 5132077"/>
              <a:gd name="connsiteY25" fmla="*/ 6190358 h 7314901"/>
              <a:gd name="connsiteX26" fmla="*/ 1035077 w 5132077"/>
              <a:gd name="connsiteY26" fmla="*/ 6272927 h 7314901"/>
              <a:gd name="connsiteX27" fmla="*/ 961585 w 5132077"/>
              <a:gd name="connsiteY27" fmla="*/ 6217154 h 7314901"/>
              <a:gd name="connsiteX28" fmla="*/ 945135 w 5132077"/>
              <a:gd name="connsiteY28" fmla="*/ 6202252 h 7314901"/>
              <a:gd name="connsiteX29" fmla="*/ 715068 w 5132077"/>
              <a:gd name="connsiteY29" fmla="*/ 5979497 h 7314901"/>
              <a:gd name="connsiteX30" fmla="*/ 792737 w 5132077"/>
              <a:gd name="connsiteY30" fmla="*/ 6049855 h 7314901"/>
              <a:gd name="connsiteX31" fmla="*/ 798032 w 5132077"/>
              <a:gd name="connsiteY31" fmla="*/ 6056783 h 7314901"/>
              <a:gd name="connsiteX32" fmla="*/ 867467 w 5132077"/>
              <a:gd name="connsiteY32" fmla="*/ 6131897 h 7314901"/>
              <a:gd name="connsiteX33" fmla="*/ 796621 w 5132077"/>
              <a:gd name="connsiteY33" fmla="*/ 6067721 h 7314901"/>
              <a:gd name="connsiteX34" fmla="*/ 2757024 w 5132077"/>
              <a:gd name="connsiteY34" fmla="*/ 1460377 h 7314901"/>
              <a:gd name="connsiteX35" fmla="*/ 2817837 w 5132077"/>
              <a:gd name="connsiteY35" fmla="*/ 1591382 h 7314901"/>
              <a:gd name="connsiteX36" fmla="*/ 3641377 w 5132077"/>
              <a:gd name="connsiteY36" fmla="*/ 2751422 h 7314901"/>
              <a:gd name="connsiteX37" fmla="*/ 3800772 w 5132077"/>
              <a:gd name="connsiteY37" fmla="*/ 2928527 h 7314901"/>
              <a:gd name="connsiteX38" fmla="*/ 4522477 w 5132077"/>
              <a:gd name="connsiteY38" fmla="*/ 4540187 h 7314901"/>
              <a:gd name="connsiteX39" fmla="*/ 3878255 w 5132077"/>
              <a:gd name="connsiteY39" fmla="*/ 6067721 h 7314901"/>
              <a:gd name="connsiteX40" fmla="*/ 2335224 w 5132077"/>
              <a:gd name="connsiteY40" fmla="*/ 6705301 h 7314901"/>
              <a:gd name="connsiteX41" fmla="*/ 1249163 w 5132077"/>
              <a:gd name="connsiteY41" fmla="*/ 6419158 h 7314901"/>
              <a:gd name="connsiteX42" fmla="*/ 1120802 w 5132077"/>
              <a:gd name="connsiteY42" fmla="*/ 6336980 h 7314901"/>
              <a:gd name="connsiteX43" fmla="*/ 1064703 w 5132077"/>
              <a:gd name="connsiteY43" fmla="*/ 6246233 h 7314901"/>
              <a:gd name="connsiteX44" fmla="*/ 1096763 w 5132077"/>
              <a:gd name="connsiteY44" fmla="*/ 6266758 h 7314901"/>
              <a:gd name="connsiteX45" fmla="*/ 2182824 w 5132077"/>
              <a:gd name="connsiteY45" fmla="*/ 6552901 h 7314901"/>
              <a:gd name="connsiteX46" fmla="*/ 3725855 w 5132077"/>
              <a:gd name="connsiteY46" fmla="*/ 5915321 h 7314901"/>
              <a:gd name="connsiteX47" fmla="*/ 4370077 w 5132077"/>
              <a:gd name="connsiteY47" fmla="*/ 4387787 h 7314901"/>
              <a:gd name="connsiteX48" fmla="*/ 3648372 w 5132077"/>
              <a:gd name="connsiteY48" fmla="*/ 2776127 h 7314901"/>
              <a:gd name="connsiteX49" fmla="*/ 3488977 w 5132077"/>
              <a:gd name="connsiteY49" fmla="*/ 2599023 h 7314901"/>
              <a:gd name="connsiteX50" fmla="*/ 2737386 w 5132077"/>
              <a:gd name="connsiteY50" fmla="*/ 1574301 h 7314901"/>
              <a:gd name="connsiteX51" fmla="*/ 2727075 w 5132077"/>
              <a:gd name="connsiteY51" fmla="*/ 1554909 h 7314901"/>
              <a:gd name="connsiteX52" fmla="*/ 2604624 w 5132077"/>
              <a:gd name="connsiteY52" fmla="*/ 1307978 h 7314901"/>
              <a:gd name="connsiteX53" fmla="*/ 2665437 w 5132077"/>
              <a:gd name="connsiteY53" fmla="*/ 1438982 h 7314901"/>
              <a:gd name="connsiteX54" fmla="*/ 2727075 w 5132077"/>
              <a:gd name="connsiteY54" fmla="*/ 1554909 h 7314901"/>
              <a:gd name="connsiteX55" fmla="*/ 2721229 w 5132077"/>
              <a:gd name="connsiteY55" fmla="*/ 1573363 h 7314901"/>
              <a:gd name="connsiteX56" fmla="*/ 2466639 w 5132077"/>
              <a:gd name="connsiteY56" fmla="*/ 2200981 h 7314901"/>
              <a:gd name="connsiteX57" fmla="*/ 1643099 w 5132077"/>
              <a:gd name="connsiteY57" fmla="*/ 3361022 h 7314901"/>
              <a:gd name="connsiteX58" fmla="*/ 1483704 w 5132077"/>
              <a:gd name="connsiteY58" fmla="*/ 3538127 h 7314901"/>
              <a:gd name="connsiteX59" fmla="*/ 761999 w 5132077"/>
              <a:gd name="connsiteY59" fmla="*/ 5149787 h 7314901"/>
              <a:gd name="connsiteX60" fmla="*/ 1013649 w 5132077"/>
              <a:gd name="connsiteY60" fmla="*/ 6163646 h 7314901"/>
              <a:gd name="connsiteX61" fmla="*/ 1064703 w 5132077"/>
              <a:gd name="connsiteY61" fmla="*/ 6246233 h 7314901"/>
              <a:gd name="connsiteX62" fmla="*/ 968403 w 5132077"/>
              <a:gd name="connsiteY62" fmla="*/ 6184581 h 7314901"/>
              <a:gd name="connsiteX63" fmla="*/ 861249 w 5132077"/>
              <a:gd name="connsiteY63" fmla="*/ 6011246 h 7314901"/>
              <a:gd name="connsiteX64" fmla="*/ 609599 w 5132077"/>
              <a:gd name="connsiteY64" fmla="*/ 4997387 h 7314901"/>
              <a:gd name="connsiteX65" fmla="*/ 1331304 w 5132077"/>
              <a:gd name="connsiteY65" fmla="*/ 3385727 h 7314901"/>
              <a:gd name="connsiteX66" fmla="*/ 1490699 w 5132077"/>
              <a:gd name="connsiteY66" fmla="*/ 3208622 h 7314901"/>
              <a:gd name="connsiteX67" fmla="*/ 2314239 w 5132077"/>
              <a:gd name="connsiteY67" fmla="*/ 2048581 h 7314901"/>
              <a:gd name="connsiteX68" fmla="*/ 2568829 w 5132077"/>
              <a:gd name="connsiteY68" fmla="*/ 1420963 h 7314901"/>
              <a:gd name="connsiteX69" fmla="*/ 2838951 w 5132077"/>
              <a:gd name="connsiteY69" fmla="*/ 1182866 h 7314901"/>
              <a:gd name="connsiteX70" fmla="*/ 2928167 w 5132077"/>
              <a:gd name="connsiteY70" fmla="*/ 1442694 h 7314901"/>
              <a:gd name="connsiteX71" fmla="*/ 3122637 w 5132077"/>
              <a:gd name="connsiteY71" fmla="*/ 1896181 h 7314901"/>
              <a:gd name="connsiteX72" fmla="*/ 3946177 w 5132077"/>
              <a:gd name="connsiteY72" fmla="*/ 3056222 h 7314901"/>
              <a:gd name="connsiteX73" fmla="*/ 4105572 w 5132077"/>
              <a:gd name="connsiteY73" fmla="*/ 3233328 h 7314901"/>
              <a:gd name="connsiteX74" fmla="*/ 4827277 w 5132077"/>
              <a:gd name="connsiteY74" fmla="*/ 4844987 h 7314901"/>
              <a:gd name="connsiteX75" fmla="*/ 4183055 w 5132077"/>
              <a:gd name="connsiteY75" fmla="*/ 6372521 h 7314901"/>
              <a:gd name="connsiteX76" fmla="*/ 2640024 w 5132077"/>
              <a:gd name="connsiteY76" fmla="*/ 7010101 h 7314901"/>
              <a:gd name="connsiteX77" fmla="*/ 1266385 w 5132077"/>
              <a:gd name="connsiteY77" fmla="*/ 6521954 h 7314901"/>
              <a:gd name="connsiteX78" fmla="*/ 1249937 w 5132077"/>
              <a:gd name="connsiteY78" fmla="*/ 6507054 h 7314901"/>
              <a:gd name="connsiteX79" fmla="*/ 1187477 w 5132077"/>
              <a:gd name="connsiteY79" fmla="*/ 6425327 h 7314901"/>
              <a:gd name="connsiteX80" fmla="*/ 1264741 w 5132077"/>
              <a:gd name="connsiteY80" fmla="*/ 6483963 h 7314901"/>
              <a:gd name="connsiteX81" fmla="*/ 2487624 w 5132077"/>
              <a:gd name="connsiteY81" fmla="*/ 6857701 h 7314901"/>
              <a:gd name="connsiteX82" fmla="*/ 4030655 w 5132077"/>
              <a:gd name="connsiteY82" fmla="*/ 6220121 h 7314901"/>
              <a:gd name="connsiteX83" fmla="*/ 4674877 w 5132077"/>
              <a:gd name="connsiteY83" fmla="*/ 4692587 h 7314901"/>
              <a:gd name="connsiteX84" fmla="*/ 3953172 w 5132077"/>
              <a:gd name="connsiteY84" fmla="*/ 3080927 h 7314901"/>
              <a:gd name="connsiteX85" fmla="*/ 3793777 w 5132077"/>
              <a:gd name="connsiteY85" fmla="*/ 2903822 h 7314901"/>
              <a:gd name="connsiteX86" fmla="*/ 2970237 w 5132077"/>
              <a:gd name="connsiteY86" fmla="*/ 1743782 h 7314901"/>
              <a:gd name="connsiteX87" fmla="*/ 2870978 w 5132077"/>
              <a:gd name="connsiteY87" fmla="*/ 1529958 h 7314901"/>
              <a:gd name="connsiteX88" fmla="*/ 2794527 w 5132077"/>
              <a:gd name="connsiteY88" fmla="*/ 1337516 h 7314901"/>
              <a:gd name="connsiteX89" fmla="*/ 2836901 w 5132077"/>
              <a:gd name="connsiteY89" fmla="*/ 1190649 h 7314901"/>
              <a:gd name="connsiteX90" fmla="*/ 2686551 w 5132077"/>
              <a:gd name="connsiteY90" fmla="*/ 1030466 h 7314901"/>
              <a:gd name="connsiteX91" fmla="*/ 2775767 w 5132077"/>
              <a:gd name="connsiteY91" fmla="*/ 1290294 h 7314901"/>
              <a:gd name="connsiteX92" fmla="*/ 2794527 w 5132077"/>
              <a:gd name="connsiteY92" fmla="*/ 1337516 h 7314901"/>
              <a:gd name="connsiteX93" fmla="*/ 2780033 w 5132077"/>
              <a:gd name="connsiteY93" fmla="*/ 1387748 h 7314901"/>
              <a:gd name="connsiteX94" fmla="*/ 2757024 w 5132077"/>
              <a:gd name="connsiteY94" fmla="*/ 1460377 h 7314901"/>
              <a:gd name="connsiteX95" fmla="*/ 2718578 w 5132077"/>
              <a:gd name="connsiteY95" fmla="*/ 1377558 h 7314901"/>
              <a:gd name="connsiteX96" fmla="*/ 2642127 w 5132077"/>
              <a:gd name="connsiteY96" fmla="*/ 1185116 h 7314901"/>
              <a:gd name="connsiteX97" fmla="*/ 2684501 w 5132077"/>
              <a:gd name="connsiteY97" fmla="*/ 1038250 h 7314901"/>
              <a:gd name="connsiteX98" fmla="*/ 2534151 w 5132077"/>
              <a:gd name="connsiteY98" fmla="*/ 878066 h 7314901"/>
              <a:gd name="connsiteX99" fmla="*/ 2623367 w 5132077"/>
              <a:gd name="connsiteY99" fmla="*/ 1137894 h 7314901"/>
              <a:gd name="connsiteX100" fmla="*/ 2642127 w 5132077"/>
              <a:gd name="connsiteY100" fmla="*/ 1185116 h 7314901"/>
              <a:gd name="connsiteX101" fmla="*/ 2627633 w 5132077"/>
              <a:gd name="connsiteY101" fmla="*/ 1235349 h 7314901"/>
              <a:gd name="connsiteX102" fmla="*/ 2604624 w 5132077"/>
              <a:gd name="connsiteY102" fmla="*/ 1307978 h 7314901"/>
              <a:gd name="connsiteX103" fmla="*/ 2566178 w 5132077"/>
              <a:gd name="connsiteY103" fmla="*/ 1225158 h 7314901"/>
              <a:gd name="connsiteX104" fmla="*/ 2489727 w 5132077"/>
              <a:gd name="connsiteY104" fmla="*/ 1032716 h 7314901"/>
              <a:gd name="connsiteX105" fmla="*/ 2532101 w 5132077"/>
              <a:gd name="connsiteY105" fmla="*/ 885850 h 7314901"/>
              <a:gd name="connsiteX106" fmla="*/ 2944824 w 5132077"/>
              <a:gd name="connsiteY106" fmla="*/ 761999 h 7314901"/>
              <a:gd name="connsiteX107" fmla="*/ 3427437 w 5132077"/>
              <a:gd name="connsiteY107" fmla="*/ 2200981 h 7314901"/>
              <a:gd name="connsiteX108" fmla="*/ 4250977 w 5132077"/>
              <a:gd name="connsiteY108" fmla="*/ 3361022 h 7314901"/>
              <a:gd name="connsiteX109" fmla="*/ 4410372 w 5132077"/>
              <a:gd name="connsiteY109" fmla="*/ 3538127 h 7314901"/>
              <a:gd name="connsiteX110" fmla="*/ 5132077 w 5132077"/>
              <a:gd name="connsiteY110" fmla="*/ 5149787 h 7314901"/>
              <a:gd name="connsiteX111" fmla="*/ 4487855 w 5132077"/>
              <a:gd name="connsiteY111" fmla="*/ 6677321 h 7314901"/>
              <a:gd name="connsiteX112" fmla="*/ 2944824 w 5132077"/>
              <a:gd name="connsiteY112" fmla="*/ 7314901 h 7314901"/>
              <a:gd name="connsiteX113" fmla="*/ 1406221 w 5132077"/>
              <a:gd name="connsiteY113" fmla="*/ 6677321 h 7314901"/>
              <a:gd name="connsiteX114" fmla="*/ 1324667 w 5132077"/>
              <a:gd name="connsiteY114" fmla="*/ 6589097 h 7314901"/>
              <a:gd name="connsiteX115" fmla="*/ 1418785 w 5132077"/>
              <a:gd name="connsiteY115" fmla="*/ 6674354 h 7314901"/>
              <a:gd name="connsiteX116" fmla="*/ 2792424 w 5132077"/>
              <a:gd name="connsiteY116" fmla="*/ 7162501 h 7314901"/>
              <a:gd name="connsiteX117" fmla="*/ 4335455 w 5132077"/>
              <a:gd name="connsiteY117" fmla="*/ 6524921 h 7314901"/>
              <a:gd name="connsiteX118" fmla="*/ 4979677 w 5132077"/>
              <a:gd name="connsiteY118" fmla="*/ 4997387 h 7314901"/>
              <a:gd name="connsiteX119" fmla="*/ 4257972 w 5132077"/>
              <a:gd name="connsiteY119" fmla="*/ 3385727 h 7314901"/>
              <a:gd name="connsiteX120" fmla="*/ 4098577 w 5132077"/>
              <a:gd name="connsiteY120" fmla="*/ 3208622 h 7314901"/>
              <a:gd name="connsiteX121" fmla="*/ 3275037 w 5132077"/>
              <a:gd name="connsiteY121" fmla="*/ 2048581 h 7314901"/>
              <a:gd name="connsiteX122" fmla="*/ 2902285 w 5132077"/>
              <a:gd name="connsiteY122" fmla="*/ 1038250 h 7314901"/>
              <a:gd name="connsiteX123" fmla="*/ 2889558 w 5132077"/>
              <a:gd name="connsiteY123" fmla="*/ 990699 h 7314901"/>
              <a:gd name="connsiteX124" fmla="*/ 2891831 w 5132077"/>
              <a:gd name="connsiteY124" fmla="*/ 982066 h 7314901"/>
              <a:gd name="connsiteX125" fmla="*/ 2944824 w 5132077"/>
              <a:gd name="connsiteY125" fmla="*/ 761999 h 7314901"/>
              <a:gd name="connsiteX126" fmla="*/ 2381751 w 5132077"/>
              <a:gd name="connsiteY126" fmla="*/ 725666 h 7314901"/>
              <a:gd name="connsiteX127" fmla="*/ 2470967 w 5132077"/>
              <a:gd name="connsiteY127" fmla="*/ 985494 h 7314901"/>
              <a:gd name="connsiteX128" fmla="*/ 2489727 w 5132077"/>
              <a:gd name="connsiteY128" fmla="*/ 1032716 h 7314901"/>
              <a:gd name="connsiteX129" fmla="*/ 2475233 w 5132077"/>
              <a:gd name="connsiteY129" fmla="*/ 1082949 h 7314901"/>
              <a:gd name="connsiteX130" fmla="*/ 2161839 w 5132077"/>
              <a:gd name="connsiteY130" fmla="*/ 1896181 h 7314901"/>
              <a:gd name="connsiteX131" fmla="*/ 1338299 w 5132077"/>
              <a:gd name="connsiteY131" fmla="*/ 3056222 h 7314901"/>
              <a:gd name="connsiteX132" fmla="*/ 1178904 w 5132077"/>
              <a:gd name="connsiteY132" fmla="*/ 3233328 h 7314901"/>
              <a:gd name="connsiteX133" fmla="*/ 457199 w 5132077"/>
              <a:gd name="connsiteY133" fmla="*/ 4844987 h 7314901"/>
              <a:gd name="connsiteX134" fmla="*/ 819574 w 5132077"/>
              <a:gd name="connsiteY134" fmla="*/ 6037958 h 7314901"/>
              <a:gd name="connsiteX135" fmla="*/ 882678 w 5132077"/>
              <a:gd name="connsiteY135" fmla="*/ 6120528 h 7314901"/>
              <a:gd name="connsiteX136" fmla="*/ 809185 w 5132077"/>
              <a:gd name="connsiteY136" fmla="*/ 6064754 h 7314901"/>
              <a:gd name="connsiteX137" fmla="*/ 792737 w 5132077"/>
              <a:gd name="connsiteY137" fmla="*/ 6049855 h 7314901"/>
              <a:gd name="connsiteX138" fmla="*/ 667174 w 5132077"/>
              <a:gd name="connsiteY138" fmla="*/ 5885558 h 7314901"/>
              <a:gd name="connsiteX139" fmla="*/ 304799 w 5132077"/>
              <a:gd name="connsiteY139" fmla="*/ 4692587 h 7314901"/>
              <a:gd name="connsiteX140" fmla="*/ 1026504 w 5132077"/>
              <a:gd name="connsiteY140" fmla="*/ 3080927 h 7314901"/>
              <a:gd name="connsiteX141" fmla="*/ 1185899 w 5132077"/>
              <a:gd name="connsiteY141" fmla="*/ 2903822 h 7314901"/>
              <a:gd name="connsiteX142" fmla="*/ 2009439 w 5132077"/>
              <a:gd name="connsiteY142" fmla="*/ 1743782 h 7314901"/>
              <a:gd name="connsiteX143" fmla="*/ 2379701 w 5132077"/>
              <a:gd name="connsiteY143" fmla="*/ 733450 h 7314901"/>
              <a:gd name="connsiteX144" fmla="*/ 2792424 w 5132077"/>
              <a:gd name="connsiteY144" fmla="*/ 609599 h 7314901"/>
              <a:gd name="connsiteX145" fmla="*/ 2846455 w 5132077"/>
              <a:gd name="connsiteY145" fmla="*/ 829666 h 7314901"/>
              <a:gd name="connsiteX146" fmla="*/ 2889558 w 5132077"/>
              <a:gd name="connsiteY146" fmla="*/ 990699 h 7314901"/>
              <a:gd name="connsiteX147" fmla="*/ 2838951 w 5132077"/>
              <a:gd name="connsiteY147" fmla="*/ 1182866 h 7314901"/>
              <a:gd name="connsiteX148" fmla="*/ 2837002 w 5132077"/>
              <a:gd name="connsiteY148" fmla="*/ 1177192 h 7314901"/>
              <a:gd name="connsiteX149" fmla="*/ 2749885 w 5132077"/>
              <a:gd name="connsiteY149" fmla="*/ 885850 h 7314901"/>
              <a:gd name="connsiteX150" fmla="*/ 2737158 w 5132077"/>
              <a:gd name="connsiteY150" fmla="*/ 838299 h 7314901"/>
              <a:gd name="connsiteX151" fmla="*/ 2739431 w 5132077"/>
              <a:gd name="connsiteY151" fmla="*/ 829666 h 7314901"/>
              <a:gd name="connsiteX152" fmla="*/ 2792424 w 5132077"/>
              <a:gd name="connsiteY152" fmla="*/ 609599 h 7314901"/>
              <a:gd name="connsiteX153" fmla="*/ 2640024 w 5132077"/>
              <a:gd name="connsiteY153" fmla="*/ 457199 h 7314901"/>
              <a:gd name="connsiteX154" fmla="*/ 2694055 w 5132077"/>
              <a:gd name="connsiteY154" fmla="*/ 677267 h 7314901"/>
              <a:gd name="connsiteX155" fmla="*/ 2737158 w 5132077"/>
              <a:gd name="connsiteY155" fmla="*/ 838299 h 7314901"/>
              <a:gd name="connsiteX156" fmla="*/ 2686551 w 5132077"/>
              <a:gd name="connsiteY156" fmla="*/ 1030466 h 7314901"/>
              <a:gd name="connsiteX157" fmla="*/ 2684602 w 5132077"/>
              <a:gd name="connsiteY157" fmla="*/ 1024792 h 7314901"/>
              <a:gd name="connsiteX158" fmla="*/ 2597485 w 5132077"/>
              <a:gd name="connsiteY158" fmla="*/ 733450 h 7314901"/>
              <a:gd name="connsiteX159" fmla="*/ 2584758 w 5132077"/>
              <a:gd name="connsiteY159" fmla="*/ 685899 h 7314901"/>
              <a:gd name="connsiteX160" fmla="*/ 2587031 w 5132077"/>
              <a:gd name="connsiteY160" fmla="*/ 677267 h 7314901"/>
              <a:gd name="connsiteX161" fmla="*/ 2640024 w 5132077"/>
              <a:gd name="connsiteY161" fmla="*/ 457199 h 7314901"/>
              <a:gd name="connsiteX162" fmla="*/ 2487624 w 5132077"/>
              <a:gd name="connsiteY162" fmla="*/ 304799 h 7314901"/>
              <a:gd name="connsiteX163" fmla="*/ 2541655 w 5132077"/>
              <a:gd name="connsiteY163" fmla="*/ 524867 h 7314901"/>
              <a:gd name="connsiteX164" fmla="*/ 2584758 w 5132077"/>
              <a:gd name="connsiteY164" fmla="*/ 685899 h 7314901"/>
              <a:gd name="connsiteX165" fmla="*/ 2534151 w 5132077"/>
              <a:gd name="connsiteY165" fmla="*/ 878066 h 7314901"/>
              <a:gd name="connsiteX166" fmla="*/ 2532202 w 5132077"/>
              <a:gd name="connsiteY166" fmla="*/ 872392 h 7314901"/>
              <a:gd name="connsiteX167" fmla="*/ 2445085 w 5132077"/>
              <a:gd name="connsiteY167" fmla="*/ 581050 h 7314901"/>
              <a:gd name="connsiteX168" fmla="*/ 2432358 w 5132077"/>
              <a:gd name="connsiteY168" fmla="*/ 533499 h 7314901"/>
              <a:gd name="connsiteX169" fmla="*/ 2434631 w 5132077"/>
              <a:gd name="connsiteY169" fmla="*/ 524867 h 7314901"/>
              <a:gd name="connsiteX170" fmla="*/ 2487624 w 5132077"/>
              <a:gd name="connsiteY170" fmla="*/ 304799 h 7314901"/>
              <a:gd name="connsiteX171" fmla="*/ 2335224 w 5132077"/>
              <a:gd name="connsiteY171" fmla="*/ 152400 h 7314901"/>
              <a:gd name="connsiteX172" fmla="*/ 2389255 w 5132077"/>
              <a:gd name="connsiteY172" fmla="*/ 372467 h 7314901"/>
              <a:gd name="connsiteX173" fmla="*/ 2432358 w 5132077"/>
              <a:gd name="connsiteY173" fmla="*/ 533499 h 7314901"/>
              <a:gd name="connsiteX174" fmla="*/ 2381751 w 5132077"/>
              <a:gd name="connsiteY174" fmla="*/ 725666 h 7314901"/>
              <a:gd name="connsiteX175" fmla="*/ 2379802 w 5132077"/>
              <a:gd name="connsiteY175" fmla="*/ 719992 h 7314901"/>
              <a:gd name="connsiteX176" fmla="*/ 2292685 w 5132077"/>
              <a:gd name="connsiteY176" fmla="*/ 428650 h 7314901"/>
              <a:gd name="connsiteX177" fmla="*/ 2279958 w 5132077"/>
              <a:gd name="connsiteY177" fmla="*/ 381099 h 7314901"/>
              <a:gd name="connsiteX178" fmla="*/ 2282231 w 5132077"/>
              <a:gd name="connsiteY178" fmla="*/ 372467 h 7314901"/>
              <a:gd name="connsiteX179" fmla="*/ 2335224 w 5132077"/>
              <a:gd name="connsiteY179" fmla="*/ 152400 h 7314901"/>
              <a:gd name="connsiteX180" fmla="*/ 2182824 w 5132077"/>
              <a:gd name="connsiteY180" fmla="*/ 0 h 7314901"/>
              <a:gd name="connsiteX181" fmla="*/ 2236855 w 5132077"/>
              <a:gd name="connsiteY181" fmla="*/ 220067 h 7314901"/>
              <a:gd name="connsiteX182" fmla="*/ 2279958 w 5132077"/>
              <a:gd name="connsiteY182" fmla="*/ 381099 h 7314901"/>
              <a:gd name="connsiteX183" fmla="*/ 2227301 w 5132077"/>
              <a:gd name="connsiteY183" fmla="*/ 581050 h 7314901"/>
              <a:gd name="connsiteX184" fmla="*/ 1857039 w 5132077"/>
              <a:gd name="connsiteY184" fmla="*/ 1591382 h 7314901"/>
              <a:gd name="connsiteX185" fmla="*/ 1033499 w 5132077"/>
              <a:gd name="connsiteY185" fmla="*/ 2751422 h 7314901"/>
              <a:gd name="connsiteX186" fmla="*/ 874104 w 5132077"/>
              <a:gd name="connsiteY186" fmla="*/ 2928527 h 7314901"/>
              <a:gd name="connsiteX187" fmla="*/ 152400 w 5132077"/>
              <a:gd name="connsiteY187" fmla="*/ 4540187 h 7314901"/>
              <a:gd name="connsiteX188" fmla="*/ 645632 w 5132077"/>
              <a:gd name="connsiteY188" fmla="*/ 5904383 h 7314901"/>
              <a:gd name="connsiteX189" fmla="*/ 715068 w 5132077"/>
              <a:gd name="connsiteY189" fmla="*/ 5979497 h 7314901"/>
              <a:gd name="connsiteX190" fmla="*/ 644221 w 5132077"/>
              <a:gd name="connsiteY190" fmla="*/ 5915321 h 7314901"/>
              <a:gd name="connsiteX191" fmla="*/ 0 w 5132077"/>
              <a:gd name="connsiteY191" fmla="*/ 4387787 h 7314901"/>
              <a:gd name="connsiteX192" fmla="*/ 721705 w 5132077"/>
              <a:gd name="connsiteY192" fmla="*/ 2776127 h 7314901"/>
              <a:gd name="connsiteX193" fmla="*/ 881099 w 5132077"/>
              <a:gd name="connsiteY193" fmla="*/ 2599023 h 7314901"/>
              <a:gd name="connsiteX194" fmla="*/ 1704639 w 5132077"/>
              <a:gd name="connsiteY194" fmla="*/ 1438982 h 7314901"/>
              <a:gd name="connsiteX195" fmla="*/ 2182824 w 5132077"/>
              <a:gd name="connsiteY195" fmla="*/ 0 h 7314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</a:cxnLst>
            <a:rect l="l" t="t" r="r" b="b"/>
            <a:pathLst>
              <a:path w="5132077" h="7314901">
                <a:moveTo>
                  <a:pt x="1172267" y="6436697"/>
                </a:moveTo>
                <a:lnTo>
                  <a:pt x="1249937" y="6507054"/>
                </a:lnTo>
                <a:lnTo>
                  <a:pt x="1255232" y="6513983"/>
                </a:lnTo>
                <a:lnTo>
                  <a:pt x="1324667" y="6589097"/>
                </a:lnTo>
                <a:lnTo>
                  <a:pt x="1253821" y="6524921"/>
                </a:lnTo>
                <a:close/>
                <a:moveTo>
                  <a:pt x="1019867" y="6284297"/>
                </a:moveTo>
                <a:lnTo>
                  <a:pt x="1097536" y="6354653"/>
                </a:lnTo>
                <a:lnTo>
                  <a:pt x="1102832" y="6361583"/>
                </a:lnTo>
                <a:lnTo>
                  <a:pt x="1172267" y="6436697"/>
                </a:lnTo>
                <a:lnTo>
                  <a:pt x="1101421" y="6372521"/>
                </a:lnTo>
                <a:close/>
                <a:moveTo>
                  <a:pt x="1035077" y="6272927"/>
                </a:moveTo>
                <a:lnTo>
                  <a:pt x="1112341" y="6331563"/>
                </a:lnTo>
                <a:lnTo>
                  <a:pt x="1120802" y="6336980"/>
                </a:lnTo>
                <a:lnTo>
                  <a:pt x="1124374" y="6342758"/>
                </a:lnTo>
                <a:lnTo>
                  <a:pt x="1187477" y="6425327"/>
                </a:lnTo>
                <a:lnTo>
                  <a:pt x="1113985" y="6369554"/>
                </a:lnTo>
                <a:lnTo>
                  <a:pt x="1097536" y="6354653"/>
                </a:lnTo>
                <a:close/>
                <a:moveTo>
                  <a:pt x="867467" y="6131897"/>
                </a:moveTo>
                <a:lnTo>
                  <a:pt x="945135" y="6202252"/>
                </a:lnTo>
                <a:lnTo>
                  <a:pt x="950432" y="6209183"/>
                </a:lnTo>
                <a:lnTo>
                  <a:pt x="1019867" y="6284297"/>
                </a:lnTo>
                <a:lnTo>
                  <a:pt x="949021" y="6220121"/>
                </a:lnTo>
                <a:close/>
                <a:moveTo>
                  <a:pt x="882678" y="6120528"/>
                </a:moveTo>
                <a:lnTo>
                  <a:pt x="959941" y="6179164"/>
                </a:lnTo>
                <a:lnTo>
                  <a:pt x="968403" y="6184581"/>
                </a:lnTo>
                <a:lnTo>
                  <a:pt x="971974" y="6190358"/>
                </a:lnTo>
                <a:lnTo>
                  <a:pt x="1035077" y="6272927"/>
                </a:lnTo>
                <a:lnTo>
                  <a:pt x="961585" y="6217154"/>
                </a:lnTo>
                <a:lnTo>
                  <a:pt x="945135" y="6202252"/>
                </a:lnTo>
                <a:close/>
                <a:moveTo>
                  <a:pt x="715068" y="5979497"/>
                </a:moveTo>
                <a:lnTo>
                  <a:pt x="792737" y="6049855"/>
                </a:lnTo>
                <a:lnTo>
                  <a:pt x="798032" y="6056783"/>
                </a:lnTo>
                <a:lnTo>
                  <a:pt x="867467" y="6131897"/>
                </a:lnTo>
                <a:lnTo>
                  <a:pt x="796621" y="6067721"/>
                </a:lnTo>
                <a:close/>
                <a:moveTo>
                  <a:pt x="2757024" y="1460377"/>
                </a:moveTo>
                <a:lnTo>
                  <a:pt x="2817837" y="1591382"/>
                </a:lnTo>
                <a:cubicBezTo>
                  <a:pt x="2997894" y="1948544"/>
                  <a:pt x="3272407" y="2335225"/>
                  <a:pt x="3641377" y="2751422"/>
                </a:cubicBezTo>
                <a:lnTo>
                  <a:pt x="3800772" y="2928527"/>
                </a:lnTo>
                <a:cubicBezTo>
                  <a:pt x="4281908" y="3465747"/>
                  <a:pt x="4522477" y="4002967"/>
                  <a:pt x="4522477" y="4540187"/>
                </a:cubicBezTo>
                <a:cubicBezTo>
                  <a:pt x="4522477" y="5133490"/>
                  <a:pt x="4307736" y="5642668"/>
                  <a:pt x="3878255" y="6067721"/>
                </a:cubicBezTo>
                <a:cubicBezTo>
                  <a:pt x="3448775" y="6492774"/>
                  <a:pt x="2934431" y="6705301"/>
                  <a:pt x="2335224" y="6705301"/>
                </a:cubicBezTo>
                <a:cubicBezTo>
                  <a:pt x="1935780" y="6705301"/>
                  <a:pt x="1573760" y="6609920"/>
                  <a:pt x="1249163" y="6419158"/>
                </a:cubicBezTo>
                <a:lnTo>
                  <a:pt x="1120802" y="6336980"/>
                </a:lnTo>
                <a:lnTo>
                  <a:pt x="1064703" y="6246233"/>
                </a:lnTo>
                <a:lnTo>
                  <a:pt x="1096763" y="6266758"/>
                </a:lnTo>
                <a:cubicBezTo>
                  <a:pt x="1421359" y="6457520"/>
                  <a:pt x="1783380" y="6552901"/>
                  <a:pt x="2182824" y="6552901"/>
                </a:cubicBezTo>
                <a:cubicBezTo>
                  <a:pt x="2782031" y="6552901"/>
                  <a:pt x="3296375" y="6340374"/>
                  <a:pt x="3725855" y="5915321"/>
                </a:cubicBezTo>
                <a:cubicBezTo>
                  <a:pt x="4155336" y="5490268"/>
                  <a:pt x="4370077" y="4981090"/>
                  <a:pt x="4370077" y="4387787"/>
                </a:cubicBezTo>
                <a:cubicBezTo>
                  <a:pt x="4370077" y="3850567"/>
                  <a:pt x="4129508" y="3313347"/>
                  <a:pt x="3648372" y="2776127"/>
                </a:cubicBezTo>
                <a:lnTo>
                  <a:pt x="3488977" y="2599023"/>
                </a:lnTo>
                <a:cubicBezTo>
                  <a:pt x="3166129" y="2234850"/>
                  <a:pt x="2915598" y="1893275"/>
                  <a:pt x="2737386" y="1574301"/>
                </a:cubicBezTo>
                <a:lnTo>
                  <a:pt x="2727075" y="1554909"/>
                </a:lnTo>
                <a:close/>
                <a:moveTo>
                  <a:pt x="2604624" y="1307978"/>
                </a:moveTo>
                <a:lnTo>
                  <a:pt x="2665437" y="1438982"/>
                </a:lnTo>
                <a:lnTo>
                  <a:pt x="2727075" y="1554909"/>
                </a:lnTo>
                <a:lnTo>
                  <a:pt x="2721229" y="1573363"/>
                </a:lnTo>
                <a:cubicBezTo>
                  <a:pt x="2641531" y="1813194"/>
                  <a:pt x="2556668" y="2022400"/>
                  <a:pt x="2466639" y="2200981"/>
                </a:cubicBezTo>
                <a:cubicBezTo>
                  <a:pt x="2286582" y="2558143"/>
                  <a:pt x="2012069" y="2944824"/>
                  <a:pt x="1643099" y="3361022"/>
                </a:cubicBezTo>
                <a:lnTo>
                  <a:pt x="1483704" y="3538127"/>
                </a:lnTo>
                <a:cubicBezTo>
                  <a:pt x="1002568" y="4075347"/>
                  <a:pt x="761999" y="4612567"/>
                  <a:pt x="761999" y="5149787"/>
                </a:cubicBezTo>
                <a:cubicBezTo>
                  <a:pt x="761999" y="5520602"/>
                  <a:pt x="845882" y="5858555"/>
                  <a:pt x="1013649" y="6163646"/>
                </a:cubicBezTo>
                <a:lnTo>
                  <a:pt x="1064703" y="6246233"/>
                </a:lnTo>
                <a:lnTo>
                  <a:pt x="968403" y="6184581"/>
                </a:lnTo>
                <a:lnTo>
                  <a:pt x="861249" y="6011246"/>
                </a:lnTo>
                <a:cubicBezTo>
                  <a:pt x="693482" y="5706155"/>
                  <a:pt x="609599" y="5368202"/>
                  <a:pt x="609599" y="4997387"/>
                </a:cubicBezTo>
                <a:cubicBezTo>
                  <a:pt x="609599" y="4460167"/>
                  <a:pt x="850168" y="3922947"/>
                  <a:pt x="1331304" y="3385727"/>
                </a:cubicBezTo>
                <a:lnTo>
                  <a:pt x="1490699" y="3208622"/>
                </a:lnTo>
                <a:cubicBezTo>
                  <a:pt x="1859669" y="2792424"/>
                  <a:pt x="2134182" y="2405743"/>
                  <a:pt x="2314239" y="2048581"/>
                </a:cubicBezTo>
                <a:cubicBezTo>
                  <a:pt x="2404268" y="1870000"/>
                  <a:pt x="2489131" y="1660794"/>
                  <a:pt x="2568829" y="1420963"/>
                </a:cubicBezTo>
                <a:close/>
                <a:moveTo>
                  <a:pt x="2838951" y="1182866"/>
                </a:moveTo>
                <a:lnTo>
                  <a:pt x="2928167" y="1442694"/>
                </a:lnTo>
                <a:cubicBezTo>
                  <a:pt x="2990292" y="1611083"/>
                  <a:pt x="3055116" y="1762245"/>
                  <a:pt x="3122637" y="1896181"/>
                </a:cubicBezTo>
                <a:cubicBezTo>
                  <a:pt x="3302694" y="2253343"/>
                  <a:pt x="3577207" y="2640024"/>
                  <a:pt x="3946177" y="3056222"/>
                </a:cubicBezTo>
                <a:lnTo>
                  <a:pt x="4105572" y="3233328"/>
                </a:lnTo>
                <a:cubicBezTo>
                  <a:pt x="4586708" y="3770547"/>
                  <a:pt x="4827277" y="4307767"/>
                  <a:pt x="4827277" y="4844987"/>
                </a:cubicBezTo>
                <a:cubicBezTo>
                  <a:pt x="4827277" y="5438290"/>
                  <a:pt x="4612536" y="5947468"/>
                  <a:pt x="4183055" y="6372521"/>
                </a:cubicBezTo>
                <a:cubicBezTo>
                  <a:pt x="3753575" y="6797574"/>
                  <a:pt x="3239231" y="7010101"/>
                  <a:pt x="2640024" y="7010101"/>
                </a:cubicBezTo>
                <a:cubicBezTo>
                  <a:pt x="2118301" y="7010101"/>
                  <a:pt x="1660421" y="6847385"/>
                  <a:pt x="1266385" y="6521954"/>
                </a:cubicBezTo>
                <a:lnTo>
                  <a:pt x="1249937" y="6507054"/>
                </a:lnTo>
                <a:lnTo>
                  <a:pt x="1187477" y="6425327"/>
                </a:lnTo>
                <a:lnTo>
                  <a:pt x="1264741" y="6483963"/>
                </a:lnTo>
                <a:cubicBezTo>
                  <a:pt x="1623489" y="6733122"/>
                  <a:pt x="2031117" y="6857701"/>
                  <a:pt x="2487624" y="6857701"/>
                </a:cubicBezTo>
                <a:cubicBezTo>
                  <a:pt x="3086831" y="6857701"/>
                  <a:pt x="3601175" y="6645174"/>
                  <a:pt x="4030655" y="6220121"/>
                </a:cubicBezTo>
                <a:cubicBezTo>
                  <a:pt x="4460136" y="5795068"/>
                  <a:pt x="4674877" y="5285890"/>
                  <a:pt x="4674877" y="4692587"/>
                </a:cubicBezTo>
                <a:cubicBezTo>
                  <a:pt x="4674877" y="4155367"/>
                  <a:pt x="4434308" y="3618147"/>
                  <a:pt x="3953172" y="3080927"/>
                </a:cubicBezTo>
                <a:lnTo>
                  <a:pt x="3793777" y="2903822"/>
                </a:lnTo>
                <a:cubicBezTo>
                  <a:pt x="3424807" y="2487625"/>
                  <a:pt x="3150294" y="2100943"/>
                  <a:pt x="2970237" y="1743782"/>
                </a:cubicBezTo>
                <a:cubicBezTo>
                  <a:pt x="2936476" y="1676813"/>
                  <a:pt x="2903390" y="1605539"/>
                  <a:pt x="2870978" y="1529958"/>
                </a:cubicBezTo>
                <a:lnTo>
                  <a:pt x="2794527" y="1337516"/>
                </a:lnTo>
                <a:lnTo>
                  <a:pt x="2836901" y="1190649"/>
                </a:lnTo>
                <a:close/>
                <a:moveTo>
                  <a:pt x="2686551" y="1030466"/>
                </a:moveTo>
                <a:lnTo>
                  <a:pt x="2775767" y="1290294"/>
                </a:lnTo>
                <a:lnTo>
                  <a:pt x="2794527" y="1337516"/>
                </a:lnTo>
                <a:lnTo>
                  <a:pt x="2780033" y="1387748"/>
                </a:lnTo>
                <a:lnTo>
                  <a:pt x="2757024" y="1460377"/>
                </a:lnTo>
                <a:lnTo>
                  <a:pt x="2718578" y="1377558"/>
                </a:lnTo>
                <a:lnTo>
                  <a:pt x="2642127" y="1185116"/>
                </a:lnTo>
                <a:lnTo>
                  <a:pt x="2684501" y="1038250"/>
                </a:lnTo>
                <a:close/>
                <a:moveTo>
                  <a:pt x="2534151" y="878066"/>
                </a:moveTo>
                <a:lnTo>
                  <a:pt x="2623367" y="1137894"/>
                </a:lnTo>
                <a:lnTo>
                  <a:pt x="2642127" y="1185116"/>
                </a:lnTo>
                <a:lnTo>
                  <a:pt x="2627633" y="1235349"/>
                </a:lnTo>
                <a:lnTo>
                  <a:pt x="2604624" y="1307978"/>
                </a:lnTo>
                <a:lnTo>
                  <a:pt x="2566178" y="1225158"/>
                </a:lnTo>
                <a:lnTo>
                  <a:pt x="2489727" y="1032716"/>
                </a:lnTo>
                <a:lnTo>
                  <a:pt x="2532101" y="885850"/>
                </a:lnTo>
                <a:close/>
                <a:moveTo>
                  <a:pt x="2944824" y="761999"/>
                </a:moveTo>
                <a:cubicBezTo>
                  <a:pt x="3086509" y="1364157"/>
                  <a:pt x="3247379" y="1843818"/>
                  <a:pt x="3427437" y="2200981"/>
                </a:cubicBezTo>
                <a:cubicBezTo>
                  <a:pt x="3607494" y="2558143"/>
                  <a:pt x="3882007" y="2944824"/>
                  <a:pt x="4250977" y="3361022"/>
                </a:cubicBezTo>
                <a:lnTo>
                  <a:pt x="4410372" y="3538127"/>
                </a:lnTo>
                <a:cubicBezTo>
                  <a:pt x="4891508" y="4075347"/>
                  <a:pt x="5132077" y="4612567"/>
                  <a:pt x="5132077" y="5149787"/>
                </a:cubicBezTo>
                <a:cubicBezTo>
                  <a:pt x="5132077" y="5743090"/>
                  <a:pt x="4917336" y="6252268"/>
                  <a:pt x="4487855" y="6677321"/>
                </a:cubicBezTo>
                <a:cubicBezTo>
                  <a:pt x="4058375" y="7102374"/>
                  <a:pt x="3544031" y="7314901"/>
                  <a:pt x="2944824" y="7314901"/>
                </a:cubicBezTo>
                <a:cubicBezTo>
                  <a:pt x="2348569" y="7314901"/>
                  <a:pt x="1835701" y="7102374"/>
                  <a:pt x="1406221" y="6677321"/>
                </a:cubicBezTo>
                <a:lnTo>
                  <a:pt x="1324667" y="6589097"/>
                </a:lnTo>
                <a:lnTo>
                  <a:pt x="1418785" y="6674354"/>
                </a:lnTo>
                <a:cubicBezTo>
                  <a:pt x="1812821" y="6999785"/>
                  <a:pt x="2270701" y="7162501"/>
                  <a:pt x="2792424" y="7162501"/>
                </a:cubicBezTo>
                <a:cubicBezTo>
                  <a:pt x="3391631" y="7162501"/>
                  <a:pt x="3905975" y="6949974"/>
                  <a:pt x="4335455" y="6524921"/>
                </a:cubicBezTo>
                <a:cubicBezTo>
                  <a:pt x="4764936" y="6099868"/>
                  <a:pt x="4979677" y="5590690"/>
                  <a:pt x="4979677" y="4997387"/>
                </a:cubicBezTo>
                <a:cubicBezTo>
                  <a:pt x="4979677" y="4460167"/>
                  <a:pt x="4739108" y="3922947"/>
                  <a:pt x="4257972" y="3385727"/>
                </a:cubicBezTo>
                <a:lnTo>
                  <a:pt x="4098577" y="3208622"/>
                </a:lnTo>
                <a:cubicBezTo>
                  <a:pt x="3729607" y="2792424"/>
                  <a:pt x="3455094" y="2405743"/>
                  <a:pt x="3275037" y="2048581"/>
                </a:cubicBezTo>
                <a:cubicBezTo>
                  <a:pt x="3139994" y="1780709"/>
                  <a:pt x="3015744" y="1443932"/>
                  <a:pt x="2902285" y="1038250"/>
                </a:cubicBezTo>
                <a:lnTo>
                  <a:pt x="2889558" y="990699"/>
                </a:lnTo>
                <a:lnTo>
                  <a:pt x="2891831" y="982066"/>
                </a:lnTo>
                <a:cubicBezTo>
                  <a:pt x="2909818" y="910625"/>
                  <a:pt x="2927483" y="837269"/>
                  <a:pt x="2944824" y="761999"/>
                </a:cubicBezTo>
                <a:close/>
                <a:moveTo>
                  <a:pt x="2381751" y="725666"/>
                </a:moveTo>
                <a:lnTo>
                  <a:pt x="2470967" y="985494"/>
                </a:lnTo>
                <a:lnTo>
                  <a:pt x="2489727" y="1032716"/>
                </a:lnTo>
                <a:lnTo>
                  <a:pt x="2475233" y="1082949"/>
                </a:lnTo>
                <a:cubicBezTo>
                  <a:pt x="2378840" y="1401877"/>
                  <a:pt x="2274375" y="1672955"/>
                  <a:pt x="2161839" y="1896181"/>
                </a:cubicBezTo>
                <a:cubicBezTo>
                  <a:pt x="1981782" y="2253343"/>
                  <a:pt x="1707269" y="2640024"/>
                  <a:pt x="1338299" y="3056222"/>
                </a:cubicBezTo>
                <a:lnTo>
                  <a:pt x="1178904" y="3233328"/>
                </a:lnTo>
                <a:cubicBezTo>
                  <a:pt x="697768" y="3770547"/>
                  <a:pt x="457199" y="4307767"/>
                  <a:pt x="457199" y="4844987"/>
                </a:cubicBezTo>
                <a:cubicBezTo>
                  <a:pt x="457199" y="5289964"/>
                  <a:pt x="577991" y="5687621"/>
                  <a:pt x="819574" y="6037958"/>
                </a:cubicBezTo>
                <a:lnTo>
                  <a:pt x="882678" y="6120528"/>
                </a:lnTo>
                <a:lnTo>
                  <a:pt x="809185" y="6064754"/>
                </a:lnTo>
                <a:lnTo>
                  <a:pt x="792737" y="6049855"/>
                </a:lnTo>
                <a:lnTo>
                  <a:pt x="667174" y="5885558"/>
                </a:lnTo>
                <a:cubicBezTo>
                  <a:pt x="425591" y="5535221"/>
                  <a:pt x="304799" y="5137565"/>
                  <a:pt x="304799" y="4692587"/>
                </a:cubicBezTo>
                <a:cubicBezTo>
                  <a:pt x="304799" y="4155367"/>
                  <a:pt x="545368" y="3618147"/>
                  <a:pt x="1026504" y="3080927"/>
                </a:cubicBezTo>
                <a:lnTo>
                  <a:pt x="1185899" y="2903822"/>
                </a:lnTo>
                <a:cubicBezTo>
                  <a:pt x="1554869" y="2487625"/>
                  <a:pt x="1829382" y="2100943"/>
                  <a:pt x="2009439" y="1743782"/>
                </a:cubicBezTo>
                <a:cubicBezTo>
                  <a:pt x="2144483" y="1475909"/>
                  <a:pt x="2267903" y="1139132"/>
                  <a:pt x="2379701" y="733450"/>
                </a:cubicBezTo>
                <a:close/>
                <a:moveTo>
                  <a:pt x="2792424" y="609599"/>
                </a:moveTo>
                <a:cubicBezTo>
                  <a:pt x="2810135" y="684869"/>
                  <a:pt x="2828145" y="758225"/>
                  <a:pt x="2846455" y="829666"/>
                </a:cubicBezTo>
                <a:lnTo>
                  <a:pt x="2889558" y="990699"/>
                </a:lnTo>
                <a:lnTo>
                  <a:pt x="2838951" y="1182866"/>
                </a:lnTo>
                <a:lnTo>
                  <a:pt x="2837002" y="1177192"/>
                </a:lnTo>
                <a:cubicBezTo>
                  <a:pt x="2807289" y="1084384"/>
                  <a:pt x="2778250" y="987270"/>
                  <a:pt x="2749885" y="885850"/>
                </a:cubicBezTo>
                <a:lnTo>
                  <a:pt x="2737158" y="838299"/>
                </a:lnTo>
                <a:lnTo>
                  <a:pt x="2739431" y="829666"/>
                </a:lnTo>
                <a:cubicBezTo>
                  <a:pt x="2757418" y="758225"/>
                  <a:pt x="2775083" y="684869"/>
                  <a:pt x="2792424" y="609599"/>
                </a:cubicBezTo>
                <a:close/>
                <a:moveTo>
                  <a:pt x="2640024" y="457199"/>
                </a:moveTo>
                <a:cubicBezTo>
                  <a:pt x="2657735" y="532469"/>
                  <a:pt x="2675745" y="605825"/>
                  <a:pt x="2694055" y="677267"/>
                </a:cubicBezTo>
                <a:lnTo>
                  <a:pt x="2737158" y="838299"/>
                </a:lnTo>
                <a:lnTo>
                  <a:pt x="2686551" y="1030466"/>
                </a:lnTo>
                <a:lnTo>
                  <a:pt x="2684602" y="1024792"/>
                </a:lnTo>
                <a:cubicBezTo>
                  <a:pt x="2654889" y="931984"/>
                  <a:pt x="2625850" y="834870"/>
                  <a:pt x="2597485" y="733450"/>
                </a:cubicBezTo>
                <a:lnTo>
                  <a:pt x="2584758" y="685899"/>
                </a:lnTo>
                <a:lnTo>
                  <a:pt x="2587031" y="677267"/>
                </a:lnTo>
                <a:cubicBezTo>
                  <a:pt x="2605018" y="605825"/>
                  <a:pt x="2622683" y="532469"/>
                  <a:pt x="2640024" y="457199"/>
                </a:cubicBezTo>
                <a:close/>
                <a:moveTo>
                  <a:pt x="2487624" y="304799"/>
                </a:moveTo>
                <a:cubicBezTo>
                  <a:pt x="2505335" y="380069"/>
                  <a:pt x="2523345" y="453425"/>
                  <a:pt x="2541655" y="524867"/>
                </a:cubicBezTo>
                <a:lnTo>
                  <a:pt x="2584758" y="685899"/>
                </a:lnTo>
                <a:lnTo>
                  <a:pt x="2534151" y="878066"/>
                </a:lnTo>
                <a:lnTo>
                  <a:pt x="2532202" y="872392"/>
                </a:lnTo>
                <a:cubicBezTo>
                  <a:pt x="2502489" y="779584"/>
                  <a:pt x="2473450" y="682470"/>
                  <a:pt x="2445085" y="581050"/>
                </a:cubicBezTo>
                <a:lnTo>
                  <a:pt x="2432358" y="533499"/>
                </a:lnTo>
                <a:lnTo>
                  <a:pt x="2434631" y="524867"/>
                </a:lnTo>
                <a:cubicBezTo>
                  <a:pt x="2452618" y="453425"/>
                  <a:pt x="2470283" y="380069"/>
                  <a:pt x="2487624" y="304799"/>
                </a:cubicBezTo>
                <a:close/>
                <a:moveTo>
                  <a:pt x="2335224" y="152400"/>
                </a:moveTo>
                <a:cubicBezTo>
                  <a:pt x="2352935" y="227669"/>
                  <a:pt x="2370945" y="301025"/>
                  <a:pt x="2389255" y="372467"/>
                </a:cubicBezTo>
                <a:lnTo>
                  <a:pt x="2432358" y="533499"/>
                </a:lnTo>
                <a:lnTo>
                  <a:pt x="2381751" y="725666"/>
                </a:lnTo>
                <a:lnTo>
                  <a:pt x="2379802" y="719992"/>
                </a:lnTo>
                <a:cubicBezTo>
                  <a:pt x="2350089" y="627184"/>
                  <a:pt x="2321050" y="530071"/>
                  <a:pt x="2292685" y="428650"/>
                </a:cubicBezTo>
                <a:lnTo>
                  <a:pt x="2279958" y="381099"/>
                </a:lnTo>
                <a:lnTo>
                  <a:pt x="2282231" y="372467"/>
                </a:lnTo>
                <a:cubicBezTo>
                  <a:pt x="2300218" y="301025"/>
                  <a:pt x="2317883" y="227669"/>
                  <a:pt x="2335224" y="152400"/>
                </a:cubicBezTo>
                <a:close/>
                <a:moveTo>
                  <a:pt x="2182824" y="0"/>
                </a:moveTo>
                <a:cubicBezTo>
                  <a:pt x="2200535" y="75269"/>
                  <a:pt x="2218545" y="148625"/>
                  <a:pt x="2236855" y="220067"/>
                </a:cubicBezTo>
                <a:lnTo>
                  <a:pt x="2279958" y="381099"/>
                </a:lnTo>
                <a:lnTo>
                  <a:pt x="2227301" y="581050"/>
                </a:lnTo>
                <a:cubicBezTo>
                  <a:pt x="2115503" y="986732"/>
                  <a:pt x="1992083" y="1323509"/>
                  <a:pt x="1857039" y="1591382"/>
                </a:cubicBezTo>
                <a:cubicBezTo>
                  <a:pt x="1676982" y="1948544"/>
                  <a:pt x="1402469" y="2335225"/>
                  <a:pt x="1033499" y="2751422"/>
                </a:cubicBezTo>
                <a:lnTo>
                  <a:pt x="874104" y="2928527"/>
                </a:lnTo>
                <a:cubicBezTo>
                  <a:pt x="392968" y="3465747"/>
                  <a:pt x="152400" y="4002967"/>
                  <a:pt x="152400" y="4540187"/>
                </a:cubicBezTo>
                <a:cubicBezTo>
                  <a:pt x="152400" y="5059327"/>
                  <a:pt x="316810" y="5514059"/>
                  <a:pt x="645632" y="5904383"/>
                </a:cubicBezTo>
                <a:lnTo>
                  <a:pt x="715068" y="5979497"/>
                </a:lnTo>
                <a:lnTo>
                  <a:pt x="644221" y="5915321"/>
                </a:lnTo>
                <a:cubicBezTo>
                  <a:pt x="214740" y="5490268"/>
                  <a:pt x="0" y="4981090"/>
                  <a:pt x="0" y="4387787"/>
                </a:cubicBezTo>
                <a:cubicBezTo>
                  <a:pt x="0" y="3850567"/>
                  <a:pt x="240568" y="3313347"/>
                  <a:pt x="721705" y="2776127"/>
                </a:cubicBezTo>
                <a:lnTo>
                  <a:pt x="881099" y="2599023"/>
                </a:lnTo>
                <a:cubicBezTo>
                  <a:pt x="1250069" y="2182825"/>
                  <a:pt x="1524582" y="1796144"/>
                  <a:pt x="1704639" y="1438982"/>
                </a:cubicBezTo>
                <a:cubicBezTo>
                  <a:pt x="1884697" y="1081819"/>
                  <a:pt x="2044092" y="602158"/>
                  <a:pt x="2182824" y="0"/>
                </a:cubicBezTo>
                <a:close/>
              </a:path>
            </a:pathLst>
          </a:custGeom>
          <a:noFill/>
          <a:ln w="22225">
            <a:gradFill>
              <a:gsLst>
                <a:gs pos="38000">
                  <a:srgbClr val="00B050"/>
                </a:gs>
                <a:gs pos="59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s-ES" sz="71400" dirty="0">
              <a:latin typeface="Wingdings" panose="05000000000000000000" pitchFamily="2" charset="2"/>
            </a:endParaRPr>
          </a:p>
        </p:txBody>
      </p:sp>
      <p:sp>
        <p:nvSpPr>
          <p:cNvPr id="19" name="18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Forma libre"/>
          <p:cNvSpPr/>
          <p:nvPr/>
        </p:nvSpPr>
        <p:spPr>
          <a:xfrm rot="10800000">
            <a:off x="-7122" y="5661249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-304728" y="-84285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054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5" dur="3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2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C00000">
                  <a:lumMod val="46000"/>
                </a:srgbClr>
              </a:gs>
              <a:gs pos="9000">
                <a:srgbClr val="C00000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LAS FRESAS Y SUS BENEFICIOS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2400"/>
            <a:ext cx="9144000" cy="644495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9"/>
          <p:cNvSpPr/>
          <p:nvPr/>
        </p:nvSpPr>
        <p:spPr>
          <a:xfrm>
            <a:off x="16632" y="764704"/>
            <a:ext cx="4555367" cy="1514090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9"/>
          <p:cNvSpPr/>
          <p:nvPr/>
        </p:nvSpPr>
        <p:spPr>
          <a:xfrm>
            <a:off x="-14143" y="2636912"/>
            <a:ext cx="4555367" cy="1514090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9"/>
          <p:cNvSpPr/>
          <p:nvPr/>
        </p:nvSpPr>
        <p:spPr>
          <a:xfrm>
            <a:off x="-29045" y="4509120"/>
            <a:ext cx="4555367" cy="1514090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9"/>
          <p:cNvSpPr/>
          <p:nvPr/>
        </p:nvSpPr>
        <p:spPr>
          <a:xfrm flipH="1">
            <a:off x="4562836" y="764704"/>
            <a:ext cx="4555367" cy="1514090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69280" y="0"/>
            <a:ext cx="9237932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Forma libre 9"/>
          <p:cNvSpPr/>
          <p:nvPr/>
        </p:nvSpPr>
        <p:spPr>
          <a:xfrm flipH="1">
            <a:off x="4613284" y="2636912"/>
            <a:ext cx="4555367" cy="1514090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9"/>
          <p:cNvSpPr/>
          <p:nvPr/>
        </p:nvSpPr>
        <p:spPr>
          <a:xfrm flipH="1">
            <a:off x="4597263" y="4509120"/>
            <a:ext cx="4555367" cy="1514090"/>
          </a:xfrm>
          <a:custGeom>
            <a:avLst/>
            <a:gdLst>
              <a:gd name="connsiteX0" fmla="*/ 2743665 w 4617097"/>
              <a:gd name="connsiteY0" fmla="*/ 2177057 h 5971004"/>
              <a:gd name="connsiteX1" fmla="*/ 2743664 w 4617097"/>
              <a:gd name="connsiteY1" fmla="*/ 3689226 h 5971004"/>
              <a:gd name="connsiteX2" fmla="*/ 166130 w 4617097"/>
              <a:gd name="connsiteY2" fmla="*/ 3537517 h 5971004"/>
              <a:gd name="connsiteX3" fmla="*/ 0 w 4617097"/>
              <a:gd name="connsiteY3" fmla="*/ 3518218 h 5971004"/>
              <a:gd name="connsiteX4" fmla="*/ 0 w 4617097"/>
              <a:gd name="connsiteY4" fmla="*/ 2344503 h 5971004"/>
              <a:gd name="connsiteX5" fmla="*/ 201627 w 4617097"/>
              <a:gd name="connsiteY5" fmla="*/ 2321434 h 5971004"/>
              <a:gd name="connsiteX6" fmla="*/ 2743665 w 4617097"/>
              <a:gd name="connsiteY6" fmla="*/ 2177057 h 5971004"/>
              <a:gd name="connsiteX7" fmla="*/ 4085845 w 4617097"/>
              <a:gd name="connsiteY7" fmla="*/ 690090 h 5971004"/>
              <a:gd name="connsiteX8" fmla="*/ 17901 w 4617097"/>
              <a:gd name="connsiteY8" fmla="*/ 1204022 h 5971004"/>
              <a:gd name="connsiteX9" fmla="*/ 17901 w 4617097"/>
              <a:gd name="connsiteY9" fmla="*/ 1552216 h 5971004"/>
              <a:gd name="connsiteX10" fmla="*/ 268494 w 4617097"/>
              <a:gd name="connsiteY10" fmla="*/ 1499927 h 5971004"/>
              <a:gd name="connsiteX11" fmla="*/ 3653550 w 4617097"/>
              <a:gd name="connsiteY11" fmla="*/ 1149298 h 5971004"/>
              <a:gd name="connsiteX12" fmla="*/ 3653549 w 4617097"/>
              <a:gd name="connsiteY12" fmla="*/ 4821706 h 5971004"/>
              <a:gd name="connsiteX13" fmla="*/ 221226 w 4617097"/>
              <a:gd name="connsiteY13" fmla="*/ 4453269 h 5971004"/>
              <a:gd name="connsiteX14" fmla="*/ 17901 w 4617097"/>
              <a:gd name="connsiteY14" fmla="*/ 4410193 h 5971004"/>
              <a:gd name="connsiteX15" fmla="*/ 17901 w 4617097"/>
              <a:gd name="connsiteY15" fmla="*/ 4806448 h 5971004"/>
              <a:gd name="connsiteX16" fmla="*/ 4085844 w 4617097"/>
              <a:gd name="connsiteY16" fmla="*/ 5331316 h 5971004"/>
              <a:gd name="connsiteX17" fmla="*/ 4085845 w 4617097"/>
              <a:gd name="connsiteY17" fmla="*/ 690090 h 5971004"/>
              <a:gd name="connsiteX18" fmla="*/ 4617097 w 4617097"/>
              <a:gd name="connsiteY18" fmla="*/ 0 h 5971004"/>
              <a:gd name="connsiteX19" fmla="*/ 4617096 w 4617097"/>
              <a:gd name="connsiteY19" fmla="*/ 5971004 h 5971004"/>
              <a:gd name="connsiteX20" fmla="*/ 17900 w 4617097"/>
              <a:gd name="connsiteY20" fmla="*/ 5295754 h 5971004"/>
              <a:gd name="connsiteX21" fmla="*/ 17900 w 4617097"/>
              <a:gd name="connsiteY21" fmla="*/ 4410193 h 5971004"/>
              <a:gd name="connsiteX22" fmla="*/ 0 w 4617097"/>
              <a:gd name="connsiteY22" fmla="*/ 4406400 h 5971004"/>
              <a:gd name="connsiteX23" fmla="*/ 0 w 4617097"/>
              <a:gd name="connsiteY23" fmla="*/ 4022903 h 5971004"/>
              <a:gd name="connsiteX24" fmla="*/ 193813 w 4617097"/>
              <a:gd name="connsiteY24" fmla="*/ 4057121 h 5971004"/>
              <a:gd name="connsiteX25" fmla="*/ 3200840 w 4617097"/>
              <a:gd name="connsiteY25" fmla="*/ 4326118 h 5971004"/>
              <a:gd name="connsiteX26" fmla="*/ 3200841 w 4617097"/>
              <a:gd name="connsiteY26" fmla="*/ 1644886 h 5971004"/>
              <a:gd name="connsiteX27" fmla="*/ 235224 w 4617097"/>
              <a:gd name="connsiteY27" fmla="*/ 1900881 h 5971004"/>
              <a:gd name="connsiteX28" fmla="*/ 0 w 4617097"/>
              <a:gd name="connsiteY28" fmla="*/ 1941784 h 5971004"/>
              <a:gd name="connsiteX29" fmla="*/ 0 w 4617097"/>
              <a:gd name="connsiteY29" fmla="*/ 1555951 h 5971004"/>
              <a:gd name="connsiteX30" fmla="*/ 17900 w 4617097"/>
              <a:gd name="connsiteY30" fmla="*/ 1552216 h 5971004"/>
              <a:gd name="connsiteX31" fmla="*/ 17900 w 4617097"/>
              <a:gd name="connsiteY31" fmla="*/ 661181 h 5971004"/>
              <a:gd name="connsiteX32" fmla="*/ 4617097 w 4617097"/>
              <a:gd name="connsiteY32" fmla="*/ 0 h 5971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4617097" h="5971004">
                <a:moveTo>
                  <a:pt x="2743665" y="2177057"/>
                </a:moveTo>
                <a:cubicBezTo>
                  <a:pt x="2743665" y="2681114"/>
                  <a:pt x="2743664" y="3185170"/>
                  <a:pt x="2743664" y="3689226"/>
                </a:cubicBezTo>
                <a:cubicBezTo>
                  <a:pt x="1547962" y="3669186"/>
                  <a:pt x="979209" y="3630358"/>
                  <a:pt x="166130" y="3537517"/>
                </a:cubicBezTo>
                <a:lnTo>
                  <a:pt x="0" y="3518218"/>
                </a:lnTo>
                <a:lnTo>
                  <a:pt x="0" y="2344503"/>
                </a:lnTo>
                <a:lnTo>
                  <a:pt x="201627" y="2321434"/>
                </a:lnTo>
                <a:cubicBezTo>
                  <a:pt x="1173441" y="2213032"/>
                  <a:pt x="1626637" y="2206004"/>
                  <a:pt x="2743665" y="2177057"/>
                </a:cubicBezTo>
                <a:close/>
                <a:moveTo>
                  <a:pt x="4085845" y="690090"/>
                </a:moveTo>
                <a:cubicBezTo>
                  <a:pt x="2319253" y="784858"/>
                  <a:pt x="1672509" y="803081"/>
                  <a:pt x="17901" y="1204022"/>
                </a:cubicBezTo>
                <a:lnTo>
                  <a:pt x="17901" y="1552216"/>
                </a:lnTo>
                <a:lnTo>
                  <a:pt x="268494" y="1499927"/>
                </a:lnTo>
                <a:cubicBezTo>
                  <a:pt x="1562593" y="1236664"/>
                  <a:pt x="2166082" y="1219598"/>
                  <a:pt x="3653550" y="1149298"/>
                </a:cubicBezTo>
                <a:cubicBezTo>
                  <a:pt x="3653550" y="2373435"/>
                  <a:pt x="3653549" y="3597570"/>
                  <a:pt x="3653549" y="4821706"/>
                </a:cubicBezTo>
                <a:cubicBezTo>
                  <a:pt x="2061315" y="4773038"/>
                  <a:pt x="1303946" y="4678742"/>
                  <a:pt x="221226" y="4453269"/>
                </a:cubicBezTo>
                <a:lnTo>
                  <a:pt x="17901" y="4410193"/>
                </a:lnTo>
                <a:lnTo>
                  <a:pt x="17901" y="4806448"/>
                </a:lnTo>
                <a:cubicBezTo>
                  <a:pt x="1361439" y="5134491"/>
                  <a:pt x="2194826" y="5265708"/>
                  <a:pt x="4085844" y="5331316"/>
                </a:cubicBezTo>
                <a:cubicBezTo>
                  <a:pt x="4085844" y="3784241"/>
                  <a:pt x="4085845" y="2237166"/>
                  <a:pt x="4085845" y="690090"/>
                </a:cubicBezTo>
                <a:close/>
                <a:moveTo>
                  <a:pt x="4617097" y="0"/>
                </a:moveTo>
                <a:cubicBezTo>
                  <a:pt x="4617097" y="1990335"/>
                  <a:pt x="4617096" y="3980669"/>
                  <a:pt x="4617096" y="5971004"/>
                </a:cubicBezTo>
                <a:cubicBezTo>
                  <a:pt x="2479120" y="5886598"/>
                  <a:pt x="1536897" y="5717785"/>
                  <a:pt x="17900" y="5295754"/>
                </a:cubicBezTo>
                <a:lnTo>
                  <a:pt x="17900" y="4410193"/>
                </a:lnTo>
                <a:lnTo>
                  <a:pt x="0" y="4406400"/>
                </a:lnTo>
                <a:lnTo>
                  <a:pt x="0" y="4022903"/>
                </a:lnTo>
                <a:lnTo>
                  <a:pt x="193813" y="4057121"/>
                </a:lnTo>
                <a:cubicBezTo>
                  <a:pt x="1142374" y="4221739"/>
                  <a:pt x="1805898" y="4290585"/>
                  <a:pt x="3200840" y="4326118"/>
                </a:cubicBezTo>
                <a:cubicBezTo>
                  <a:pt x="3200840" y="3432374"/>
                  <a:pt x="3200841" y="2538630"/>
                  <a:pt x="3200841" y="1644886"/>
                </a:cubicBezTo>
                <a:cubicBezTo>
                  <a:pt x="1897684" y="1696212"/>
                  <a:pt x="1368971" y="1708673"/>
                  <a:pt x="235224" y="1900881"/>
                </a:cubicBezTo>
                <a:lnTo>
                  <a:pt x="0" y="1941784"/>
                </a:lnTo>
                <a:lnTo>
                  <a:pt x="0" y="1555951"/>
                </a:lnTo>
                <a:lnTo>
                  <a:pt x="17900" y="1552216"/>
                </a:lnTo>
                <a:lnTo>
                  <a:pt x="17900" y="661181"/>
                </a:lnTo>
                <a:cubicBezTo>
                  <a:pt x="1888591" y="145365"/>
                  <a:pt x="2619797" y="121920"/>
                  <a:pt x="4617097" y="0"/>
                </a:cubicBezTo>
                <a:close/>
              </a:path>
            </a:pathLst>
          </a:custGeom>
          <a:gradFill>
            <a:gsLst>
              <a:gs pos="57000">
                <a:srgbClr val="CC0000"/>
              </a:gs>
              <a:gs pos="36000">
                <a:srgbClr val="FF99FF"/>
              </a:gs>
              <a:gs pos="14000">
                <a:schemeClr val="tx1">
                  <a:lumMod val="9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3500000" scaled="1"/>
          </a:gradFill>
          <a:ln>
            <a:noFill/>
          </a:ln>
          <a:scene3d>
            <a:camera prst="orthographicFront"/>
            <a:lightRig rig="sunrise" dir="t"/>
          </a:scene3d>
          <a:sp3d prstMaterial="powder">
            <a:bevelT w="323850" h="69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69281" y="5631191"/>
            <a:ext cx="9237931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334218" y="-56607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941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99592" y="908720"/>
            <a:ext cx="5544616" cy="464742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75000"/>
                </a:schemeClr>
              </a:extrusionClr>
            </a:sp3d>
          </a:bodyPr>
          <a:lstStyle/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 smtClean="0">
                <a:solidFill>
                  <a:schemeClr val="bg1"/>
                </a:solidFill>
                <a:latin typeface="Hobo Std" pitchFamily="34" charset="0"/>
              </a:rPr>
              <a:t>10</a:t>
            </a:r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. Ayudan a perder peso.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Hobo Std" pitchFamily="34" charset="0"/>
              </a:rPr>
              <a:t>Por su bajo contenido calórico y su alto contenido en nitrato, las fresas son un buen aliado para las dietas de pérdida de peso. Ayudan a reducir el apetito, favorecen la circulación sanguínea y, además, </a:t>
            </a:r>
            <a:endParaRPr lang="es-ES" sz="2400" dirty="0" smtClean="0">
              <a:solidFill>
                <a:schemeClr val="bg1"/>
              </a:solidFill>
              <a:latin typeface="Hobo Std" pitchFamily="34" charset="0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latin typeface="Hobo Std" pitchFamily="34" charset="0"/>
              </a:rPr>
              <a:t>¡</a:t>
            </a:r>
            <a:r>
              <a:rPr lang="es-ES" sz="3200" dirty="0">
                <a:solidFill>
                  <a:schemeClr val="bg1"/>
                </a:solidFill>
                <a:latin typeface="Hobo Std" pitchFamily="34" charset="0"/>
              </a:rPr>
              <a:t>son deliciosas!</a:t>
            </a:r>
          </a:p>
          <a:p>
            <a:pPr algn="ctr"/>
            <a:endParaRPr lang="es-ES" sz="2400" dirty="0">
              <a:solidFill>
                <a:schemeClr val="bg1"/>
              </a:solidFill>
              <a:latin typeface="Hobo St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3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Diapositiva68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70114"/>
            <a:ext cx="9144000" cy="6101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7413" y="869752"/>
            <a:ext cx="3339108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1224" y="2348880"/>
            <a:ext cx="3339108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7413" y="3789040"/>
            <a:ext cx="3339108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3321" y="869752"/>
            <a:ext cx="3339108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3321" y="2327423"/>
            <a:ext cx="3339108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3785468"/>
            <a:ext cx="3339108" cy="268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Forma libre"/>
          <p:cNvSpPr/>
          <p:nvPr/>
        </p:nvSpPr>
        <p:spPr>
          <a:xfrm>
            <a:off x="-57313" y="0"/>
            <a:ext cx="9201313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0" name="9 Forma libre"/>
          <p:cNvSpPr/>
          <p:nvPr/>
        </p:nvSpPr>
        <p:spPr>
          <a:xfrm rot="10800000">
            <a:off x="-46541" y="5733256"/>
            <a:ext cx="9201313" cy="112474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317197" y="-53752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76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26 Rectángulo"/>
          <p:cNvSpPr/>
          <p:nvPr/>
        </p:nvSpPr>
        <p:spPr>
          <a:xfrm rot="10800000">
            <a:off x="4571999" y="3423682"/>
            <a:ext cx="4577192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5" name="26 Rectángulo"/>
          <p:cNvSpPr/>
          <p:nvPr/>
        </p:nvSpPr>
        <p:spPr>
          <a:xfrm rot="10800000" flipH="1">
            <a:off x="-41989" y="3431731"/>
            <a:ext cx="4613988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3" name="26 Rectángulo"/>
          <p:cNvSpPr/>
          <p:nvPr/>
        </p:nvSpPr>
        <p:spPr>
          <a:xfrm flipH="1">
            <a:off x="4543343" y="-5318"/>
            <a:ext cx="4580544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11" name="26 Rectángulo"/>
          <p:cNvSpPr/>
          <p:nvPr/>
        </p:nvSpPr>
        <p:spPr>
          <a:xfrm>
            <a:off x="-8545" y="0"/>
            <a:ext cx="4551888" cy="3429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98000">
                <a:srgbClr val="C00000"/>
              </a:gs>
              <a:gs pos="10000">
                <a:srgbClr val="AF0000">
                  <a:lumMod val="86000"/>
                </a:srgbClr>
              </a:gs>
              <a:gs pos="81000">
                <a:srgbClr val="FF0000">
                  <a:lumMod val="56000"/>
                </a:srgbClr>
              </a:gs>
              <a:gs pos="65000">
                <a:srgbClr val="360308"/>
              </a:gs>
              <a:gs pos="38000">
                <a:srgbClr val="B50B27">
                  <a:lumMod val="24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10" name="9 Imagen" descr="Diapositiva66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991" y="430110"/>
            <a:ext cx="9191181" cy="5987143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sp>
        <p:nvSpPr>
          <p:cNvPr id="2" name="Forma libre 4"/>
          <p:cNvSpPr/>
          <p:nvPr/>
        </p:nvSpPr>
        <p:spPr>
          <a:xfrm rot="8120606">
            <a:off x="386887" y="1015118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3479394" flipH="1">
            <a:off x="4313100" y="1015119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 w="3175"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4"/>
          <p:cNvSpPr/>
          <p:nvPr/>
        </p:nvSpPr>
        <p:spPr>
          <a:xfrm rot="18877792">
            <a:off x="4397823" y="3069206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2722405" flipH="1">
            <a:off x="291278" y="3085062"/>
            <a:ext cx="4511028" cy="2762916"/>
          </a:xfrm>
          <a:custGeom>
            <a:avLst/>
            <a:gdLst>
              <a:gd name="connsiteX0" fmla="*/ 6158989 w 6974209"/>
              <a:gd name="connsiteY0" fmla="*/ 3252246 h 4318692"/>
              <a:gd name="connsiteX1" fmla="*/ 6323879 w 6974209"/>
              <a:gd name="connsiteY1" fmla="*/ 3203729 h 4318692"/>
              <a:gd name="connsiteX2" fmla="*/ 6488769 w 6974209"/>
              <a:gd name="connsiteY2" fmla="*/ 3252246 h 4318692"/>
              <a:gd name="connsiteX3" fmla="*/ 6323879 w 6974209"/>
              <a:gd name="connsiteY3" fmla="*/ 3300762 h 4318692"/>
              <a:gd name="connsiteX4" fmla="*/ 6158989 w 6974209"/>
              <a:gd name="connsiteY4" fmla="*/ 3252246 h 4318692"/>
              <a:gd name="connsiteX5" fmla="*/ 6158989 w 6974209"/>
              <a:gd name="connsiteY5" fmla="*/ 4002812 h 4318692"/>
              <a:gd name="connsiteX6" fmla="*/ 6323879 w 6974209"/>
              <a:gd name="connsiteY6" fmla="*/ 3954296 h 4318692"/>
              <a:gd name="connsiteX7" fmla="*/ 6488769 w 6974209"/>
              <a:gd name="connsiteY7" fmla="*/ 4002812 h 4318692"/>
              <a:gd name="connsiteX8" fmla="*/ 6323879 w 6974209"/>
              <a:gd name="connsiteY8" fmla="*/ 4051328 h 4318692"/>
              <a:gd name="connsiteX9" fmla="*/ 6158989 w 6974209"/>
              <a:gd name="connsiteY9" fmla="*/ 4002812 h 4318692"/>
              <a:gd name="connsiteX10" fmla="*/ 6129180 w 6974209"/>
              <a:gd name="connsiteY10" fmla="*/ 1740970 h 4318692"/>
              <a:gd name="connsiteX11" fmla="*/ 6294070 w 6974209"/>
              <a:gd name="connsiteY11" fmla="*/ 1692454 h 4318692"/>
              <a:gd name="connsiteX12" fmla="*/ 6458960 w 6974209"/>
              <a:gd name="connsiteY12" fmla="*/ 1740970 h 4318692"/>
              <a:gd name="connsiteX13" fmla="*/ 6294070 w 6974209"/>
              <a:gd name="connsiteY13" fmla="*/ 1789486 h 4318692"/>
              <a:gd name="connsiteX14" fmla="*/ 6129180 w 6974209"/>
              <a:gd name="connsiteY14" fmla="*/ 1740970 h 4318692"/>
              <a:gd name="connsiteX15" fmla="*/ 6129180 w 6974209"/>
              <a:gd name="connsiteY15" fmla="*/ 2491537 h 4318692"/>
              <a:gd name="connsiteX16" fmla="*/ 6294070 w 6974209"/>
              <a:gd name="connsiteY16" fmla="*/ 2443021 h 4318692"/>
              <a:gd name="connsiteX17" fmla="*/ 6458960 w 6974209"/>
              <a:gd name="connsiteY17" fmla="*/ 2491537 h 4318692"/>
              <a:gd name="connsiteX18" fmla="*/ 6294070 w 6974209"/>
              <a:gd name="connsiteY18" fmla="*/ 2540053 h 4318692"/>
              <a:gd name="connsiteX19" fmla="*/ 6129180 w 6974209"/>
              <a:gd name="connsiteY19" fmla="*/ 2491537 h 4318692"/>
              <a:gd name="connsiteX20" fmla="*/ 6120614 w 6974209"/>
              <a:gd name="connsiteY20" fmla="*/ 229696 h 4318692"/>
              <a:gd name="connsiteX21" fmla="*/ 6285504 w 6974209"/>
              <a:gd name="connsiteY21" fmla="*/ 181180 h 4318692"/>
              <a:gd name="connsiteX22" fmla="*/ 6450394 w 6974209"/>
              <a:gd name="connsiteY22" fmla="*/ 229696 h 4318692"/>
              <a:gd name="connsiteX23" fmla="*/ 6285504 w 6974209"/>
              <a:gd name="connsiteY23" fmla="*/ 278212 h 4318692"/>
              <a:gd name="connsiteX24" fmla="*/ 6120614 w 6974209"/>
              <a:gd name="connsiteY24" fmla="*/ 229696 h 4318692"/>
              <a:gd name="connsiteX25" fmla="*/ 6120614 w 6974209"/>
              <a:gd name="connsiteY25" fmla="*/ 980263 h 4318692"/>
              <a:gd name="connsiteX26" fmla="*/ 6285504 w 6974209"/>
              <a:gd name="connsiteY26" fmla="*/ 931747 h 4318692"/>
              <a:gd name="connsiteX27" fmla="*/ 6450394 w 6974209"/>
              <a:gd name="connsiteY27" fmla="*/ 980263 h 4318692"/>
              <a:gd name="connsiteX28" fmla="*/ 6285504 w 6974209"/>
              <a:gd name="connsiteY28" fmla="*/ 1028779 h 4318692"/>
              <a:gd name="connsiteX29" fmla="*/ 6120614 w 6974209"/>
              <a:gd name="connsiteY29" fmla="*/ 980263 h 4318692"/>
              <a:gd name="connsiteX30" fmla="*/ 5442124 w 6974209"/>
              <a:gd name="connsiteY30" fmla="*/ 3332858 h 4318692"/>
              <a:gd name="connsiteX31" fmla="*/ 5673548 w 6974209"/>
              <a:gd name="connsiteY31" fmla="*/ 3269640 h 4318692"/>
              <a:gd name="connsiteX32" fmla="*/ 5904973 w 6974209"/>
              <a:gd name="connsiteY32" fmla="*/ 3332858 h 4318692"/>
              <a:gd name="connsiteX33" fmla="*/ 5673548 w 6974209"/>
              <a:gd name="connsiteY33" fmla="*/ 3396076 h 4318692"/>
              <a:gd name="connsiteX34" fmla="*/ 5442124 w 6974209"/>
              <a:gd name="connsiteY34" fmla="*/ 3332858 h 4318692"/>
              <a:gd name="connsiteX35" fmla="*/ 5442124 w 6974209"/>
              <a:gd name="connsiteY35" fmla="*/ 4083425 h 4318692"/>
              <a:gd name="connsiteX36" fmla="*/ 5673548 w 6974209"/>
              <a:gd name="connsiteY36" fmla="*/ 4020207 h 4318692"/>
              <a:gd name="connsiteX37" fmla="*/ 5904973 w 6974209"/>
              <a:gd name="connsiteY37" fmla="*/ 4083425 h 4318692"/>
              <a:gd name="connsiteX38" fmla="*/ 5673548 w 6974209"/>
              <a:gd name="connsiteY38" fmla="*/ 4146643 h 4318692"/>
              <a:gd name="connsiteX39" fmla="*/ 5442124 w 6974209"/>
              <a:gd name="connsiteY39" fmla="*/ 4083425 h 4318692"/>
              <a:gd name="connsiteX40" fmla="*/ 5412315 w 6974209"/>
              <a:gd name="connsiteY40" fmla="*/ 1821583 h 4318692"/>
              <a:gd name="connsiteX41" fmla="*/ 5643739 w 6974209"/>
              <a:gd name="connsiteY41" fmla="*/ 1758365 h 4318692"/>
              <a:gd name="connsiteX42" fmla="*/ 5875164 w 6974209"/>
              <a:gd name="connsiteY42" fmla="*/ 1821583 h 4318692"/>
              <a:gd name="connsiteX43" fmla="*/ 5643739 w 6974209"/>
              <a:gd name="connsiteY43" fmla="*/ 1884801 h 4318692"/>
              <a:gd name="connsiteX44" fmla="*/ 5412315 w 6974209"/>
              <a:gd name="connsiteY44" fmla="*/ 1821583 h 4318692"/>
              <a:gd name="connsiteX45" fmla="*/ 5412315 w 6974209"/>
              <a:gd name="connsiteY45" fmla="*/ 2572149 h 4318692"/>
              <a:gd name="connsiteX46" fmla="*/ 5643739 w 6974209"/>
              <a:gd name="connsiteY46" fmla="*/ 2508931 h 4318692"/>
              <a:gd name="connsiteX47" fmla="*/ 5875164 w 6974209"/>
              <a:gd name="connsiteY47" fmla="*/ 2572149 h 4318692"/>
              <a:gd name="connsiteX48" fmla="*/ 5643739 w 6974209"/>
              <a:gd name="connsiteY48" fmla="*/ 2635368 h 4318692"/>
              <a:gd name="connsiteX49" fmla="*/ 5412315 w 6974209"/>
              <a:gd name="connsiteY49" fmla="*/ 2572149 h 4318692"/>
              <a:gd name="connsiteX50" fmla="*/ 5403749 w 6974209"/>
              <a:gd name="connsiteY50" fmla="*/ 310309 h 4318692"/>
              <a:gd name="connsiteX51" fmla="*/ 5635173 w 6974209"/>
              <a:gd name="connsiteY51" fmla="*/ 247091 h 4318692"/>
              <a:gd name="connsiteX52" fmla="*/ 5866598 w 6974209"/>
              <a:gd name="connsiteY52" fmla="*/ 310309 h 4318692"/>
              <a:gd name="connsiteX53" fmla="*/ 5635173 w 6974209"/>
              <a:gd name="connsiteY53" fmla="*/ 373527 h 4318692"/>
              <a:gd name="connsiteX54" fmla="*/ 5403749 w 6974209"/>
              <a:gd name="connsiteY54" fmla="*/ 310309 h 4318692"/>
              <a:gd name="connsiteX55" fmla="*/ 5403749 w 6974209"/>
              <a:gd name="connsiteY55" fmla="*/ 1060875 h 4318692"/>
              <a:gd name="connsiteX56" fmla="*/ 5635173 w 6974209"/>
              <a:gd name="connsiteY56" fmla="*/ 997657 h 4318692"/>
              <a:gd name="connsiteX57" fmla="*/ 5866598 w 6974209"/>
              <a:gd name="connsiteY57" fmla="*/ 1060875 h 4318692"/>
              <a:gd name="connsiteX58" fmla="*/ 5635173 w 6974209"/>
              <a:gd name="connsiteY58" fmla="*/ 1124094 h 4318692"/>
              <a:gd name="connsiteX59" fmla="*/ 5403749 w 6974209"/>
              <a:gd name="connsiteY59" fmla="*/ 1060875 h 4318692"/>
              <a:gd name="connsiteX60" fmla="*/ 4488260 w 6974209"/>
              <a:gd name="connsiteY60" fmla="*/ 3201936 h 4318692"/>
              <a:gd name="connsiteX61" fmla="*/ 4719685 w 6974209"/>
              <a:gd name="connsiteY61" fmla="*/ 3138718 h 4318692"/>
              <a:gd name="connsiteX62" fmla="*/ 4951109 w 6974209"/>
              <a:gd name="connsiteY62" fmla="*/ 3201936 h 4318692"/>
              <a:gd name="connsiteX63" fmla="*/ 4719685 w 6974209"/>
              <a:gd name="connsiteY63" fmla="*/ 3265154 h 4318692"/>
              <a:gd name="connsiteX64" fmla="*/ 4488260 w 6974209"/>
              <a:gd name="connsiteY64" fmla="*/ 3201936 h 4318692"/>
              <a:gd name="connsiteX65" fmla="*/ 4488260 w 6974209"/>
              <a:gd name="connsiteY65" fmla="*/ 3952503 h 4318692"/>
              <a:gd name="connsiteX66" fmla="*/ 4719685 w 6974209"/>
              <a:gd name="connsiteY66" fmla="*/ 3889285 h 4318692"/>
              <a:gd name="connsiteX67" fmla="*/ 4951109 w 6974209"/>
              <a:gd name="connsiteY67" fmla="*/ 3952503 h 4318692"/>
              <a:gd name="connsiteX68" fmla="*/ 4719685 w 6974209"/>
              <a:gd name="connsiteY68" fmla="*/ 4015721 h 4318692"/>
              <a:gd name="connsiteX69" fmla="*/ 4488260 w 6974209"/>
              <a:gd name="connsiteY69" fmla="*/ 3952503 h 4318692"/>
              <a:gd name="connsiteX70" fmla="*/ 4458451 w 6974209"/>
              <a:gd name="connsiteY70" fmla="*/ 1690661 h 4318692"/>
              <a:gd name="connsiteX71" fmla="*/ 4689876 w 6974209"/>
              <a:gd name="connsiteY71" fmla="*/ 1627442 h 4318692"/>
              <a:gd name="connsiteX72" fmla="*/ 4921300 w 6974209"/>
              <a:gd name="connsiteY72" fmla="*/ 1690661 h 4318692"/>
              <a:gd name="connsiteX73" fmla="*/ 4689876 w 6974209"/>
              <a:gd name="connsiteY73" fmla="*/ 1753879 h 4318692"/>
              <a:gd name="connsiteX74" fmla="*/ 4458451 w 6974209"/>
              <a:gd name="connsiteY74" fmla="*/ 1690661 h 4318692"/>
              <a:gd name="connsiteX75" fmla="*/ 4458451 w 6974209"/>
              <a:gd name="connsiteY75" fmla="*/ 2441227 h 4318692"/>
              <a:gd name="connsiteX76" fmla="*/ 4689876 w 6974209"/>
              <a:gd name="connsiteY76" fmla="*/ 2378009 h 4318692"/>
              <a:gd name="connsiteX77" fmla="*/ 4921300 w 6974209"/>
              <a:gd name="connsiteY77" fmla="*/ 2441227 h 4318692"/>
              <a:gd name="connsiteX78" fmla="*/ 4689876 w 6974209"/>
              <a:gd name="connsiteY78" fmla="*/ 2504445 h 4318692"/>
              <a:gd name="connsiteX79" fmla="*/ 4458451 w 6974209"/>
              <a:gd name="connsiteY79" fmla="*/ 2441227 h 4318692"/>
              <a:gd name="connsiteX80" fmla="*/ 4449885 w 6974209"/>
              <a:gd name="connsiteY80" fmla="*/ 179387 h 4318692"/>
              <a:gd name="connsiteX81" fmla="*/ 4681310 w 6974209"/>
              <a:gd name="connsiteY81" fmla="*/ 116168 h 4318692"/>
              <a:gd name="connsiteX82" fmla="*/ 4912734 w 6974209"/>
              <a:gd name="connsiteY82" fmla="*/ 179387 h 4318692"/>
              <a:gd name="connsiteX83" fmla="*/ 4681310 w 6974209"/>
              <a:gd name="connsiteY83" fmla="*/ 242605 h 4318692"/>
              <a:gd name="connsiteX84" fmla="*/ 4449885 w 6974209"/>
              <a:gd name="connsiteY84" fmla="*/ 179387 h 4318692"/>
              <a:gd name="connsiteX85" fmla="*/ 4449885 w 6974209"/>
              <a:gd name="connsiteY85" fmla="*/ 929953 h 4318692"/>
              <a:gd name="connsiteX86" fmla="*/ 4681310 w 6974209"/>
              <a:gd name="connsiteY86" fmla="*/ 866735 h 4318692"/>
              <a:gd name="connsiteX87" fmla="*/ 4912734 w 6974209"/>
              <a:gd name="connsiteY87" fmla="*/ 929953 h 4318692"/>
              <a:gd name="connsiteX88" fmla="*/ 4681310 w 6974209"/>
              <a:gd name="connsiteY88" fmla="*/ 993171 h 4318692"/>
              <a:gd name="connsiteX89" fmla="*/ 4449885 w 6974209"/>
              <a:gd name="connsiteY89" fmla="*/ 929953 h 4318692"/>
              <a:gd name="connsiteX90" fmla="*/ 3876296 w 6974209"/>
              <a:gd name="connsiteY90" fmla="*/ 3281944 h 4318692"/>
              <a:gd name="connsiteX91" fmla="*/ 4041187 w 6974209"/>
              <a:gd name="connsiteY91" fmla="*/ 3233427 h 4318692"/>
              <a:gd name="connsiteX92" fmla="*/ 4206078 w 6974209"/>
              <a:gd name="connsiteY92" fmla="*/ 3281944 h 4318692"/>
              <a:gd name="connsiteX93" fmla="*/ 4041187 w 6974209"/>
              <a:gd name="connsiteY93" fmla="*/ 3330460 h 4318692"/>
              <a:gd name="connsiteX94" fmla="*/ 3876296 w 6974209"/>
              <a:gd name="connsiteY94" fmla="*/ 3281944 h 4318692"/>
              <a:gd name="connsiteX95" fmla="*/ 3876296 w 6974209"/>
              <a:gd name="connsiteY95" fmla="*/ 4032510 h 4318692"/>
              <a:gd name="connsiteX96" fmla="*/ 4041187 w 6974209"/>
              <a:gd name="connsiteY96" fmla="*/ 3983994 h 4318692"/>
              <a:gd name="connsiteX97" fmla="*/ 4206078 w 6974209"/>
              <a:gd name="connsiteY97" fmla="*/ 4032510 h 4318692"/>
              <a:gd name="connsiteX98" fmla="*/ 4041187 w 6974209"/>
              <a:gd name="connsiteY98" fmla="*/ 4081027 h 4318692"/>
              <a:gd name="connsiteX99" fmla="*/ 3876296 w 6974209"/>
              <a:gd name="connsiteY99" fmla="*/ 4032510 h 4318692"/>
              <a:gd name="connsiteX100" fmla="*/ 3846487 w 6974209"/>
              <a:gd name="connsiteY100" fmla="*/ 1770668 h 4318692"/>
              <a:gd name="connsiteX101" fmla="*/ 4011378 w 6974209"/>
              <a:gd name="connsiteY101" fmla="*/ 1722152 h 4318692"/>
              <a:gd name="connsiteX102" fmla="*/ 4176269 w 6974209"/>
              <a:gd name="connsiteY102" fmla="*/ 1770668 h 4318692"/>
              <a:gd name="connsiteX103" fmla="*/ 4011378 w 6974209"/>
              <a:gd name="connsiteY103" fmla="*/ 1819185 h 4318692"/>
              <a:gd name="connsiteX104" fmla="*/ 3846487 w 6974209"/>
              <a:gd name="connsiteY104" fmla="*/ 1770668 h 4318692"/>
              <a:gd name="connsiteX105" fmla="*/ 3846487 w 6974209"/>
              <a:gd name="connsiteY105" fmla="*/ 2521235 h 4318692"/>
              <a:gd name="connsiteX106" fmla="*/ 4011378 w 6974209"/>
              <a:gd name="connsiteY106" fmla="*/ 2472719 h 4318692"/>
              <a:gd name="connsiteX107" fmla="*/ 4176269 w 6974209"/>
              <a:gd name="connsiteY107" fmla="*/ 2521235 h 4318692"/>
              <a:gd name="connsiteX108" fmla="*/ 4011378 w 6974209"/>
              <a:gd name="connsiteY108" fmla="*/ 2569751 h 4318692"/>
              <a:gd name="connsiteX109" fmla="*/ 3846487 w 6974209"/>
              <a:gd name="connsiteY109" fmla="*/ 2521235 h 4318692"/>
              <a:gd name="connsiteX110" fmla="*/ 3837921 w 6974209"/>
              <a:gd name="connsiteY110" fmla="*/ 259394 h 4318692"/>
              <a:gd name="connsiteX111" fmla="*/ 4002812 w 6974209"/>
              <a:gd name="connsiteY111" fmla="*/ 210878 h 4318692"/>
              <a:gd name="connsiteX112" fmla="*/ 4167703 w 6974209"/>
              <a:gd name="connsiteY112" fmla="*/ 259394 h 4318692"/>
              <a:gd name="connsiteX113" fmla="*/ 4002812 w 6974209"/>
              <a:gd name="connsiteY113" fmla="*/ 307911 h 4318692"/>
              <a:gd name="connsiteX114" fmla="*/ 3837921 w 6974209"/>
              <a:gd name="connsiteY114" fmla="*/ 259394 h 4318692"/>
              <a:gd name="connsiteX115" fmla="*/ 3837921 w 6974209"/>
              <a:gd name="connsiteY115" fmla="*/ 1009961 h 4318692"/>
              <a:gd name="connsiteX116" fmla="*/ 4002812 w 6974209"/>
              <a:gd name="connsiteY116" fmla="*/ 961445 h 4318692"/>
              <a:gd name="connsiteX117" fmla="*/ 4167703 w 6974209"/>
              <a:gd name="connsiteY117" fmla="*/ 1009961 h 4318692"/>
              <a:gd name="connsiteX118" fmla="*/ 4002812 w 6974209"/>
              <a:gd name="connsiteY118" fmla="*/ 1058477 h 4318692"/>
              <a:gd name="connsiteX119" fmla="*/ 3837921 w 6974209"/>
              <a:gd name="connsiteY119" fmla="*/ 1009961 h 4318692"/>
              <a:gd name="connsiteX120" fmla="*/ 3176514 w 6974209"/>
              <a:gd name="connsiteY120" fmla="*/ 3276091 h 4318692"/>
              <a:gd name="connsiteX121" fmla="*/ 3341403 w 6974209"/>
              <a:gd name="connsiteY121" fmla="*/ 3227575 h 4318692"/>
              <a:gd name="connsiteX122" fmla="*/ 3506292 w 6974209"/>
              <a:gd name="connsiteY122" fmla="*/ 3276091 h 4318692"/>
              <a:gd name="connsiteX123" fmla="*/ 3341403 w 6974209"/>
              <a:gd name="connsiteY123" fmla="*/ 3324608 h 4318692"/>
              <a:gd name="connsiteX124" fmla="*/ 3176514 w 6974209"/>
              <a:gd name="connsiteY124" fmla="*/ 3276091 h 4318692"/>
              <a:gd name="connsiteX125" fmla="*/ 3176514 w 6974209"/>
              <a:gd name="connsiteY125" fmla="*/ 4026658 h 4318692"/>
              <a:gd name="connsiteX126" fmla="*/ 3341403 w 6974209"/>
              <a:gd name="connsiteY126" fmla="*/ 3978142 h 4318692"/>
              <a:gd name="connsiteX127" fmla="*/ 3506292 w 6974209"/>
              <a:gd name="connsiteY127" fmla="*/ 4026658 h 4318692"/>
              <a:gd name="connsiteX128" fmla="*/ 3341403 w 6974209"/>
              <a:gd name="connsiteY128" fmla="*/ 4075174 h 4318692"/>
              <a:gd name="connsiteX129" fmla="*/ 3176514 w 6974209"/>
              <a:gd name="connsiteY129" fmla="*/ 4026658 h 4318692"/>
              <a:gd name="connsiteX130" fmla="*/ 3146704 w 6974209"/>
              <a:gd name="connsiteY130" fmla="*/ 1764816 h 4318692"/>
              <a:gd name="connsiteX131" fmla="*/ 3311594 w 6974209"/>
              <a:gd name="connsiteY131" fmla="*/ 1716300 h 4318692"/>
              <a:gd name="connsiteX132" fmla="*/ 3476483 w 6974209"/>
              <a:gd name="connsiteY132" fmla="*/ 1764816 h 4318692"/>
              <a:gd name="connsiteX133" fmla="*/ 3311594 w 6974209"/>
              <a:gd name="connsiteY133" fmla="*/ 1813332 h 4318692"/>
              <a:gd name="connsiteX134" fmla="*/ 3146704 w 6974209"/>
              <a:gd name="connsiteY134" fmla="*/ 1764816 h 4318692"/>
              <a:gd name="connsiteX135" fmla="*/ 3146704 w 6974209"/>
              <a:gd name="connsiteY135" fmla="*/ 2515383 h 4318692"/>
              <a:gd name="connsiteX136" fmla="*/ 3311594 w 6974209"/>
              <a:gd name="connsiteY136" fmla="*/ 2466866 h 4318692"/>
              <a:gd name="connsiteX137" fmla="*/ 3476483 w 6974209"/>
              <a:gd name="connsiteY137" fmla="*/ 2515383 h 4318692"/>
              <a:gd name="connsiteX138" fmla="*/ 3311594 w 6974209"/>
              <a:gd name="connsiteY138" fmla="*/ 2563899 h 4318692"/>
              <a:gd name="connsiteX139" fmla="*/ 3146704 w 6974209"/>
              <a:gd name="connsiteY139" fmla="*/ 2515383 h 4318692"/>
              <a:gd name="connsiteX140" fmla="*/ 3138138 w 6974209"/>
              <a:gd name="connsiteY140" fmla="*/ 253542 h 4318692"/>
              <a:gd name="connsiteX141" fmla="*/ 3303028 w 6974209"/>
              <a:gd name="connsiteY141" fmla="*/ 205026 h 4318692"/>
              <a:gd name="connsiteX142" fmla="*/ 3467917 w 6974209"/>
              <a:gd name="connsiteY142" fmla="*/ 253542 h 4318692"/>
              <a:gd name="connsiteX143" fmla="*/ 3303028 w 6974209"/>
              <a:gd name="connsiteY143" fmla="*/ 302058 h 4318692"/>
              <a:gd name="connsiteX144" fmla="*/ 3138138 w 6974209"/>
              <a:gd name="connsiteY144" fmla="*/ 253542 h 4318692"/>
              <a:gd name="connsiteX145" fmla="*/ 3138138 w 6974209"/>
              <a:gd name="connsiteY145" fmla="*/ 1004109 h 4318692"/>
              <a:gd name="connsiteX146" fmla="*/ 3303028 w 6974209"/>
              <a:gd name="connsiteY146" fmla="*/ 955592 h 4318692"/>
              <a:gd name="connsiteX147" fmla="*/ 3467917 w 6974209"/>
              <a:gd name="connsiteY147" fmla="*/ 1004109 h 4318692"/>
              <a:gd name="connsiteX148" fmla="*/ 3303028 w 6974209"/>
              <a:gd name="connsiteY148" fmla="*/ 1052625 h 4318692"/>
              <a:gd name="connsiteX149" fmla="*/ 3138138 w 6974209"/>
              <a:gd name="connsiteY149" fmla="*/ 1004109 h 4318692"/>
              <a:gd name="connsiteX150" fmla="*/ 2582873 w 6974209"/>
              <a:gd name="connsiteY150" fmla="*/ 3393502 h 4318692"/>
              <a:gd name="connsiteX151" fmla="*/ 2814298 w 6974209"/>
              <a:gd name="connsiteY151" fmla="*/ 3330283 h 4318692"/>
              <a:gd name="connsiteX152" fmla="*/ 3045722 w 6974209"/>
              <a:gd name="connsiteY152" fmla="*/ 3393502 h 4318692"/>
              <a:gd name="connsiteX153" fmla="*/ 2814298 w 6974209"/>
              <a:gd name="connsiteY153" fmla="*/ 3456720 h 4318692"/>
              <a:gd name="connsiteX154" fmla="*/ 2582873 w 6974209"/>
              <a:gd name="connsiteY154" fmla="*/ 3393502 h 4318692"/>
              <a:gd name="connsiteX155" fmla="*/ 2582873 w 6974209"/>
              <a:gd name="connsiteY155" fmla="*/ 4144068 h 4318692"/>
              <a:gd name="connsiteX156" fmla="*/ 2814298 w 6974209"/>
              <a:gd name="connsiteY156" fmla="*/ 4080850 h 4318692"/>
              <a:gd name="connsiteX157" fmla="*/ 3045722 w 6974209"/>
              <a:gd name="connsiteY157" fmla="*/ 4144068 h 4318692"/>
              <a:gd name="connsiteX158" fmla="*/ 2814298 w 6974209"/>
              <a:gd name="connsiteY158" fmla="*/ 4207287 h 4318692"/>
              <a:gd name="connsiteX159" fmla="*/ 2582873 w 6974209"/>
              <a:gd name="connsiteY159" fmla="*/ 4144068 h 4318692"/>
              <a:gd name="connsiteX160" fmla="*/ 2553064 w 6974209"/>
              <a:gd name="connsiteY160" fmla="*/ 1882226 h 4318692"/>
              <a:gd name="connsiteX161" fmla="*/ 2784489 w 6974209"/>
              <a:gd name="connsiteY161" fmla="*/ 1819008 h 4318692"/>
              <a:gd name="connsiteX162" fmla="*/ 3015913 w 6974209"/>
              <a:gd name="connsiteY162" fmla="*/ 1882226 h 4318692"/>
              <a:gd name="connsiteX163" fmla="*/ 2784489 w 6974209"/>
              <a:gd name="connsiteY163" fmla="*/ 1945444 h 4318692"/>
              <a:gd name="connsiteX164" fmla="*/ 2553064 w 6974209"/>
              <a:gd name="connsiteY164" fmla="*/ 1882226 h 4318692"/>
              <a:gd name="connsiteX165" fmla="*/ 2553064 w 6974209"/>
              <a:gd name="connsiteY165" fmla="*/ 2632793 h 4318692"/>
              <a:gd name="connsiteX166" fmla="*/ 2784489 w 6974209"/>
              <a:gd name="connsiteY166" fmla="*/ 2569575 h 4318692"/>
              <a:gd name="connsiteX167" fmla="*/ 3015913 w 6974209"/>
              <a:gd name="connsiteY167" fmla="*/ 2632793 h 4318692"/>
              <a:gd name="connsiteX168" fmla="*/ 2784489 w 6974209"/>
              <a:gd name="connsiteY168" fmla="*/ 2696011 h 4318692"/>
              <a:gd name="connsiteX169" fmla="*/ 2553064 w 6974209"/>
              <a:gd name="connsiteY169" fmla="*/ 2632793 h 4318692"/>
              <a:gd name="connsiteX170" fmla="*/ 2544498 w 6974209"/>
              <a:gd name="connsiteY170" fmla="*/ 370952 h 4318692"/>
              <a:gd name="connsiteX171" fmla="*/ 2775923 w 6974209"/>
              <a:gd name="connsiteY171" fmla="*/ 307734 h 4318692"/>
              <a:gd name="connsiteX172" fmla="*/ 3007347 w 6974209"/>
              <a:gd name="connsiteY172" fmla="*/ 370952 h 4318692"/>
              <a:gd name="connsiteX173" fmla="*/ 2775923 w 6974209"/>
              <a:gd name="connsiteY173" fmla="*/ 434170 h 4318692"/>
              <a:gd name="connsiteX174" fmla="*/ 2544498 w 6974209"/>
              <a:gd name="connsiteY174" fmla="*/ 370952 h 4318692"/>
              <a:gd name="connsiteX175" fmla="*/ 2544498 w 6974209"/>
              <a:gd name="connsiteY175" fmla="*/ 1121519 h 4318692"/>
              <a:gd name="connsiteX176" fmla="*/ 2775923 w 6974209"/>
              <a:gd name="connsiteY176" fmla="*/ 1058301 h 4318692"/>
              <a:gd name="connsiteX177" fmla="*/ 3007347 w 6974209"/>
              <a:gd name="connsiteY177" fmla="*/ 1121519 h 4318692"/>
              <a:gd name="connsiteX178" fmla="*/ 2775923 w 6974209"/>
              <a:gd name="connsiteY178" fmla="*/ 1184737 h 4318692"/>
              <a:gd name="connsiteX179" fmla="*/ 2544498 w 6974209"/>
              <a:gd name="connsiteY179" fmla="*/ 1121519 h 4318692"/>
              <a:gd name="connsiteX180" fmla="*/ 1943695 w 6974209"/>
              <a:gd name="connsiteY180" fmla="*/ 3370919 h 4318692"/>
              <a:gd name="connsiteX181" fmla="*/ 2108585 w 6974209"/>
              <a:gd name="connsiteY181" fmla="*/ 3322402 h 4318692"/>
              <a:gd name="connsiteX182" fmla="*/ 2273475 w 6974209"/>
              <a:gd name="connsiteY182" fmla="*/ 3370919 h 4318692"/>
              <a:gd name="connsiteX183" fmla="*/ 2108585 w 6974209"/>
              <a:gd name="connsiteY183" fmla="*/ 3419435 h 4318692"/>
              <a:gd name="connsiteX184" fmla="*/ 1943695 w 6974209"/>
              <a:gd name="connsiteY184" fmla="*/ 3370919 h 4318692"/>
              <a:gd name="connsiteX185" fmla="*/ 1943695 w 6974209"/>
              <a:gd name="connsiteY185" fmla="*/ 4121485 h 4318692"/>
              <a:gd name="connsiteX186" fmla="*/ 2108585 w 6974209"/>
              <a:gd name="connsiteY186" fmla="*/ 4072969 h 4318692"/>
              <a:gd name="connsiteX187" fmla="*/ 2273475 w 6974209"/>
              <a:gd name="connsiteY187" fmla="*/ 4121485 h 4318692"/>
              <a:gd name="connsiteX188" fmla="*/ 2108585 w 6974209"/>
              <a:gd name="connsiteY188" fmla="*/ 4170002 h 4318692"/>
              <a:gd name="connsiteX189" fmla="*/ 1943695 w 6974209"/>
              <a:gd name="connsiteY189" fmla="*/ 4121485 h 4318692"/>
              <a:gd name="connsiteX190" fmla="*/ 1913886 w 6974209"/>
              <a:gd name="connsiteY190" fmla="*/ 1859643 h 4318692"/>
              <a:gd name="connsiteX191" fmla="*/ 2078776 w 6974209"/>
              <a:gd name="connsiteY191" fmla="*/ 1811127 h 4318692"/>
              <a:gd name="connsiteX192" fmla="*/ 2243666 w 6974209"/>
              <a:gd name="connsiteY192" fmla="*/ 1859643 h 4318692"/>
              <a:gd name="connsiteX193" fmla="*/ 2078776 w 6974209"/>
              <a:gd name="connsiteY193" fmla="*/ 1908160 h 4318692"/>
              <a:gd name="connsiteX194" fmla="*/ 1913886 w 6974209"/>
              <a:gd name="connsiteY194" fmla="*/ 1859643 h 4318692"/>
              <a:gd name="connsiteX195" fmla="*/ 1913886 w 6974209"/>
              <a:gd name="connsiteY195" fmla="*/ 2610210 h 4318692"/>
              <a:gd name="connsiteX196" fmla="*/ 2078776 w 6974209"/>
              <a:gd name="connsiteY196" fmla="*/ 2561694 h 4318692"/>
              <a:gd name="connsiteX197" fmla="*/ 2243666 w 6974209"/>
              <a:gd name="connsiteY197" fmla="*/ 2610210 h 4318692"/>
              <a:gd name="connsiteX198" fmla="*/ 2078776 w 6974209"/>
              <a:gd name="connsiteY198" fmla="*/ 2658726 h 4318692"/>
              <a:gd name="connsiteX199" fmla="*/ 1913886 w 6974209"/>
              <a:gd name="connsiteY199" fmla="*/ 2610210 h 4318692"/>
              <a:gd name="connsiteX200" fmla="*/ 1905320 w 6974209"/>
              <a:gd name="connsiteY200" fmla="*/ 348369 h 4318692"/>
              <a:gd name="connsiteX201" fmla="*/ 2070210 w 6974209"/>
              <a:gd name="connsiteY201" fmla="*/ 299853 h 4318692"/>
              <a:gd name="connsiteX202" fmla="*/ 2235100 w 6974209"/>
              <a:gd name="connsiteY202" fmla="*/ 348369 h 4318692"/>
              <a:gd name="connsiteX203" fmla="*/ 2070210 w 6974209"/>
              <a:gd name="connsiteY203" fmla="*/ 396886 h 4318692"/>
              <a:gd name="connsiteX204" fmla="*/ 1905320 w 6974209"/>
              <a:gd name="connsiteY204" fmla="*/ 348369 h 4318692"/>
              <a:gd name="connsiteX205" fmla="*/ 1905320 w 6974209"/>
              <a:gd name="connsiteY205" fmla="*/ 1098936 h 4318692"/>
              <a:gd name="connsiteX206" fmla="*/ 2070210 w 6974209"/>
              <a:gd name="connsiteY206" fmla="*/ 1050420 h 4318692"/>
              <a:gd name="connsiteX207" fmla="*/ 2235100 w 6974209"/>
              <a:gd name="connsiteY207" fmla="*/ 1098936 h 4318692"/>
              <a:gd name="connsiteX208" fmla="*/ 2070210 w 6974209"/>
              <a:gd name="connsiteY208" fmla="*/ 1147452 h 4318692"/>
              <a:gd name="connsiteX209" fmla="*/ 1905320 w 6974209"/>
              <a:gd name="connsiteY209" fmla="*/ 1098936 h 4318692"/>
              <a:gd name="connsiteX210" fmla="*/ 1376918 w 6974209"/>
              <a:gd name="connsiteY210" fmla="*/ 3253821 h 4318692"/>
              <a:gd name="connsiteX211" fmla="*/ 1564950 w 6974209"/>
              <a:gd name="connsiteY211" fmla="*/ 3205304 h 4318692"/>
              <a:gd name="connsiteX212" fmla="*/ 1752982 w 6974209"/>
              <a:gd name="connsiteY212" fmla="*/ 3253821 h 4318692"/>
              <a:gd name="connsiteX213" fmla="*/ 1564950 w 6974209"/>
              <a:gd name="connsiteY213" fmla="*/ 3302337 h 4318692"/>
              <a:gd name="connsiteX214" fmla="*/ 1376918 w 6974209"/>
              <a:gd name="connsiteY214" fmla="*/ 3253821 h 4318692"/>
              <a:gd name="connsiteX215" fmla="*/ 1376918 w 6974209"/>
              <a:gd name="connsiteY215" fmla="*/ 4004387 h 4318692"/>
              <a:gd name="connsiteX216" fmla="*/ 1564950 w 6974209"/>
              <a:gd name="connsiteY216" fmla="*/ 3955871 h 4318692"/>
              <a:gd name="connsiteX217" fmla="*/ 1752982 w 6974209"/>
              <a:gd name="connsiteY217" fmla="*/ 4004387 h 4318692"/>
              <a:gd name="connsiteX218" fmla="*/ 1564950 w 6974209"/>
              <a:gd name="connsiteY218" fmla="*/ 4052904 h 4318692"/>
              <a:gd name="connsiteX219" fmla="*/ 1376918 w 6974209"/>
              <a:gd name="connsiteY219" fmla="*/ 4004387 h 4318692"/>
              <a:gd name="connsiteX220" fmla="*/ 1347109 w 6974209"/>
              <a:gd name="connsiteY220" fmla="*/ 1742545 h 4318692"/>
              <a:gd name="connsiteX221" fmla="*/ 1535141 w 6974209"/>
              <a:gd name="connsiteY221" fmla="*/ 1694029 h 4318692"/>
              <a:gd name="connsiteX222" fmla="*/ 1723173 w 6974209"/>
              <a:gd name="connsiteY222" fmla="*/ 1742545 h 4318692"/>
              <a:gd name="connsiteX223" fmla="*/ 1535141 w 6974209"/>
              <a:gd name="connsiteY223" fmla="*/ 1791062 h 4318692"/>
              <a:gd name="connsiteX224" fmla="*/ 1347109 w 6974209"/>
              <a:gd name="connsiteY224" fmla="*/ 1742545 h 4318692"/>
              <a:gd name="connsiteX225" fmla="*/ 1347109 w 6974209"/>
              <a:gd name="connsiteY225" fmla="*/ 2493112 h 4318692"/>
              <a:gd name="connsiteX226" fmla="*/ 1535141 w 6974209"/>
              <a:gd name="connsiteY226" fmla="*/ 2444596 h 4318692"/>
              <a:gd name="connsiteX227" fmla="*/ 1723173 w 6974209"/>
              <a:gd name="connsiteY227" fmla="*/ 2493112 h 4318692"/>
              <a:gd name="connsiteX228" fmla="*/ 1535141 w 6974209"/>
              <a:gd name="connsiteY228" fmla="*/ 2541628 h 4318692"/>
              <a:gd name="connsiteX229" fmla="*/ 1347109 w 6974209"/>
              <a:gd name="connsiteY229" fmla="*/ 2493112 h 4318692"/>
              <a:gd name="connsiteX230" fmla="*/ 1338543 w 6974209"/>
              <a:gd name="connsiteY230" fmla="*/ 231271 h 4318692"/>
              <a:gd name="connsiteX231" fmla="*/ 1526575 w 6974209"/>
              <a:gd name="connsiteY231" fmla="*/ 182755 h 4318692"/>
              <a:gd name="connsiteX232" fmla="*/ 1714607 w 6974209"/>
              <a:gd name="connsiteY232" fmla="*/ 231271 h 4318692"/>
              <a:gd name="connsiteX233" fmla="*/ 1526575 w 6974209"/>
              <a:gd name="connsiteY233" fmla="*/ 279788 h 4318692"/>
              <a:gd name="connsiteX234" fmla="*/ 1338543 w 6974209"/>
              <a:gd name="connsiteY234" fmla="*/ 231271 h 4318692"/>
              <a:gd name="connsiteX235" fmla="*/ 1338543 w 6974209"/>
              <a:gd name="connsiteY235" fmla="*/ 981838 h 4318692"/>
              <a:gd name="connsiteX236" fmla="*/ 1526575 w 6974209"/>
              <a:gd name="connsiteY236" fmla="*/ 933322 h 4318692"/>
              <a:gd name="connsiteX237" fmla="*/ 1714607 w 6974209"/>
              <a:gd name="connsiteY237" fmla="*/ 981838 h 4318692"/>
              <a:gd name="connsiteX238" fmla="*/ 1526575 w 6974209"/>
              <a:gd name="connsiteY238" fmla="*/ 1030354 h 4318692"/>
              <a:gd name="connsiteX239" fmla="*/ 1338543 w 6974209"/>
              <a:gd name="connsiteY239" fmla="*/ 981838 h 4318692"/>
              <a:gd name="connsiteX240" fmla="*/ 476221 w 6974209"/>
              <a:gd name="connsiteY240" fmla="*/ 3267065 h 4318692"/>
              <a:gd name="connsiteX241" fmla="*/ 707647 w 6974209"/>
              <a:gd name="connsiteY241" fmla="*/ 3203847 h 4318692"/>
              <a:gd name="connsiteX242" fmla="*/ 939071 w 6974209"/>
              <a:gd name="connsiteY242" fmla="*/ 3267065 h 4318692"/>
              <a:gd name="connsiteX243" fmla="*/ 707647 w 6974209"/>
              <a:gd name="connsiteY243" fmla="*/ 3330283 h 4318692"/>
              <a:gd name="connsiteX244" fmla="*/ 476221 w 6974209"/>
              <a:gd name="connsiteY244" fmla="*/ 3267065 h 4318692"/>
              <a:gd name="connsiteX245" fmla="*/ 476221 w 6974209"/>
              <a:gd name="connsiteY245" fmla="*/ 4017632 h 4318692"/>
              <a:gd name="connsiteX246" fmla="*/ 707647 w 6974209"/>
              <a:gd name="connsiteY246" fmla="*/ 3954414 h 4318692"/>
              <a:gd name="connsiteX247" fmla="*/ 939071 w 6974209"/>
              <a:gd name="connsiteY247" fmla="*/ 4017632 h 4318692"/>
              <a:gd name="connsiteX248" fmla="*/ 707647 w 6974209"/>
              <a:gd name="connsiteY248" fmla="*/ 4080850 h 4318692"/>
              <a:gd name="connsiteX249" fmla="*/ 476221 w 6974209"/>
              <a:gd name="connsiteY249" fmla="*/ 4017632 h 4318692"/>
              <a:gd name="connsiteX250" fmla="*/ 446412 w 6974209"/>
              <a:gd name="connsiteY250" fmla="*/ 1755790 h 4318692"/>
              <a:gd name="connsiteX251" fmla="*/ 677838 w 6974209"/>
              <a:gd name="connsiteY251" fmla="*/ 1692572 h 4318692"/>
              <a:gd name="connsiteX252" fmla="*/ 909262 w 6974209"/>
              <a:gd name="connsiteY252" fmla="*/ 1755790 h 4318692"/>
              <a:gd name="connsiteX253" fmla="*/ 677838 w 6974209"/>
              <a:gd name="connsiteY253" fmla="*/ 1819008 h 4318692"/>
              <a:gd name="connsiteX254" fmla="*/ 446412 w 6974209"/>
              <a:gd name="connsiteY254" fmla="*/ 1755790 h 4318692"/>
              <a:gd name="connsiteX255" fmla="*/ 446412 w 6974209"/>
              <a:gd name="connsiteY255" fmla="*/ 2506357 h 4318692"/>
              <a:gd name="connsiteX256" fmla="*/ 677838 w 6974209"/>
              <a:gd name="connsiteY256" fmla="*/ 2443138 h 4318692"/>
              <a:gd name="connsiteX257" fmla="*/ 909262 w 6974209"/>
              <a:gd name="connsiteY257" fmla="*/ 2506357 h 4318692"/>
              <a:gd name="connsiteX258" fmla="*/ 677838 w 6974209"/>
              <a:gd name="connsiteY258" fmla="*/ 2569575 h 4318692"/>
              <a:gd name="connsiteX259" fmla="*/ 446412 w 6974209"/>
              <a:gd name="connsiteY259" fmla="*/ 2506357 h 4318692"/>
              <a:gd name="connsiteX260" fmla="*/ 437846 w 6974209"/>
              <a:gd name="connsiteY260" fmla="*/ 244516 h 4318692"/>
              <a:gd name="connsiteX261" fmla="*/ 669272 w 6974209"/>
              <a:gd name="connsiteY261" fmla="*/ 181298 h 4318692"/>
              <a:gd name="connsiteX262" fmla="*/ 900696 w 6974209"/>
              <a:gd name="connsiteY262" fmla="*/ 244516 h 4318692"/>
              <a:gd name="connsiteX263" fmla="*/ 669272 w 6974209"/>
              <a:gd name="connsiteY263" fmla="*/ 307734 h 4318692"/>
              <a:gd name="connsiteX264" fmla="*/ 437846 w 6974209"/>
              <a:gd name="connsiteY264" fmla="*/ 244516 h 4318692"/>
              <a:gd name="connsiteX265" fmla="*/ 437846 w 6974209"/>
              <a:gd name="connsiteY265" fmla="*/ 995083 h 4318692"/>
              <a:gd name="connsiteX266" fmla="*/ 669272 w 6974209"/>
              <a:gd name="connsiteY266" fmla="*/ 931864 h 4318692"/>
              <a:gd name="connsiteX267" fmla="*/ 900696 w 6974209"/>
              <a:gd name="connsiteY267" fmla="*/ 995083 h 4318692"/>
              <a:gd name="connsiteX268" fmla="*/ 669272 w 6974209"/>
              <a:gd name="connsiteY268" fmla="*/ 1058301 h 4318692"/>
              <a:gd name="connsiteX269" fmla="*/ 437846 w 6974209"/>
              <a:gd name="connsiteY269" fmla="*/ 995083 h 4318692"/>
              <a:gd name="connsiteX270" fmla="*/ 38375 w 6974209"/>
              <a:gd name="connsiteY270" fmla="*/ 3176373 h 4318692"/>
              <a:gd name="connsiteX271" fmla="*/ 70559 w 6974209"/>
              <a:gd name="connsiteY271" fmla="*/ 3163526 h 4318692"/>
              <a:gd name="connsiteX272" fmla="*/ 1151056 w 6974209"/>
              <a:gd name="connsiteY272" fmla="*/ 3056273 h 4318692"/>
              <a:gd name="connsiteX273" fmla="*/ 1825247 w 6974209"/>
              <a:gd name="connsiteY273" fmla="*/ 3089244 h 4318692"/>
              <a:gd name="connsiteX274" fmla="*/ 1912984 w 6974209"/>
              <a:gd name="connsiteY274" fmla="*/ 3099747 h 4318692"/>
              <a:gd name="connsiteX275" fmla="*/ 1920836 w 6974209"/>
              <a:gd name="connsiteY275" fmla="*/ 3097834 h 4318692"/>
              <a:gd name="connsiteX276" fmla="*/ 1938191 w 6974209"/>
              <a:gd name="connsiteY276" fmla="*/ 3101753 h 4318692"/>
              <a:gd name="connsiteX277" fmla="*/ 2738696 w 6974209"/>
              <a:gd name="connsiteY277" fmla="*/ 3165505 h 4318692"/>
              <a:gd name="connsiteX278" fmla="*/ 3508686 w 6974209"/>
              <a:gd name="connsiteY278" fmla="*/ 3107720 h 4318692"/>
              <a:gd name="connsiteX279" fmla="*/ 3509144 w 6974209"/>
              <a:gd name="connsiteY279" fmla="*/ 3107629 h 4318692"/>
              <a:gd name="connsiteX280" fmla="*/ 3511859 w 6974209"/>
              <a:gd name="connsiteY280" fmla="*/ 3106943 h 4318692"/>
              <a:gd name="connsiteX281" fmla="*/ 3560612 w 6974209"/>
              <a:gd name="connsiteY281" fmla="*/ 3096299 h 4318692"/>
              <a:gd name="connsiteX282" fmla="*/ 3584737 w 6974209"/>
              <a:gd name="connsiteY282" fmla="*/ 3091721 h 4318692"/>
              <a:gd name="connsiteX283" fmla="*/ 3616567 w 6974209"/>
              <a:gd name="connsiteY283" fmla="*/ 3082749 h 4318692"/>
              <a:gd name="connsiteX284" fmla="*/ 3602569 w 6974209"/>
              <a:gd name="connsiteY284" fmla="*/ 3088337 h 4318692"/>
              <a:gd name="connsiteX285" fmla="*/ 3613689 w 6974209"/>
              <a:gd name="connsiteY285" fmla="*/ 3086226 h 4318692"/>
              <a:gd name="connsiteX286" fmla="*/ 4508697 w 6974209"/>
              <a:gd name="connsiteY286" fmla="*/ 3022549 h 4318692"/>
              <a:gd name="connsiteX287" fmla="*/ 5182889 w 6974209"/>
              <a:gd name="connsiteY287" fmla="*/ 3055519 h 4318692"/>
              <a:gd name="connsiteX288" fmla="*/ 5270627 w 6974209"/>
              <a:gd name="connsiteY288" fmla="*/ 3066023 h 4318692"/>
              <a:gd name="connsiteX289" fmla="*/ 5278477 w 6974209"/>
              <a:gd name="connsiteY289" fmla="*/ 3064110 h 4318692"/>
              <a:gd name="connsiteX290" fmla="*/ 5295832 w 6974209"/>
              <a:gd name="connsiteY290" fmla="*/ 3068029 h 4318692"/>
              <a:gd name="connsiteX291" fmla="*/ 6096338 w 6974209"/>
              <a:gd name="connsiteY291" fmla="*/ 3131780 h 4318692"/>
              <a:gd name="connsiteX292" fmla="*/ 6942343 w 6974209"/>
              <a:gd name="connsiteY292" fmla="*/ 3058007 h 4318692"/>
              <a:gd name="connsiteX293" fmla="*/ 6974209 w 6974209"/>
              <a:gd name="connsiteY293" fmla="*/ 3049025 h 4318692"/>
              <a:gd name="connsiteX294" fmla="*/ 6942026 w 6974209"/>
              <a:gd name="connsiteY294" fmla="*/ 3061872 h 4318692"/>
              <a:gd name="connsiteX295" fmla="*/ 5861528 w 6974209"/>
              <a:gd name="connsiteY295" fmla="*/ 3169125 h 4318692"/>
              <a:gd name="connsiteX296" fmla="*/ 5187338 w 6974209"/>
              <a:gd name="connsiteY296" fmla="*/ 3136154 h 4318692"/>
              <a:gd name="connsiteX297" fmla="*/ 5099602 w 6974209"/>
              <a:gd name="connsiteY297" fmla="*/ 3125651 h 4318692"/>
              <a:gd name="connsiteX298" fmla="*/ 5091750 w 6974209"/>
              <a:gd name="connsiteY298" fmla="*/ 3127564 h 4318692"/>
              <a:gd name="connsiteX299" fmla="*/ 5074395 w 6974209"/>
              <a:gd name="connsiteY299" fmla="*/ 3123645 h 4318692"/>
              <a:gd name="connsiteX300" fmla="*/ 4273888 w 6974209"/>
              <a:gd name="connsiteY300" fmla="*/ 3059893 h 4318692"/>
              <a:gd name="connsiteX301" fmla="*/ 3503899 w 6974209"/>
              <a:gd name="connsiteY301" fmla="*/ 3117678 h 4318692"/>
              <a:gd name="connsiteX302" fmla="*/ 3503441 w 6974209"/>
              <a:gd name="connsiteY302" fmla="*/ 3117769 h 4318692"/>
              <a:gd name="connsiteX303" fmla="*/ 3500725 w 6974209"/>
              <a:gd name="connsiteY303" fmla="*/ 3118455 h 4318692"/>
              <a:gd name="connsiteX304" fmla="*/ 3451974 w 6974209"/>
              <a:gd name="connsiteY304" fmla="*/ 3129099 h 4318692"/>
              <a:gd name="connsiteX305" fmla="*/ 3427849 w 6974209"/>
              <a:gd name="connsiteY305" fmla="*/ 3133677 h 4318692"/>
              <a:gd name="connsiteX306" fmla="*/ 3396017 w 6974209"/>
              <a:gd name="connsiteY306" fmla="*/ 3142649 h 4318692"/>
              <a:gd name="connsiteX307" fmla="*/ 3410015 w 6974209"/>
              <a:gd name="connsiteY307" fmla="*/ 3137061 h 4318692"/>
              <a:gd name="connsiteX308" fmla="*/ 3398896 w 6974209"/>
              <a:gd name="connsiteY308" fmla="*/ 3139172 h 4318692"/>
              <a:gd name="connsiteX309" fmla="*/ 2503888 w 6974209"/>
              <a:gd name="connsiteY309" fmla="*/ 3202849 h 4318692"/>
              <a:gd name="connsiteX310" fmla="*/ 1829696 w 6974209"/>
              <a:gd name="connsiteY310" fmla="*/ 3169878 h 4318692"/>
              <a:gd name="connsiteX311" fmla="*/ 1741960 w 6974209"/>
              <a:gd name="connsiteY311" fmla="*/ 3159375 h 4318692"/>
              <a:gd name="connsiteX312" fmla="*/ 1734108 w 6974209"/>
              <a:gd name="connsiteY312" fmla="*/ 3161288 h 4318692"/>
              <a:gd name="connsiteX313" fmla="*/ 1716753 w 6974209"/>
              <a:gd name="connsiteY313" fmla="*/ 3157369 h 4318692"/>
              <a:gd name="connsiteX314" fmla="*/ 916246 w 6974209"/>
              <a:gd name="connsiteY314" fmla="*/ 3093617 h 4318692"/>
              <a:gd name="connsiteX315" fmla="*/ 70243 w 6974209"/>
              <a:gd name="connsiteY315" fmla="*/ 3167391 h 4318692"/>
              <a:gd name="connsiteX316" fmla="*/ 38375 w 6974209"/>
              <a:gd name="connsiteY316" fmla="*/ 3541650 h 4318692"/>
              <a:gd name="connsiteX317" fmla="*/ 70560 w 6974209"/>
              <a:gd name="connsiteY317" fmla="*/ 3528803 h 4318692"/>
              <a:gd name="connsiteX318" fmla="*/ 1151056 w 6974209"/>
              <a:gd name="connsiteY318" fmla="*/ 3421550 h 4318692"/>
              <a:gd name="connsiteX319" fmla="*/ 1825248 w 6974209"/>
              <a:gd name="connsiteY319" fmla="*/ 3454520 h 4318692"/>
              <a:gd name="connsiteX320" fmla="*/ 1912985 w 6974209"/>
              <a:gd name="connsiteY320" fmla="*/ 3465024 h 4318692"/>
              <a:gd name="connsiteX321" fmla="*/ 1920836 w 6974209"/>
              <a:gd name="connsiteY321" fmla="*/ 3463111 h 4318692"/>
              <a:gd name="connsiteX322" fmla="*/ 1938191 w 6974209"/>
              <a:gd name="connsiteY322" fmla="*/ 3467030 h 4318692"/>
              <a:gd name="connsiteX323" fmla="*/ 2738696 w 6974209"/>
              <a:gd name="connsiteY323" fmla="*/ 3530781 h 4318692"/>
              <a:gd name="connsiteX324" fmla="*/ 3508686 w 6974209"/>
              <a:gd name="connsiteY324" fmla="*/ 3472997 h 4318692"/>
              <a:gd name="connsiteX325" fmla="*/ 3509144 w 6974209"/>
              <a:gd name="connsiteY325" fmla="*/ 3472906 h 4318692"/>
              <a:gd name="connsiteX326" fmla="*/ 3511859 w 6974209"/>
              <a:gd name="connsiteY326" fmla="*/ 3472219 h 4318692"/>
              <a:gd name="connsiteX327" fmla="*/ 3560612 w 6974209"/>
              <a:gd name="connsiteY327" fmla="*/ 3461576 h 4318692"/>
              <a:gd name="connsiteX328" fmla="*/ 3584737 w 6974209"/>
              <a:gd name="connsiteY328" fmla="*/ 3456997 h 4318692"/>
              <a:gd name="connsiteX329" fmla="*/ 3616567 w 6974209"/>
              <a:gd name="connsiteY329" fmla="*/ 3448026 h 4318692"/>
              <a:gd name="connsiteX330" fmla="*/ 3602569 w 6974209"/>
              <a:gd name="connsiteY330" fmla="*/ 3453613 h 4318692"/>
              <a:gd name="connsiteX331" fmla="*/ 3613689 w 6974209"/>
              <a:gd name="connsiteY331" fmla="*/ 3451503 h 4318692"/>
              <a:gd name="connsiteX332" fmla="*/ 4508697 w 6974209"/>
              <a:gd name="connsiteY332" fmla="*/ 3387826 h 4318692"/>
              <a:gd name="connsiteX333" fmla="*/ 5182889 w 6974209"/>
              <a:gd name="connsiteY333" fmla="*/ 3420796 h 4318692"/>
              <a:gd name="connsiteX334" fmla="*/ 5270627 w 6974209"/>
              <a:gd name="connsiteY334" fmla="*/ 3431300 h 4318692"/>
              <a:gd name="connsiteX335" fmla="*/ 5278477 w 6974209"/>
              <a:gd name="connsiteY335" fmla="*/ 3429387 h 4318692"/>
              <a:gd name="connsiteX336" fmla="*/ 5295832 w 6974209"/>
              <a:gd name="connsiteY336" fmla="*/ 3433306 h 4318692"/>
              <a:gd name="connsiteX337" fmla="*/ 6096338 w 6974209"/>
              <a:gd name="connsiteY337" fmla="*/ 3497057 h 4318692"/>
              <a:gd name="connsiteX338" fmla="*/ 6942343 w 6974209"/>
              <a:gd name="connsiteY338" fmla="*/ 3423284 h 4318692"/>
              <a:gd name="connsiteX339" fmla="*/ 6974209 w 6974209"/>
              <a:gd name="connsiteY339" fmla="*/ 3414301 h 4318692"/>
              <a:gd name="connsiteX340" fmla="*/ 6942026 w 6974209"/>
              <a:gd name="connsiteY340" fmla="*/ 3427148 h 4318692"/>
              <a:gd name="connsiteX341" fmla="*/ 5861528 w 6974209"/>
              <a:gd name="connsiteY341" fmla="*/ 3534401 h 4318692"/>
              <a:gd name="connsiteX342" fmla="*/ 5187338 w 6974209"/>
              <a:gd name="connsiteY342" fmla="*/ 3501431 h 4318692"/>
              <a:gd name="connsiteX343" fmla="*/ 5099602 w 6974209"/>
              <a:gd name="connsiteY343" fmla="*/ 3490928 h 4318692"/>
              <a:gd name="connsiteX344" fmla="*/ 5091750 w 6974209"/>
              <a:gd name="connsiteY344" fmla="*/ 3492841 h 4318692"/>
              <a:gd name="connsiteX345" fmla="*/ 5074395 w 6974209"/>
              <a:gd name="connsiteY345" fmla="*/ 3488922 h 4318692"/>
              <a:gd name="connsiteX346" fmla="*/ 4273888 w 6974209"/>
              <a:gd name="connsiteY346" fmla="*/ 3425170 h 4318692"/>
              <a:gd name="connsiteX347" fmla="*/ 3503900 w 6974209"/>
              <a:gd name="connsiteY347" fmla="*/ 3482955 h 4318692"/>
              <a:gd name="connsiteX348" fmla="*/ 3503441 w 6974209"/>
              <a:gd name="connsiteY348" fmla="*/ 3483045 h 4318692"/>
              <a:gd name="connsiteX349" fmla="*/ 3500725 w 6974209"/>
              <a:gd name="connsiteY349" fmla="*/ 3483732 h 4318692"/>
              <a:gd name="connsiteX350" fmla="*/ 3451974 w 6974209"/>
              <a:gd name="connsiteY350" fmla="*/ 3494375 h 4318692"/>
              <a:gd name="connsiteX351" fmla="*/ 3427849 w 6974209"/>
              <a:gd name="connsiteY351" fmla="*/ 3498954 h 4318692"/>
              <a:gd name="connsiteX352" fmla="*/ 3396017 w 6974209"/>
              <a:gd name="connsiteY352" fmla="*/ 3507926 h 4318692"/>
              <a:gd name="connsiteX353" fmla="*/ 3410015 w 6974209"/>
              <a:gd name="connsiteY353" fmla="*/ 3502338 h 4318692"/>
              <a:gd name="connsiteX354" fmla="*/ 3398896 w 6974209"/>
              <a:gd name="connsiteY354" fmla="*/ 3504448 h 4318692"/>
              <a:gd name="connsiteX355" fmla="*/ 2503889 w 6974209"/>
              <a:gd name="connsiteY355" fmla="*/ 3568125 h 4318692"/>
              <a:gd name="connsiteX356" fmla="*/ 1829697 w 6974209"/>
              <a:gd name="connsiteY356" fmla="*/ 3535155 h 4318692"/>
              <a:gd name="connsiteX357" fmla="*/ 1741960 w 6974209"/>
              <a:gd name="connsiteY357" fmla="*/ 3524651 h 4318692"/>
              <a:gd name="connsiteX358" fmla="*/ 1734108 w 6974209"/>
              <a:gd name="connsiteY358" fmla="*/ 3526565 h 4318692"/>
              <a:gd name="connsiteX359" fmla="*/ 1716753 w 6974209"/>
              <a:gd name="connsiteY359" fmla="*/ 3522646 h 4318692"/>
              <a:gd name="connsiteX360" fmla="*/ 916247 w 6974209"/>
              <a:gd name="connsiteY360" fmla="*/ 3458894 h 4318692"/>
              <a:gd name="connsiteX361" fmla="*/ 70243 w 6974209"/>
              <a:gd name="connsiteY361" fmla="*/ 3532668 h 4318692"/>
              <a:gd name="connsiteX362" fmla="*/ 38375 w 6974209"/>
              <a:gd name="connsiteY362" fmla="*/ 3926940 h 4318692"/>
              <a:gd name="connsiteX363" fmla="*/ 70559 w 6974209"/>
              <a:gd name="connsiteY363" fmla="*/ 3914093 h 4318692"/>
              <a:gd name="connsiteX364" fmla="*/ 1151056 w 6974209"/>
              <a:gd name="connsiteY364" fmla="*/ 3806840 h 4318692"/>
              <a:gd name="connsiteX365" fmla="*/ 1825247 w 6974209"/>
              <a:gd name="connsiteY365" fmla="*/ 3839810 h 4318692"/>
              <a:gd name="connsiteX366" fmla="*/ 1912984 w 6974209"/>
              <a:gd name="connsiteY366" fmla="*/ 3850314 h 4318692"/>
              <a:gd name="connsiteX367" fmla="*/ 1920836 w 6974209"/>
              <a:gd name="connsiteY367" fmla="*/ 3848401 h 4318692"/>
              <a:gd name="connsiteX368" fmla="*/ 1938191 w 6974209"/>
              <a:gd name="connsiteY368" fmla="*/ 3852320 h 4318692"/>
              <a:gd name="connsiteX369" fmla="*/ 2738696 w 6974209"/>
              <a:gd name="connsiteY369" fmla="*/ 3916071 h 4318692"/>
              <a:gd name="connsiteX370" fmla="*/ 3508686 w 6974209"/>
              <a:gd name="connsiteY370" fmla="*/ 3858287 h 4318692"/>
              <a:gd name="connsiteX371" fmla="*/ 3509144 w 6974209"/>
              <a:gd name="connsiteY371" fmla="*/ 3858196 h 4318692"/>
              <a:gd name="connsiteX372" fmla="*/ 3511859 w 6974209"/>
              <a:gd name="connsiteY372" fmla="*/ 3857510 h 4318692"/>
              <a:gd name="connsiteX373" fmla="*/ 3560612 w 6974209"/>
              <a:gd name="connsiteY373" fmla="*/ 3846866 h 4318692"/>
              <a:gd name="connsiteX374" fmla="*/ 3584737 w 6974209"/>
              <a:gd name="connsiteY374" fmla="*/ 3842287 h 4318692"/>
              <a:gd name="connsiteX375" fmla="*/ 3616567 w 6974209"/>
              <a:gd name="connsiteY375" fmla="*/ 3833316 h 4318692"/>
              <a:gd name="connsiteX376" fmla="*/ 3602569 w 6974209"/>
              <a:gd name="connsiteY376" fmla="*/ 3838903 h 4318692"/>
              <a:gd name="connsiteX377" fmla="*/ 3613689 w 6974209"/>
              <a:gd name="connsiteY377" fmla="*/ 3836793 h 4318692"/>
              <a:gd name="connsiteX378" fmla="*/ 4508697 w 6974209"/>
              <a:gd name="connsiteY378" fmla="*/ 3773116 h 4318692"/>
              <a:gd name="connsiteX379" fmla="*/ 5182889 w 6974209"/>
              <a:gd name="connsiteY379" fmla="*/ 3806086 h 4318692"/>
              <a:gd name="connsiteX380" fmla="*/ 5270627 w 6974209"/>
              <a:gd name="connsiteY380" fmla="*/ 3816590 h 4318692"/>
              <a:gd name="connsiteX381" fmla="*/ 5278477 w 6974209"/>
              <a:gd name="connsiteY381" fmla="*/ 3814676 h 4318692"/>
              <a:gd name="connsiteX382" fmla="*/ 5295832 w 6974209"/>
              <a:gd name="connsiteY382" fmla="*/ 3818596 h 4318692"/>
              <a:gd name="connsiteX383" fmla="*/ 6096338 w 6974209"/>
              <a:gd name="connsiteY383" fmla="*/ 3882347 h 4318692"/>
              <a:gd name="connsiteX384" fmla="*/ 6942343 w 6974209"/>
              <a:gd name="connsiteY384" fmla="*/ 3808574 h 4318692"/>
              <a:gd name="connsiteX385" fmla="*/ 6974209 w 6974209"/>
              <a:gd name="connsiteY385" fmla="*/ 3799591 h 4318692"/>
              <a:gd name="connsiteX386" fmla="*/ 6942026 w 6974209"/>
              <a:gd name="connsiteY386" fmla="*/ 3812438 h 4318692"/>
              <a:gd name="connsiteX387" fmla="*/ 5861528 w 6974209"/>
              <a:gd name="connsiteY387" fmla="*/ 3919691 h 4318692"/>
              <a:gd name="connsiteX388" fmla="*/ 5187338 w 6974209"/>
              <a:gd name="connsiteY388" fmla="*/ 3886721 h 4318692"/>
              <a:gd name="connsiteX389" fmla="*/ 5099602 w 6974209"/>
              <a:gd name="connsiteY389" fmla="*/ 3876217 h 4318692"/>
              <a:gd name="connsiteX390" fmla="*/ 5091750 w 6974209"/>
              <a:gd name="connsiteY390" fmla="*/ 3878131 h 4318692"/>
              <a:gd name="connsiteX391" fmla="*/ 5074395 w 6974209"/>
              <a:gd name="connsiteY391" fmla="*/ 3874212 h 4318692"/>
              <a:gd name="connsiteX392" fmla="*/ 4273888 w 6974209"/>
              <a:gd name="connsiteY392" fmla="*/ 3810460 h 4318692"/>
              <a:gd name="connsiteX393" fmla="*/ 3503899 w 6974209"/>
              <a:gd name="connsiteY393" fmla="*/ 3868245 h 4318692"/>
              <a:gd name="connsiteX394" fmla="*/ 3503441 w 6974209"/>
              <a:gd name="connsiteY394" fmla="*/ 3868335 h 4318692"/>
              <a:gd name="connsiteX395" fmla="*/ 3500725 w 6974209"/>
              <a:gd name="connsiteY395" fmla="*/ 3869022 h 4318692"/>
              <a:gd name="connsiteX396" fmla="*/ 3451974 w 6974209"/>
              <a:gd name="connsiteY396" fmla="*/ 3879665 h 4318692"/>
              <a:gd name="connsiteX397" fmla="*/ 3427849 w 6974209"/>
              <a:gd name="connsiteY397" fmla="*/ 3884244 h 4318692"/>
              <a:gd name="connsiteX398" fmla="*/ 3396017 w 6974209"/>
              <a:gd name="connsiteY398" fmla="*/ 3893216 h 4318692"/>
              <a:gd name="connsiteX399" fmla="*/ 3410015 w 6974209"/>
              <a:gd name="connsiteY399" fmla="*/ 3887628 h 4318692"/>
              <a:gd name="connsiteX400" fmla="*/ 3398896 w 6974209"/>
              <a:gd name="connsiteY400" fmla="*/ 3889738 h 4318692"/>
              <a:gd name="connsiteX401" fmla="*/ 2503888 w 6974209"/>
              <a:gd name="connsiteY401" fmla="*/ 3953415 h 4318692"/>
              <a:gd name="connsiteX402" fmla="*/ 1829696 w 6974209"/>
              <a:gd name="connsiteY402" fmla="*/ 3920445 h 4318692"/>
              <a:gd name="connsiteX403" fmla="*/ 1741960 w 6974209"/>
              <a:gd name="connsiteY403" fmla="*/ 3909942 h 4318692"/>
              <a:gd name="connsiteX404" fmla="*/ 1734108 w 6974209"/>
              <a:gd name="connsiteY404" fmla="*/ 3911855 h 4318692"/>
              <a:gd name="connsiteX405" fmla="*/ 1716753 w 6974209"/>
              <a:gd name="connsiteY405" fmla="*/ 3907936 h 4318692"/>
              <a:gd name="connsiteX406" fmla="*/ 916246 w 6974209"/>
              <a:gd name="connsiteY406" fmla="*/ 3844184 h 4318692"/>
              <a:gd name="connsiteX407" fmla="*/ 70243 w 6974209"/>
              <a:gd name="connsiteY407" fmla="*/ 3917958 h 4318692"/>
              <a:gd name="connsiteX408" fmla="*/ 38375 w 6974209"/>
              <a:gd name="connsiteY408" fmla="*/ 4292217 h 4318692"/>
              <a:gd name="connsiteX409" fmla="*/ 70560 w 6974209"/>
              <a:gd name="connsiteY409" fmla="*/ 4279370 h 4318692"/>
              <a:gd name="connsiteX410" fmla="*/ 1151056 w 6974209"/>
              <a:gd name="connsiteY410" fmla="*/ 4172117 h 4318692"/>
              <a:gd name="connsiteX411" fmla="*/ 1825248 w 6974209"/>
              <a:gd name="connsiteY411" fmla="*/ 4205087 h 4318692"/>
              <a:gd name="connsiteX412" fmla="*/ 1912985 w 6974209"/>
              <a:gd name="connsiteY412" fmla="*/ 4215591 h 4318692"/>
              <a:gd name="connsiteX413" fmla="*/ 1920836 w 6974209"/>
              <a:gd name="connsiteY413" fmla="*/ 4213677 h 4318692"/>
              <a:gd name="connsiteX414" fmla="*/ 1938191 w 6974209"/>
              <a:gd name="connsiteY414" fmla="*/ 4217597 h 4318692"/>
              <a:gd name="connsiteX415" fmla="*/ 2738696 w 6974209"/>
              <a:gd name="connsiteY415" fmla="*/ 4281348 h 4318692"/>
              <a:gd name="connsiteX416" fmla="*/ 3508686 w 6974209"/>
              <a:gd name="connsiteY416" fmla="*/ 4223564 h 4318692"/>
              <a:gd name="connsiteX417" fmla="*/ 3509144 w 6974209"/>
              <a:gd name="connsiteY417" fmla="*/ 4223473 h 4318692"/>
              <a:gd name="connsiteX418" fmla="*/ 3511859 w 6974209"/>
              <a:gd name="connsiteY418" fmla="*/ 4222786 h 4318692"/>
              <a:gd name="connsiteX419" fmla="*/ 3560612 w 6974209"/>
              <a:gd name="connsiteY419" fmla="*/ 4212143 h 4318692"/>
              <a:gd name="connsiteX420" fmla="*/ 3584737 w 6974209"/>
              <a:gd name="connsiteY420" fmla="*/ 4207564 h 4318692"/>
              <a:gd name="connsiteX421" fmla="*/ 3616567 w 6974209"/>
              <a:gd name="connsiteY421" fmla="*/ 4198592 h 4318692"/>
              <a:gd name="connsiteX422" fmla="*/ 3602569 w 6974209"/>
              <a:gd name="connsiteY422" fmla="*/ 4204180 h 4318692"/>
              <a:gd name="connsiteX423" fmla="*/ 3613689 w 6974209"/>
              <a:gd name="connsiteY423" fmla="*/ 4202070 h 4318692"/>
              <a:gd name="connsiteX424" fmla="*/ 4508697 w 6974209"/>
              <a:gd name="connsiteY424" fmla="*/ 4138393 h 4318692"/>
              <a:gd name="connsiteX425" fmla="*/ 5182889 w 6974209"/>
              <a:gd name="connsiteY425" fmla="*/ 4171363 h 4318692"/>
              <a:gd name="connsiteX426" fmla="*/ 5270627 w 6974209"/>
              <a:gd name="connsiteY426" fmla="*/ 4181867 h 4318692"/>
              <a:gd name="connsiteX427" fmla="*/ 5278477 w 6974209"/>
              <a:gd name="connsiteY427" fmla="*/ 4179953 h 4318692"/>
              <a:gd name="connsiteX428" fmla="*/ 5295832 w 6974209"/>
              <a:gd name="connsiteY428" fmla="*/ 4183873 h 4318692"/>
              <a:gd name="connsiteX429" fmla="*/ 6096338 w 6974209"/>
              <a:gd name="connsiteY429" fmla="*/ 4247624 h 4318692"/>
              <a:gd name="connsiteX430" fmla="*/ 6942343 w 6974209"/>
              <a:gd name="connsiteY430" fmla="*/ 4173851 h 4318692"/>
              <a:gd name="connsiteX431" fmla="*/ 6974209 w 6974209"/>
              <a:gd name="connsiteY431" fmla="*/ 4164868 h 4318692"/>
              <a:gd name="connsiteX432" fmla="*/ 6942026 w 6974209"/>
              <a:gd name="connsiteY432" fmla="*/ 4177715 h 4318692"/>
              <a:gd name="connsiteX433" fmla="*/ 5861528 w 6974209"/>
              <a:gd name="connsiteY433" fmla="*/ 4284968 h 4318692"/>
              <a:gd name="connsiteX434" fmla="*/ 5187338 w 6974209"/>
              <a:gd name="connsiteY434" fmla="*/ 4251998 h 4318692"/>
              <a:gd name="connsiteX435" fmla="*/ 5099602 w 6974209"/>
              <a:gd name="connsiteY435" fmla="*/ 4241494 h 4318692"/>
              <a:gd name="connsiteX436" fmla="*/ 5091750 w 6974209"/>
              <a:gd name="connsiteY436" fmla="*/ 4243408 h 4318692"/>
              <a:gd name="connsiteX437" fmla="*/ 5074395 w 6974209"/>
              <a:gd name="connsiteY437" fmla="*/ 4239488 h 4318692"/>
              <a:gd name="connsiteX438" fmla="*/ 4273888 w 6974209"/>
              <a:gd name="connsiteY438" fmla="*/ 4175737 h 4318692"/>
              <a:gd name="connsiteX439" fmla="*/ 3503900 w 6974209"/>
              <a:gd name="connsiteY439" fmla="*/ 4233521 h 4318692"/>
              <a:gd name="connsiteX440" fmla="*/ 3503441 w 6974209"/>
              <a:gd name="connsiteY440" fmla="*/ 4233612 h 4318692"/>
              <a:gd name="connsiteX441" fmla="*/ 3500725 w 6974209"/>
              <a:gd name="connsiteY441" fmla="*/ 4234299 h 4318692"/>
              <a:gd name="connsiteX442" fmla="*/ 3451974 w 6974209"/>
              <a:gd name="connsiteY442" fmla="*/ 4244942 h 4318692"/>
              <a:gd name="connsiteX443" fmla="*/ 3427849 w 6974209"/>
              <a:gd name="connsiteY443" fmla="*/ 4249521 h 4318692"/>
              <a:gd name="connsiteX444" fmla="*/ 3396017 w 6974209"/>
              <a:gd name="connsiteY444" fmla="*/ 4258492 h 4318692"/>
              <a:gd name="connsiteX445" fmla="*/ 3410015 w 6974209"/>
              <a:gd name="connsiteY445" fmla="*/ 4252905 h 4318692"/>
              <a:gd name="connsiteX446" fmla="*/ 3398896 w 6974209"/>
              <a:gd name="connsiteY446" fmla="*/ 4255015 h 4318692"/>
              <a:gd name="connsiteX447" fmla="*/ 2503889 w 6974209"/>
              <a:gd name="connsiteY447" fmla="*/ 4318692 h 4318692"/>
              <a:gd name="connsiteX448" fmla="*/ 1829697 w 6974209"/>
              <a:gd name="connsiteY448" fmla="*/ 4285722 h 4318692"/>
              <a:gd name="connsiteX449" fmla="*/ 1741960 w 6974209"/>
              <a:gd name="connsiteY449" fmla="*/ 4275218 h 4318692"/>
              <a:gd name="connsiteX450" fmla="*/ 1734108 w 6974209"/>
              <a:gd name="connsiteY450" fmla="*/ 4277132 h 4318692"/>
              <a:gd name="connsiteX451" fmla="*/ 1716753 w 6974209"/>
              <a:gd name="connsiteY451" fmla="*/ 4273212 h 4318692"/>
              <a:gd name="connsiteX452" fmla="*/ 916247 w 6974209"/>
              <a:gd name="connsiteY452" fmla="*/ 4209461 h 4318692"/>
              <a:gd name="connsiteX453" fmla="*/ 70243 w 6974209"/>
              <a:gd name="connsiteY453" fmla="*/ 4283234 h 4318692"/>
              <a:gd name="connsiteX454" fmla="*/ 8566 w 6974209"/>
              <a:gd name="connsiteY454" fmla="*/ 1665098 h 4318692"/>
              <a:gd name="connsiteX455" fmla="*/ 40750 w 6974209"/>
              <a:gd name="connsiteY455" fmla="*/ 1652251 h 4318692"/>
              <a:gd name="connsiteX456" fmla="*/ 1121247 w 6974209"/>
              <a:gd name="connsiteY456" fmla="*/ 1544998 h 4318692"/>
              <a:gd name="connsiteX457" fmla="*/ 1795438 w 6974209"/>
              <a:gd name="connsiteY457" fmla="*/ 1577968 h 4318692"/>
              <a:gd name="connsiteX458" fmla="*/ 1883175 w 6974209"/>
              <a:gd name="connsiteY458" fmla="*/ 1588472 h 4318692"/>
              <a:gd name="connsiteX459" fmla="*/ 1891027 w 6974209"/>
              <a:gd name="connsiteY459" fmla="*/ 1586559 h 4318692"/>
              <a:gd name="connsiteX460" fmla="*/ 1908382 w 6974209"/>
              <a:gd name="connsiteY460" fmla="*/ 1590478 h 4318692"/>
              <a:gd name="connsiteX461" fmla="*/ 2708887 w 6974209"/>
              <a:gd name="connsiteY461" fmla="*/ 1654229 h 4318692"/>
              <a:gd name="connsiteX462" fmla="*/ 3478878 w 6974209"/>
              <a:gd name="connsiteY462" fmla="*/ 1596445 h 4318692"/>
              <a:gd name="connsiteX463" fmla="*/ 3479335 w 6974209"/>
              <a:gd name="connsiteY463" fmla="*/ 1596354 h 4318692"/>
              <a:gd name="connsiteX464" fmla="*/ 3482051 w 6974209"/>
              <a:gd name="connsiteY464" fmla="*/ 1595667 h 4318692"/>
              <a:gd name="connsiteX465" fmla="*/ 3530803 w 6974209"/>
              <a:gd name="connsiteY465" fmla="*/ 1585024 h 4318692"/>
              <a:gd name="connsiteX466" fmla="*/ 3554928 w 6974209"/>
              <a:gd name="connsiteY466" fmla="*/ 1580445 h 4318692"/>
              <a:gd name="connsiteX467" fmla="*/ 3586758 w 6974209"/>
              <a:gd name="connsiteY467" fmla="*/ 1571473 h 4318692"/>
              <a:gd name="connsiteX468" fmla="*/ 3572760 w 6974209"/>
              <a:gd name="connsiteY468" fmla="*/ 1577061 h 4318692"/>
              <a:gd name="connsiteX469" fmla="*/ 3583880 w 6974209"/>
              <a:gd name="connsiteY469" fmla="*/ 1574951 h 4318692"/>
              <a:gd name="connsiteX470" fmla="*/ 4478888 w 6974209"/>
              <a:gd name="connsiteY470" fmla="*/ 1511274 h 4318692"/>
              <a:gd name="connsiteX471" fmla="*/ 5153080 w 6974209"/>
              <a:gd name="connsiteY471" fmla="*/ 1544244 h 4318692"/>
              <a:gd name="connsiteX472" fmla="*/ 5240818 w 6974209"/>
              <a:gd name="connsiteY472" fmla="*/ 1554748 h 4318692"/>
              <a:gd name="connsiteX473" fmla="*/ 5248668 w 6974209"/>
              <a:gd name="connsiteY473" fmla="*/ 1552834 h 4318692"/>
              <a:gd name="connsiteX474" fmla="*/ 5266023 w 6974209"/>
              <a:gd name="connsiteY474" fmla="*/ 1556754 h 4318692"/>
              <a:gd name="connsiteX475" fmla="*/ 6066529 w 6974209"/>
              <a:gd name="connsiteY475" fmla="*/ 1620505 h 4318692"/>
              <a:gd name="connsiteX476" fmla="*/ 6912534 w 6974209"/>
              <a:gd name="connsiteY476" fmla="*/ 1546732 h 4318692"/>
              <a:gd name="connsiteX477" fmla="*/ 6944400 w 6974209"/>
              <a:gd name="connsiteY477" fmla="*/ 1537749 h 4318692"/>
              <a:gd name="connsiteX478" fmla="*/ 6912217 w 6974209"/>
              <a:gd name="connsiteY478" fmla="*/ 1550596 h 4318692"/>
              <a:gd name="connsiteX479" fmla="*/ 5831719 w 6974209"/>
              <a:gd name="connsiteY479" fmla="*/ 1657849 h 4318692"/>
              <a:gd name="connsiteX480" fmla="*/ 5157529 w 6974209"/>
              <a:gd name="connsiteY480" fmla="*/ 1624879 h 4318692"/>
              <a:gd name="connsiteX481" fmla="*/ 5069793 w 6974209"/>
              <a:gd name="connsiteY481" fmla="*/ 1614375 h 4318692"/>
              <a:gd name="connsiteX482" fmla="*/ 5061941 w 6974209"/>
              <a:gd name="connsiteY482" fmla="*/ 1616289 h 4318692"/>
              <a:gd name="connsiteX483" fmla="*/ 5044586 w 6974209"/>
              <a:gd name="connsiteY483" fmla="*/ 1612370 h 4318692"/>
              <a:gd name="connsiteX484" fmla="*/ 4244079 w 6974209"/>
              <a:gd name="connsiteY484" fmla="*/ 1548618 h 4318692"/>
              <a:gd name="connsiteX485" fmla="*/ 3474090 w 6974209"/>
              <a:gd name="connsiteY485" fmla="*/ 1606403 h 4318692"/>
              <a:gd name="connsiteX486" fmla="*/ 3473632 w 6974209"/>
              <a:gd name="connsiteY486" fmla="*/ 1606493 h 4318692"/>
              <a:gd name="connsiteX487" fmla="*/ 3470916 w 6974209"/>
              <a:gd name="connsiteY487" fmla="*/ 1607180 h 4318692"/>
              <a:gd name="connsiteX488" fmla="*/ 3422165 w 6974209"/>
              <a:gd name="connsiteY488" fmla="*/ 1617823 h 4318692"/>
              <a:gd name="connsiteX489" fmla="*/ 3398040 w 6974209"/>
              <a:gd name="connsiteY489" fmla="*/ 1622402 h 4318692"/>
              <a:gd name="connsiteX490" fmla="*/ 3366209 w 6974209"/>
              <a:gd name="connsiteY490" fmla="*/ 1631374 h 4318692"/>
              <a:gd name="connsiteX491" fmla="*/ 3380206 w 6974209"/>
              <a:gd name="connsiteY491" fmla="*/ 1625786 h 4318692"/>
              <a:gd name="connsiteX492" fmla="*/ 3369088 w 6974209"/>
              <a:gd name="connsiteY492" fmla="*/ 1627896 h 4318692"/>
              <a:gd name="connsiteX493" fmla="*/ 2474079 w 6974209"/>
              <a:gd name="connsiteY493" fmla="*/ 1691573 h 4318692"/>
              <a:gd name="connsiteX494" fmla="*/ 1799887 w 6974209"/>
              <a:gd name="connsiteY494" fmla="*/ 1658603 h 4318692"/>
              <a:gd name="connsiteX495" fmla="*/ 1712151 w 6974209"/>
              <a:gd name="connsiteY495" fmla="*/ 1648099 h 4318692"/>
              <a:gd name="connsiteX496" fmla="*/ 1704299 w 6974209"/>
              <a:gd name="connsiteY496" fmla="*/ 1650013 h 4318692"/>
              <a:gd name="connsiteX497" fmla="*/ 1686944 w 6974209"/>
              <a:gd name="connsiteY497" fmla="*/ 1646093 h 4318692"/>
              <a:gd name="connsiteX498" fmla="*/ 886437 w 6974209"/>
              <a:gd name="connsiteY498" fmla="*/ 1582342 h 4318692"/>
              <a:gd name="connsiteX499" fmla="*/ 40434 w 6974209"/>
              <a:gd name="connsiteY499" fmla="*/ 1656115 h 4318692"/>
              <a:gd name="connsiteX500" fmla="*/ 8566 w 6974209"/>
              <a:gd name="connsiteY500" fmla="*/ 2030375 h 4318692"/>
              <a:gd name="connsiteX501" fmla="*/ 40751 w 6974209"/>
              <a:gd name="connsiteY501" fmla="*/ 2017528 h 4318692"/>
              <a:gd name="connsiteX502" fmla="*/ 1121247 w 6974209"/>
              <a:gd name="connsiteY502" fmla="*/ 1910275 h 4318692"/>
              <a:gd name="connsiteX503" fmla="*/ 1795439 w 6974209"/>
              <a:gd name="connsiteY503" fmla="*/ 1943245 h 4318692"/>
              <a:gd name="connsiteX504" fmla="*/ 1883176 w 6974209"/>
              <a:gd name="connsiteY504" fmla="*/ 1953749 h 4318692"/>
              <a:gd name="connsiteX505" fmla="*/ 1891027 w 6974209"/>
              <a:gd name="connsiteY505" fmla="*/ 1951835 h 4318692"/>
              <a:gd name="connsiteX506" fmla="*/ 1908382 w 6974209"/>
              <a:gd name="connsiteY506" fmla="*/ 1955755 h 4318692"/>
              <a:gd name="connsiteX507" fmla="*/ 2708887 w 6974209"/>
              <a:gd name="connsiteY507" fmla="*/ 2019506 h 4318692"/>
              <a:gd name="connsiteX508" fmla="*/ 3478878 w 6974209"/>
              <a:gd name="connsiteY508" fmla="*/ 1961721 h 4318692"/>
              <a:gd name="connsiteX509" fmla="*/ 3479335 w 6974209"/>
              <a:gd name="connsiteY509" fmla="*/ 1961631 h 4318692"/>
              <a:gd name="connsiteX510" fmla="*/ 3482051 w 6974209"/>
              <a:gd name="connsiteY510" fmla="*/ 1960944 h 4318692"/>
              <a:gd name="connsiteX511" fmla="*/ 3530803 w 6974209"/>
              <a:gd name="connsiteY511" fmla="*/ 1950301 h 4318692"/>
              <a:gd name="connsiteX512" fmla="*/ 3554928 w 6974209"/>
              <a:gd name="connsiteY512" fmla="*/ 1945722 h 4318692"/>
              <a:gd name="connsiteX513" fmla="*/ 3586758 w 6974209"/>
              <a:gd name="connsiteY513" fmla="*/ 1936750 h 4318692"/>
              <a:gd name="connsiteX514" fmla="*/ 3572760 w 6974209"/>
              <a:gd name="connsiteY514" fmla="*/ 1942338 h 4318692"/>
              <a:gd name="connsiteX515" fmla="*/ 3583880 w 6974209"/>
              <a:gd name="connsiteY515" fmla="*/ 1940228 h 4318692"/>
              <a:gd name="connsiteX516" fmla="*/ 4478888 w 6974209"/>
              <a:gd name="connsiteY516" fmla="*/ 1876550 h 4318692"/>
              <a:gd name="connsiteX517" fmla="*/ 5153080 w 6974209"/>
              <a:gd name="connsiteY517" fmla="*/ 1909521 h 4318692"/>
              <a:gd name="connsiteX518" fmla="*/ 5240818 w 6974209"/>
              <a:gd name="connsiteY518" fmla="*/ 1920024 h 4318692"/>
              <a:gd name="connsiteX519" fmla="*/ 5248668 w 6974209"/>
              <a:gd name="connsiteY519" fmla="*/ 1918111 h 4318692"/>
              <a:gd name="connsiteX520" fmla="*/ 5266023 w 6974209"/>
              <a:gd name="connsiteY520" fmla="*/ 1922030 h 4318692"/>
              <a:gd name="connsiteX521" fmla="*/ 6066529 w 6974209"/>
              <a:gd name="connsiteY521" fmla="*/ 1985782 h 4318692"/>
              <a:gd name="connsiteX522" fmla="*/ 6912534 w 6974209"/>
              <a:gd name="connsiteY522" fmla="*/ 1912009 h 4318692"/>
              <a:gd name="connsiteX523" fmla="*/ 6944400 w 6974209"/>
              <a:gd name="connsiteY523" fmla="*/ 1903026 h 4318692"/>
              <a:gd name="connsiteX524" fmla="*/ 6912217 w 6974209"/>
              <a:gd name="connsiteY524" fmla="*/ 1915873 h 4318692"/>
              <a:gd name="connsiteX525" fmla="*/ 5831719 w 6974209"/>
              <a:gd name="connsiteY525" fmla="*/ 2023126 h 4318692"/>
              <a:gd name="connsiteX526" fmla="*/ 5157529 w 6974209"/>
              <a:gd name="connsiteY526" fmla="*/ 1990156 h 4318692"/>
              <a:gd name="connsiteX527" fmla="*/ 5069793 w 6974209"/>
              <a:gd name="connsiteY527" fmla="*/ 1979652 h 4318692"/>
              <a:gd name="connsiteX528" fmla="*/ 5061941 w 6974209"/>
              <a:gd name="connsiteY528" fmla="*/ 1981565 h 4318692"/>
              <a:gd name="connsiteX529" fmla="*/ 5044586 w 6974209"/>
              <a:gd name="connsiteY529" fmla="*/ 1977646 h 4318692"/>
              <a:gd name="connsiteX530" fmla="*/ 4244079 w 6974209"/>
              <a:gd name="connsiteY530" fmla="*/ 1913894 h 4318692"/>
              <a:gd name="connsiteX531" fmla="*/ 3474092 w 6974209"/>
              <a:gd name="connsiteY531" fmla="*/ 1971679 h 4318692"/>
              <a:gd name="connsiteX532" fmla="*/ 3473632 w 6974209"/>
              <a:gd name="connsiteY532" fmla="*/ 1971770 h 4318692"/>
              <a:gd name="connsiteX533" fmla="*/ 3470916 w 6974209"/>
              <a:gd name="connsiteY533" fmla="*/ 1972456 h 4318692"/>
              <a:gd name="connsiteX534" fmla="*/ 3422165 w 6974209"/>
              <a:gd name="connsiteY534" fmla="*/ 1983100 h 4318692"/>
              <a:gd name="connsiteX535" fmla="*/ 3398040 w 6974209"/>
              <a:gd name="connsiteY535" fmla="*/ 1987678 h 4318692"/>
              <a:gd name="connsiteX536" fmla="*/ 3366209 w 6974209"/>
              <a:gd name="connsiteY536" fmla="*/ 1996650 h 4318692"/>
              <a:gd name="connsiteX537" fmla="*/ 3380206 w 6974209"/>
              <a:gd name="connsiteY537" fmla="*/ 1991062 h 4318692"/>
              <a:gd name="connsiteX538" fmla="*/ 3369088 w 6974209"/>
              <a:gd name="connsiteY538" fmla="*/ 1993173 h 4318692"/>
              <a:gd name="connsiteX539" fmla="*/ 2474080 w 6974209"/>
              <a:gd name="connsiteY539" fmla="*/ 2056850 h 4318692"/>
              <a:gd name="connsiteX540" fmla="*/ 1799888 w 6974209"/>
              <a:gd name="connsiteY540" fmla="*/ 2023880 h 4318692"/>
              <a:gd name="connsiteX541" fmla="*/ 1712151 w 6974209"/>
              <a:gd name="connsiteY541" fmla="*/ 2013376 h 4318692"/>
              <a:gd name="connsiteX542" fmla="*/ 1704299 w 6974209"/>
              <a:gd name="connsiteY542" fmla="*/ 2015290 h 4318692"/>
              <a:gd name="connsiteX543" fmla="*/ 1686944 w 6974209"/>
              <a:gd name="connsiteY543" fmla="*/ 2011370 h 4318692"/>
              <a:gd name="connsiteX544" fmla="*/ 886438 w 6974209"/>
              <a:gd name="connsiteY544" fmla="*/ 1947619 h 4318692"/>
              <a:gd name="connsiteX545" fmla="*/ 40434 w 6974209"/>
              <a:gd name="connsiteY545" fmla="*/ 2021392 h 4318692"/>
              <a:gd name="connsiteX546" fmla="*/ 8566 w 6974209"/>
              <a:gd name="connsiteY546" fmla="*/ 2415665 h 4318692"/>
              <a:gd name="connsiteX547" fmla="*/ 40750 w 6974209"/>
              <a:gd name="connsiteY547" fmla="*/ 2402818 h 4318692"/>
              <a:gd name="connsiteX548" fmla="*/ 1121247 w 6974209"/>
              <a:gd name="connsiteY548" fmla="*/ 2295565 h 4318692"/>
              <a:gd name="connsiteX549" fmla="*/ 1795438 w 6974209"/>
              <a:gd name="connsiteY549" fmla="*/ 2328535 h 4318692"/>
              <a:gd name="connsiteX550" fmla="*/ 1883175 w 6974209"/>
              <a:gd name="connsiteY550" fmla="*/ 2339038 h 4318692"/>
              <a:gd name="connsiteX551" fmla="*/ 1891027 w 6974209"/>
              <a:gd name="connsiteY551" fmla="*/ 2337125 h 4318692"/>
              <a:gd name="connsiteX552" fmla="*/ 1908382 w 6974209"/>
              <a:gd name="connsiteY552" fmla="*/ 2341045 h 4318692"/>
              <a:gd name="connsiteX553" fmla="*/ 2708887 w 6974209"/>
              <a:gd name="connsiteY553" fmla="*/ 2404796 h 4318692"/>
              <a:gd name="connsiteX554" fmla="*/ 3478878 w 6974209"/>
              <a:gd name="connsiteY554" fmla="*/ 2347011 h 4318692"/>
              <a:gd name="connsiteX555" fmla="*/ 3479335 w 6974209"/>
              <a:gd name="connsiteY555" fmla="*/ 2346921 h 4318692"/>
              <a:gd name="connsiteX556" fmla="*/ 3482051 w 6974209"/>
              <a:gd name="connsiteY556" fmla="*/ 2346234 h 4318692"/>
              <a:gd name="connsiteX557" fmla="*/ 3530803 w 6974209"/>
              <a:gd name="connsiteY557" fmla="*/ 2335591 h 4318692"/>
              <a:gd name="connsiteX558" fmla="*/ 3554928 w 6974209"/>
              <a:gd name="connsiteY558" fmla="*/ 2331012 h 4318692"/>
              <a:gd name="connsiteX559" fmla="*/ 3586758 w 6974209"/>
              <a:gd name="connsiteY559" fmla="*/ 2322040 h 4318692"/>
              <a:gd name="connsiteX560" fmla="*/ 3572760 w 6974209"/>
              <a:gd name="connsiteY560" fmla="*/ 2327628 h 4318692"/>
              <a:gd name="connsiteX561" fmla="*/ 3583880 w 6974209"/>
              <a:gd name="connsiteY561" fmla="*/ 2325518 h 4318692"/>
              <a:gd name="connsiteX562" fmla="*/ 4478888 w 6974209"/>
              <a:gd name="connsiteY562" fmla="*/ 2261840 h 4318692"/>
              <a:gd name="connsiteX563" fmla="*/ 5153080 w 6974209"/>
              <a:gd name="connsiteY563" fmla="*/ 2294811 h 4318692"/>
              <a:gd name="connsiteX564" fmla="*/ 5240818 w 6974209"/>
              <a:gd name="connsiteY564" fmla="*/ 2305314 h 4318692"/>
              <a:gd name="connsiteX565" fmla="*/ 5248668 w 6974209"/>
              <a:gd name="connsiteY565" fmla="*/ 2303401 h 4318692"/>
              <a:gd name="connsiteX566" fmla="*/ 5266023 w 6974209"/>
              <a:gd name="connsiteY566" fmla="*/ 2307320 h 4318692"/>
              <a:gd name="connsiteX567" fmla="*/ 6066529 w 6974209"/>
              <a:gd name="connsiteY567" fmla="*/ 2371072 h 4318692"/>
              <a:gd name="connsiteX568" fmla="*/ 6912534 w 6974209"/>
              <a:gd name="connsiteY568" fmla="*/ 2297299 h 4318692"/>
              <a:gd name="connsiteX569" fmla="*/ 6944400 w 6974209"/>
              <a:gd name="connsiteY569" fmla="*/ 2288316 h 4318692"/>
              <a:gd name="connsiteX570" fmla="*/ 6912217 w 6974209"/>
              <a:gd name="connsiteY570" fmla="*/ 2301163 h 4318692"/>
              <a:gd name="connsiteX571" fmla="*/ 5831719 w 6974209"/>
              <a:gd name="connsiteY571" fmla="*/ 2408416 h 4318692"/>
              <a:gd name="connsiteX572" fmla="*/ 5157529 w 6974209"/>
              <a:gd name="connsiteY572" fmla="*/ 2375446 h 4318692"/>
              <a:gd name="connsiteX573" fmla="*/ 5069793 w 6974209"/>
              <a:gd name="connsiteY573" fmla="*/ 2364942 h 4318692"/>
              <a:gd name="connsiteX574" fmla="*/ 5061941 w 6974209"/>
              <a:gd name="connsiteY574" fmla="*/ 2366855 h 4318692"/>
              <a:gd name="connsiteX575" fmla="*/ 5044586 w 6974209"/>
              <a:gd name="connsiteY575" fmla="*/ 2362936 h 4318692"/>
              <a:gd name="connsiteX576" fmla="*/ 4244079 w 6974209"/>
              <a:gd name="connsiteY576" fmla="*/ 2299184 h 4318692"/>
              <a:gd name="connsiteX577" fmla="*/ 3474090 w 6974209"/>
              <a:gd name="connsiteY577" fmla="*/ 2356969 h 4318692"/>
              <a:gd name="connsiteX578" fmla="*/ 3473632 w 6974209"/>
              <a:gd name="connsiteY578" fmla="*/ 2357060 h 4318692"/>
              <a:gd name="connsiteX579" fmla="*/ 3470916 w 6974209"/>
              <a:gd name="connsiteY579" fmla="*/ 2357746 h 4318692"/>
              <a:gd name="connsiteX580" fmla="*/ 3422165 w 6974209"/>
              <a:gd name="connsiteY580" fmla="*/ 2368390 h 4318692"/>
              <a:gd name="connsiteX581" fmla="*/ 3398040 w 6974209"/>
              <a:gd name="connsiteY581" fmla="*/ 2372968 h 4318692"/>
              <a:gd name="connsiteX582" fmla="*/ 3366209 w 6974209"/>
              <a:gd name="connsiteY582" fmla="*/ 2381940 h 4318692"/>
              <a:gd name="connsiteX583" fmla="*/ 3380206 w 6974209"/>
              <a:gd name="connsiteY583" fmla="*/ 2376352 h 4318692"/>
              <a:gd name="connsiteX584" fmla="*/ 3369088 w 6974209"/>
              <a:gd name="connsiteY584" fmla="*/ 2378463 h 4318692"/>
              <a:gd name="connsiteX585" fmla="*/ 2474079 w 6974209"/>
              <a:gd name="connsiteY585" fmla="*/ 2442140 h 4318692"/>
              <a:gd name="connsiteX586" fmla="*/ 1799887 w 6974209"/>
              <a:gd name="connsiteY586" fmla="*/ 2409170 h 4318692"/>
              <a:gd name="connsiteX587" fmla="*/ 1712151 w 6974209"/>
              <a:gd name="connsiteY587" fmla="*/ 2398666 h 4318692"/>
              <a:gd name="connsiteX588" fmla="*/ 1704299 w 6974209"/>
              <a:gd name="connsiteY588" fmla="*/ 2400580 h 4318692"/>
              <a:gd name="connsiteX589" fmla="*/ 1686944 w 6974209"/>
              <a:gd name="connsiteY589" fmla="*/ 2396660 h 4318692"/>
              <a:gd name="connsiteX590" fmla="*/ 886437 w 6974209"/>
              <a:gd name="connsiteY590" fmla="*/ 2332909 h 4318692"/>
              <a:gd name="connsiteX591" fmla="*/ 40434 w 6974209"/>
              <a:gd name="connsiteY591" fmla="*/ 2406682 h 4318692"/>
              <a:gd name="connsiteX592" fmla="*/ 8566 w 6974209"/>
              <a:gd name="connsiteY592" fmla="*/ 2780941 h 4318692"/>
              <a:gd name="connsiteX593" fmla="*/ 40751 w 6974209"/>
              <a:gd name="connsiteY593" fmla="*/ 2768094 h 4318692"/>
              <a:gd name="connsiteX594" fmla="*/ 1121247 w 6974209"/>
              <a:gd name="connsiteY594" fmla="*/ 2660841 h 4318692"/>
              <a:gd name="connsiteX595" fmla="*/ 1795439 w 6974209"/>
              <a:gd name="connsiteY595" fmla="*/ 2693812 h 4318692"/>
              <a:gd name="connsiteX596" fmla="*/ 1883176 w 6974209"/>
              <a:gd name="connsiteY596" fmla="*/ 2704315 h 4318692"/>
              <a:gd name="connsiteX597" fmla="*/ 1891027 w 6974209"/>
              <a:gd name="connsiteY597" fmla="*/ 2702402 h 4318692"/>
              <a:gd name="connsiteX598" fmla="*/ 1908382 w 6974209"/>
              <a:gd name="connsiteY598" fmla="*/ 2706321 h 4318692"/>
              <a:gd name="connsiteX599" fmla="*/ 2708887 w 6974209"/>
              <a:gd name="connsiteY599" fmla="*/ 2770073 h 4318692"/>
              <a:gd name="connsiteX600" fmla="*/ 3478878 w 6974209"/>
              <a:gd name="connsiteY600" fmla="*/ 2712288 h 4318692"/>
              <a:gd name="connsiteX601" fmla="*/ 3479335 w 6974209"/>
              <a:gd name="connsiteY601" fmla="*/ 2712197 h 4318692"/>
              <a:gd name="connsiteX602" fmla="*/ 3482051 w 6974209"/>
              <a:gd name="connsiteY602" fmla="*/ 2711511 h 4318692"/>
              <a:gd name="connsiteX603" fmla="*/ 3530803 w 6974209"/>
              <a:gd name="connsiteY603" fmla="*/ 2700867 h 4318692"/>
              <a:gd name="connsiteX604" fmla="*/ 3554928 w 6974209"/>
              <a:gd name="connsiteY604" fmla="*/ 2696289 h 4318692"/>
              <a:gd name="connsiteX605" fmla="*/ 3586758 w 6974209"/>
              <a:gd name="connsiteY605" fmla="*/ 2687317 h 4318692"/>
              <a:gd name="connsiteX606" fmla="*/ 3572760 w 6974209"/>
              <a:gd name="connsiteY606" fmla="*/ 2692905 h 4318692"/>
              <a:gd name="connsiteX607" fmla="*/ 3583880 w 6974209"/>
              <a:gd name="connsiteY607" fmla="*/ 2690794 h 4318692"/>
              <a:gd name="connsiteX608" fmla="*/ 4478888 w 6974209"/>
              <a:gd name="connsiteY608" fmla="*/ 2627117 h 4318692"/>
              <a:gd name="connsiteX609" fmla="*/ 5153080 w 6974209"/>
              <a:gd name="connsiteY609" fmla="*/ 2660087 h 4318692"/>
              <a:gd name="connsiteX610" fmla="*/ 5240818 w 6974209"/>
              <a:gd name="connsiteY610" fmla="*/ 2670591 h 4318692"/>
              <a:gd name="connsiteX611" fmla="*/ 5248668 w 6974209"/>
              <a:gd name="connsiteY611" fmla="*/ 2668678 h 4318692"/>
              <a:gd name="connsiteX612" fmla="*/ 5266023 w 6974209"/>
              <a:gd name="connsiteY612" fmla="*/ 2672597 h 4318692"/>
              <a:gd name="connsiteX613" fmla="*/ 6066529 w 6974209"/>
              <a:gd name="connsiteY613" fmla="*/ 2736349 h 4318692"/>
              <a:gd name="connsiteX614" fmla="*/ 6912534 w 6974209"/>
              <a:gd name="connsiteY614" fmla="*/ 2662575 h 4318692"/>
              <a:gd name="connsiteX615" fmla="*/ 6944400 w 6974209"/>
              <a:gd name="connsiteY615" fmla="*/ 2653593 h 4318692"/>
              <a:gd name="connsiteX616" fmla="*/ 6912217 w 6974209"/>
              <a:gd name="connsiteY616" fmla="*/ 2666440 h 4318692"/>
              <a:gd name="connsiteX617" fmla="*/ 5831719 w 6974209"/>
              <a:gd name="connsiteY617" fmla="*/ 2773693 h 4318692"/>
              <a:gd name="connsiteX618" fmla="*/ 5157529 w 6974209"/>
              <a:gd name="connsiteY618" fmla="*/ 2740722 h 4318692"/>
              <a:gd name="connsiteX619" fmla="*/ 5069793 w 6974209"/>
              <a:gd name="connsiteY619" fmla="*/ 2730219 h 4318692"/>
              <a:gd name="connsiteX620" fmla="*/ 5061941 w 6974209"/>
              <a:gd name="connsiteY620" fmla="*/ 2732132 h 4318692"/>
              <a:gd name="connsiteX621" fmla="*/ 5044586 w 6974209"/>
              <a:gd name="connsiteY621" fmla="*/ 2728213 h 4318692"/>
              <a:gd name="connsiteX622" fmla="*/ 4244079 w 6974209"/>
              <a:gd name="connsiteY622" fmla="*/ 2664461 h 4318692"/>
              <a:gd name="connsiteX623" fmla="*/ 3474092 w 6974209"/>
              <a:gd name="connsiteY623" fmla="*/ 2722246 h 4318692"/>
              <a:gd name="connsiteX624" fmla="*/ 3473632 w 6974209"/>
              <a:gd name="connsiteY624" fmla="*/ 2722337 h 4318692"/>
              <a:gd name="connsiteX625" fmla="*/ 3470916 w 6974209"/>
              <a:gd name="connsiteY625" fmla="*/ 2723023 h 4318692"/>
              <a:gd name="connsiteX626" fmla="*/ 3422165 w 6974209"/>
              <a:gd name="connsiteY626" fmla="*/ 2733666 h 4318692"/>
              <a:gd name="connsiteX627" fmla="*/ 3398040 w 6974209"/>
              <a:gd name="connsiteY627" fmla="*/ 2738245 h 4318692"/>
              <a:gd name="connsiteX628" fmla="*/ 3366209 w 6974209"/>
              <a:gd name="connsiteY628" fmla="*/ 2747217 h 4318692"/>
              <a:gd name="connsiteX629" fmla="*/ 3380206 w 6974209"/>
              <a:gd name="connsiteY629" fmla="*/ 2741629 h 4318692"/>
              <a:gd name="connsiteX630" fmla="*/ 3369088 w 6974209"/>
              <a:gd name="connsiteY630" fmla="*/ 2743740 h 4318692"/>
              <a:gd name="connsiteX631" fmla="*/ 2474080 w 6974209"/>
              <a:gd name="connsiteY631" fmla="*/ 2807417 h 4318692"/>
              <a:gd name="connsiteX632" fmla="*/ 1799888 w 6974209"/>
              <a:gd name="connsiteY632" fmla="*/ 2774447 h 4318692"/>
              <a:gd name="connsiteX633" fmla="*/ 1712151 w 6974209"/>
              <a:gd name="connsiteY633" fmla="*/ 2763943 h 4318692"/>
              <a:gd name="connsiteX634" fmla="*/ 1704299 w 6974209"/>
              <a:gd name="connsiteY634" fmla="*/ 2765856 h 4318692"/>
              <a:gd name="connsiteX635" fmla="*/ 1686944 w 6974209"/>
              <a:gd name="connsiteY635" fmla="*/ 2761937 h 4318692"/>
              <a:gd name="connsiteX636" fmla="*/ 886438 w 6974209"/>
              <a:gd name="connsiteY636" fmla="*/ 2698185 h 4318692"/>
              <a:gd name="connsiteX637" fmla="*/ 40434 w 6974209"/>
              <a:gd name="connsiteY637" fmla="*/ 2771959 h 4318692"/>
              <a:gd name="connsiteX638" fmla="*/ 0 w 6974209"/>
              <a:gd name="connsiteY638" fmla="*/ 153824 h 4318692"/>
              <a:gd name="connsiteX639" fmla="*/ 32184 w 6974209"/>
              <a:gd name="connsiteY639" fmla="*/ 140977 h 4318692"/>
              <a:gd name="connsiteX640" fmla="*/ 1112681 w 6974209"/>
              <a:gd name="connsiteY640" fmla="*/ 33724 h 4318692"/>
              <a:gd name="connsiteX641" fmla="*/ 1786872 w 6974209"/>
              <a:gd name="connsiteY641" fmla="*/ 66694 h 4318692"/>
              <a:gd name="connsiteX642" fmla="*/ 1874609 w 6974209"/>
              <a:gd name="connsiteY642" fmla="*/ 77198 h 4318692"/>
              <a:gd name="connsiteX643" fmla="*/ 1882461 w 6974209"/>
              <a:gd name="connsiteY643" fmla="*/ 75285 h 4318692"/>
              <a:gd name="connsiteX644" fmla="*/ 1899816 w 6974209"/>
              <a:gd name="connsiteY644" fmla="*/ 79204 h 4318692"/>
              <a:gd name="connsiteX645" fmla="*/ 2700321 w 6974209"/>
              <a:gd name="connsiteY645" fmla="*/ 142955 h 4318692"/>
              <a:gd name="connsiteX646" fmla="*/ 3470311 w 6974209"/>
              <a:gd name="connsiteY646" fmla="*/ 85171 h 4318692"/>
              <a:gd name="connsiteX647" fmla="*/ 3470769 w 6974209"/>
              <a:gd name="connsiteY647" fmla="*/ 85080 h 4318692"/>
              <a:gd name="connsiteX648" fmla="*/ 3473484 w 6974209"/>
              <a:gd name="connsiteY648" fmla="*/ 84393 h 4318692"/>
              <a:gd name="connsiteX649" fmla="*/ 3522237 w 6974209"/>
              <a:gd name="connsiteY649" fmla="*/ 73750 h 4318692"/>
              <a:gd name="connsiteX650" fmla="*/ 3546362 w 6974209"/>
              <a:gd name="connsiteY650" fmla="*/ 69171 h 4318692"/>
              <a:gd name="connsiteX651" fmla="*/ 3578192 w 6974209"/>
              <a:gd name="connsiteY651" fmla="*/ 60199 h 4318692"/>
              <a:gd name="connsiteX652" fmla="*/ 3564194 w 6974209"/>
              <a:gd name="connsiteY652" fmla="*/ 65787 h 4318692"/>
              <a:gd name="connsiteX653" fmla="*/ 3575314 w 6974209"/>
              <a:gd name="connsiteY653" fmla="*/ 63677 h 4318692"/>
              <a:gd name="connsiteX654" fmla="*/ 4470322 w 6974209"/>
              <a:gd name="connsiteY654" fmla="*/ 0 h 4318692"/>
              <a:gd name="connsiteX655" fmla="*/ 5144514 w 6974209"/>
              <a:gd name="connsiteY655" fmla="*/ 32970 h 4318692"/>
              <a:gd name="connsiteX656" fmla="*/ 5232252 w 6974209"/>
              <a:gd name="connsiteY656" fmla="*/ 43474 h 4318692"/>
              <a:gd name="connsiteX657" fmla="*/ 5240102 w 6974209"/>
              <a:gd name="connsiteY657" fmla="*/ 41560 h 4318692"/>
              <a:gd name="connsiteX658" fmla="*/ 5257457 w 6974209"/>
              <a:gd name="connsiteY658" fmla="*/ 45480 h 4318692"/>
              <a:gd name="connsiteX659" fmla="*/ 6057963 w 6974209"/>
              <a:gd name="connsiteY659" fmla="*/ 109231 h 4318692"/>
              <a:gd name="connsiteX660" fmla="*/ 6903968 w 6974209"/>
              <a:gd name="connsiteY660" fmla="*/ 35458 h 4318692"/>
              <a:gd name="connsiteX661" fmla="*/ 6935834 w 6974209"/>
              <a:gd name="connsiteY661" fmla="*/ 26475 h 4318692"/>
              <a:gd name="connsiteX662" fmla="*/ 6903651 w 6974209"/>
              <a:gd name="connsiteY662" fmla="*/ 39322 h 4318692"/>
              <a:gd name="connsiteX663" fmla="*/ 5823153 w 6974209"/>
              <a:gd name="connsiteY663" fmla="*/ 146575 h 4318692"/>
              <a:gd name="connsiteX664" fmla="*/ 5148963 w 6974209"/>
              <a:gd name="connsiteY664" fmla="*/ 113605 h 4318692"/>
              <a:gd name="connsiteX665" fmla="*/ 5061227 w 6974209"/>
              <a:gd name="connsiteY665" fmla="*/ 103101 h 4318692"/>
              <a:gd name="connsiteX666" fmla="*/ 5053375 w 6974209"/>
              <a:gd name="connsiteY666" fmla="*/ 105015 h 4318692"/>
              <a:gd name="connsiteX667" fmla="*/ 5036020 w 6974209"/>
              <a:gd name="connsiteY667" fmla="*/ 101096 h 4318692"/>
              <a:gd name="connsiteX668" fmla="*/ 4235513 w 6974209"/>
              <a:gd name="connsiteY668" fmla="*/ 37344 h 4318692"/>
              <a:gd name="connsiteX669" fmla="*/ 3465524 w 6974209"/>
              <a:gd name="connsiteY669" fmla="*/ 95129 h 4318692"/>
              <a:gd name="connsiteX670" fmla="*/ 3465066 w 6974209"/>
              <a:gd name="connsiteY670" fmla="*/ 95219 h 4318692"/>
              <a:gd name="connsiteX671" fmla="*/ 3462350 w 6974209"/>
              <a:gd name="connsiteY671" fmla="*/ 95906 h 4318692"/>
              <a:gd name="connsiteX672" fmla="*/ 3413599 w 6974209"/>
              <a:gd name="connsiteY672" fmla="*/ 106549 h 4318692"/>
              <a:gd name="connsiteX673" fmla="*/ 3389474 w 6974209"/>
              <a:gd name="connsiteY673" fmla="*/ 111128 h 4318692"/>
              <a:gd name="connsiteX674" fmla="*/ 3357642 w 6974209"/>
              <a:gd name="connsiteY674" fmla="*/ 120100 h 4318692"/>
              <a:gd name="connsiteX675" fmla="*/ 3371640 w 6974209"/>
              <a:gd name="connsiteY675" fmla="*/ 114512 h 4318692"/>
              <a:gd name="connsiteX676" fmla="*/ 3360521 w 6974209"/>
              <a:gd name="connsiteY676" fmla="*/ 116622 h 4318692"/>
              <a:gd name="connsiteX677" fmla="*/ 2465513 w 6974209"/>
              <a:gd name="connsiteY677" fmla="*/ 180299 h 4318692"/>
              <a:gd name="connsiteX678" fmla="*/ 1791321 w 6974209"/>
              <a:gd name="connsiteY678" fmla="*/ 147329 h 4318692"/>
              <a:gd name="connsiteX679" fmla="*/ 1703585 w 6974209"/>
              <a:gd name="connsiteY679" fmla="*/ 136825 h 4318692"/>
              <a:gd name="connsiteX680" fmla="*/ 1695733 w 6974209"/>
              <a:gd name="connsiteY680" fmla="*/ 138739 h 4318692"/>
              <a:gd name="connsiteX681" fmla="*/ 1678378 w 6974209"/>
              <a:gd name="connsiteY681" fmla="*/ 134819 h 4318692"/>
              <a:gd name="connsiteX682" fmla="*/ 877871 w 6974209"/>
              <a:gd name="connsiteY682" fmla="*/ 71068 h 4318692"/>
              <a:gd name="connsiteX683" fmla="*/ 31868 w 6974209"/>
              <a:gd name="connsiteY683" fmla="*/ 144841 h 4318692"/>
              <a:gd name="connsiteX684" fmla="*/ 0 w 6974209"/>
              <a:gd name="connsiteY684" fmla="*/ 519101 h 4318692"/>
              <a:gd name="connsiteX685" fmla="*/ 32185 w 6974209"/>
              <a:gd name="connsiteY685" fmla="*/ 506254 h 4318692"/>
              <a:gd name="connsiteX686" fmla="*/ 1112681 w 6974209"/>
              <a:gd name="connsiteY686" fmla="*/ 399001 h 4318692"/>
              <a:gd name="connsiteX687" fmla="*/ 1786873 w 6974209"/>
              <a:gd name="connsiteY687" fmla="*/ 431971 h 4318692"/>
              <a:gd name="connsiteX688" fmla="*/ 1874610 w 6974209"/>
              <a:gd name="connsiteY688" fmla="*/ 442475 h 4318692"/>
              <a:gd name="connsiteX689" fmla="*/ 1882461 w 6974209"/>
              <a:gd name="connsiteY689" fmla="*/ 440561 h 4318692"/>
              <a:gd name="connsiteX690" fmla="*/ 1899816 w 6974209"/>
              <a:gd name="connsiteY690" fmla="*/ 444481 h 4318692"/>
              <a:gd name="connsiteX691" fmla="*/ 2700321 w 6974209"/>
              <a:gd name="connsiteY691" fmla="*/ 508232 h 4318692"/>
              <a:gd name="connsiteX692" fmla="*/ 3470311 w 6974209"/>
              <a:gd name="connsiteY692" fmla="*/ 450447 h 4318692"/>
              <a:gd name="connsiteX693" fmla="*/ 3470769 w 6974209"/>
              <a:gd name="connsiteY693" fmla="*/ 450357 h 4318692"/>
              <a:gd name="connsiteX694" fmla="*/ 3473484 w 6974209"/>
              <a:gd name="connsiteY694" fmla="*/ 449670 h 4318692"/>
              <a:gd name="connsiteX695" fmla="*/ 3522237 w 6974209"/>
              <a:gd name="connsiteY695" fmla="*/ 439027 h 4318692"/>
              <a:gd name="connsiteX696" fmla="*/ 3546362 w 6974209"/>
              <a:gd name="connsiteY696" fmla="*/ 434448 h 4318692"/>
              <a:gd name="connsiteX697" fmla="*/ 3578192 w 6974209"/>
              <a:gd name="connsiteY697" fmla="*/ 425476 h 4318692"/>
              <a:gd name="connsiteX698" fmla="*/ 3564194 w 6974209"/>
              <a:gd name="connsiteY698" fmla="*/ 431064 h 4318692"/>
              <a:gd name="connsiteX699" fmla="*/ 3575314 w 6974209"/>
              <a:gd name="connsiteY699" fmla="*/ 428954 h 4318692"/>
              <a:gd name="connsiteX700" fmla="*/ 4470322 w 6974209"/>
              <a:gd name="connsiteY700" fmla="*/ 365276 h 4318692"/>
              <a:gd name="connsiteX701" fmla="*/ 5144514 w 6974209"/>
              <a:gd name="connsiteY701" fmla="*/ 398247 h 4318692"/>
              <a:gd name="connsiteX702" fmla="*/ 5232252 w 6974209"/>
              <a:gd name="connsiteY702" fmla="*/ 408750 h 4318692"/>
              <a:gd name="connsiteX703" fmla="*/ 5240102 w 6974209"/>
              <a:gd name="connsiteY703" fmla="*/ 406837 h 4318692"/>
              <a:gd name="connsiteX704" fmla="*/ 5257457 w 6974209"/>
              <a:gd name="connsiteY704" fmla="*/ 410756 h 4318692"/>
              <a:gd name="connsiteX705" fmla="*/ 6057963 w 6974209"/>
              <a:gd name="connsiteY705" fmla="*/ 474508 h 4318692"/>
              <a:gd name="connsiteX706" fmla="*/ 6903968 w 6974209"/>
              <a:gd name="connsiteY706" fmla="*/ 400735 h 4318692"/>
              <a:gd name="connsiteX707" fmla="*/ 6935834 w 6974209"/>
              <a:gd name="connsiteY707" fmla="*/ 391752 h 4318692"/>
              <a:gd name="connsiteX708" fmla="*/ 6903651 w 6974209"/>
              <a:gd name="connsiteY708" fmla="*/ 404599 h 4318692"/>
              <a:gd name="connsiteX709" fmla="*/ 5823153 w 6974209"/>
              <a:gd name="connsiteY709" fmla="*/ 511852 h 4318692"/>
              <a:gd name="connsiteX710" fmla="*/ 5148963 w 6974209"/>
              <a:gd name="connsiteY710" fmla="*/ 478882 h 4318692"/>
              <a:gd name="connsiteX711" fmla="*/ 5061227 w 6974209"/>
              <a:gd name="connsiteY711" fmla="*/ 468378 h 4318692"/>
              <a:gd name="connsiteX712" fmla="*/ 5053375 w 6974209"/>
              <a:gd name="connsiteY712" fmla="*/ 470291 h 4318692"/>
              <a:gd name="connsiteX713" fmla="*/ 5036020 w 6974209"/>
              <a:gd name="connsiteY713" fmla="*/ 466372 h 4318692"/>
              <a:gd name="connsiteX714" fmla="*/ 4235513 w 6974209"/>
              <a:gd name="connsiteY714" fmla="*/ 402620 h 4318692"/>
              <a:gd name="connsiteX715" fmla="*/ 3465525 w 6974209"/>
              <a:gd name="connsiteY715" fmla="*/ 460405 h 4318692"/>
              <a:gd name="connsiteX716" fmla="*/ 3465066 w 6974209"/>
              <a:gd name="connsiteY716" fmla="*/ 460496 h 4318692"/>
              <a:gd name="connsiteX717" fmla="*/ 3462350 w 6974209"/>
              <a:gd name="connsiteY717" fmla="*/ 461182 h 4318692"/>
              <a:gd name="connsiteX718" fmla="*/ 3413599 w 6974209"/>
              <a:gd name="connsiteY718" fmla="*/ 471826 h 4318692"/>
              <a:gd name="connsiteX719" fmla="*/ 3389474 w 6974209"/>
              <a:gd name="connsiteY719" fmla="*/ 476404 h 4318692"/>
              <a:gd name="connsiteX720" fmla="*/ 3357642 w 6974209"/>
              <a:gd name="connsiteY720" fmla="*/ 485376 h 4318692"/>
              <a:gd name="connsiteX721" fmla="*/ 3371640 w 6974209"/>
              <a:gd name="connsiteY721" fmla="*/ 479788 h 4318692"/>
              <a:gd name="connsiteX722" fmla="*/ 3360521 w 6974209"/>
              <a:gd name="connsiteY722" fmla="*/ 481899 h 4318692"/>
              <a:gd name="connsiteX723" fmla="*/ 2465514 w 6974209"/>
              <a:gd name="connsiteY723" fmla="*/ 545576 h 4318692"/>
              <a:gd name="connsiteX724" fmla="*/ 1791322 w 6974209"/>
              <a:gd name="connsiteY724" fmla="*/ 512606 h 4318692"/>
              <a:gd name="connsiteX725" fmla="*/ 1703585 w 6974209"/>
              <a:gd name="connsiteY725" fmla="*/ 502102 h 4318692"/>
              <a:gd name="connsiteX726" fmla="*/ 1695733 w 6974209"/>
              <a:gd name="connsiteY726" fmla="*/ 504016 h 4318692"/>
              <a:gd name="connsiteX727" fmla="*/ 1678378 w 6974209"/>
              <a:gd name="connsiteY727" fmla="*/ 500096 h 4318692"/>
              <a:gd name="connsiteX728" fmla="*/ 877872 w 6974209"/>
              <a:gd name="connsiteY728" fmla="*/ 436345 h 4318692"/>
              <a:gd name="connsiteX729" fmla="*/ 31868 w 6974209"/>
              <a:gd name="connsiteY729" fmla="*/ 510118 h 4318692"/>
              <a:gd name="connsiteX730" fmla="*/ 0 w 6974209"/>
              <a:gd name="connsiteY730" fmla="*/ 904391 h 4318692"/>
              <a:gd name="connsiteX731" fmla="*/ 32184 w 6974209"/>
              <a:gd name="connsiteY731" fmla="*/ 891544 h 4318692"/>
              <a:gd name="connsiteX732" fmla="*/ 1112681 w 6974209"/>
              <a:gd name="connsiteY732" fmla="*/ 784291 h 4318692"/>
              <a:gd name="connsiteX733" fmla="*/ 1786872 w 6974209"/>
              <a:gd name="connsiteY733" fmla="*/ 817261 h 4318692"/>
              <a:gd name="connsiteX734" fmla="*/ 1874609 w 6974209"/>
              <a:gd name="connsiteY734" fmla="*/ 827764 h 4318692"/>
              <a:gd name="connsiteX735" fmla="*/ 1882461 w 6974209"/>
              <a:gd name="connsiteY735" fmla="*/ 825851 h 4318692"/>
              <a:gd name="connsiteX736" fmla="*/ 1899816 w 6974209"/>
              <a:gd name="connsiteY736" fmla="*/ 829771 h 4318692"/>
              <a:gd name="connsiteX737" fmla="*/ 2700321 w 6974209"/>
              <a:gd name="connsiteY737" fmla="*/ 893522 h 4318692"/>
              <a:gd name="connsiteX738" fmla="*/ 3470311 w 6974209"/>
              <a:gd name="connsiteY738" fmla="*/ 835737 h 4318692"/>
              <a:gd name="connsiteX739" fmla="*/ 3470769 w 6974209"/>
              <a:gd name="connsiteY739" fmla="*/ 835647 h 4318692"/>
              <a:gd name="connsiteX740" fmla="*/ 3473484 w 6974209"/>
              <a:gd name="connsiteY740" fmla="*/ 834960 h 4318692"/>
              <a:gd name="connsiteX741" fmla="*/ 3522237 w 6974209"/>
              <a:gd name="connsiteY741" fmla="*/ 824317 h 4318692"/>
              <a:gd name="connsiteX742" fmla="*/ 3546362 w 6974209"/>
              <a:gd name="connsiteY742" fmla="*/ 819738 h 4318692"/>
              <a:gd name="connsiteX743" fmla="*/ 3578192 w 6974209"/>
              <a:gd name="connsiteY743" fmla="*/ 810766 h 4318692"/>
              <a:gd name="connsiteX744" fmla="*/ 3564194 w 6974209"/>
              <a:gd name="connsiteY744" fmla="*/ 816354 h 4318692"/>
              <a:gd name="connsiteX745" fmla="*/ 3575314 w 6974209"/>
              <a:gd name="connsiteY745" fmla="*/ 814244 h 4318692"/>
              <a:gd name="connsiteX746" fmla="*/ 4470322 w 6974209"/>
              <a:gd name="connsiteY746" fmla="*/ 750566 h 4318692"/>
              <a:gd name="connsiteX747" fmla="*/ 5144514 w 6974209"/>
              <a:gd name="connsiteY747" fmla="*/ 783537 h 4318692"/>
              <a:gd name="connsiteX748" fmla="*/ 5232252 w 6974209"/>
              <a:gd name="connsiteY748" fmla="*/ 794040 h 4318692"/>
              <a:gd name="connsiteX749" fmla="*/ 5240102 w 6974209"/>
              <a:gd name="connsiteY749" fmla="*/ 792127 h 4318692"/>
              <a:gd name="connsiteX750" fmla="*/ 5257457 w 6974209"/>
              <a:gd name="connsiteY750" fmla="*/ 796046 h 4318692"/>
              <a:gd name="connsiteX751" fmla="*/ 6057963 w 6974209"/>
              <a:gd name="connsiteY751" fmla="*/ 859798 h 4318692"/>
              <a:gd name="connsiteX752" fmla="*/ 6903968 w 6974209"/>
              <a:gd name="connsiteY752" fmla="*/ 786025 h 4318692"/>
              <a:gd name="connsiteX753" fmla="*/ 6935834 w 6974209"/>
              <a:gd name="connsiteY753" fmla="*/ 777042 h 4318692"/>
              <a:gd name="connsiteX754" fmla="*/ 6903651 w 6974209"/>
              <a:gd name="connsiteY754" fmla="*/ 789889 h 4318692"/>
              <a:gd name="connsiteX755" fmla="*/ 5823153 w 6974209"/>
              <a:gd name="connsiteY755" fmla="*/ 897142 h 4318692"/>
              <a:gd name="connsiteX756" fmla="*/ 5148963 w 6974209"/>
              <a:gd name="connsiteY756" fmla="*/ 864172 h 4318692"/>
              <a:gd name="connsiteX757" fmla="*/ 5061227 w 6974209"/>
              <a:gd name="connsiteY757" fmla="*/ 853668 h 4318692"/>
              <a:gd name="connsiteX758" fmla="*/ 5053375 w 6974209"/>
              <a:gd name="connsiteY758" fmla="*/ 855581 h 4318692"/>
              <a:gd name="connsiteX759" fmla="*/ 5036020 w 6974209"/>
              <a:gd name="connsiteY759" fmla="*/ 851662 h 4318692"/>
              <a:gd name="connsiteX760" fmla="*/ 4235513 w 6974209"/>
              <a:gd name="connsiteY760" fmla="*/ 787910 h 4318692"/>
              <a:gd name="connsiteX761" fmla="*/ 3465524 w 6974209"/>
              <a:gd name="connsiteY761" fmla="*/ 845695 h 4318692"/>
              <a:gd name="connsiteX762" fmla="*/ 3465066 w 6974209"/>
              <a:gd name="connsiteY762" fmla="*/ 845786 h 4318692"/>
              <a:gd name="connsiteX763" fmla="*/ 3462350 w 6974209"/>
              <a:gd name="connsiteY763" fmla="*/ 846472 h 4318692"/>
              <a:gd name="connsiteX764" fmla="*/ 3413599 w 6974209"/>
              <a:gd name="connsiteY764" fmla="*/ 857116 h 4318692"/>
              <a:gd name="connsiteX765" fmla="*/ 3389474 w 6974209"/>
              <a:gd name="connsiteY765" fmla="*/ 861694 h 4318692"/>
              <a:gd name="connsiteX766" fmla="*/ 3357642 w 6974209"/>
              <a:gd name="connsiteY766" fmla="*/ 870666 h 4318692"/>
              <a:gd name="connsiteX767" fmla="*/ 3371640 w 6974209"/>
              <a:gd name="connsiteY767" fmla="*/ 865078 h 4318692"/>
              <a:gd name="connsiteX768" fmla="*/ 3360521 w 6974209"/>
              <a:gd name="connsiteY768" fmla="*/ 867189 h 4318692"/>
              <a:gd name="connsiteX769" fmla="*/ 2465513 w 6974209"/>
              <a:gd name="connsiteY769" fmla="*/ 930866 h 4318692"/>
              <a:gd name="connsiteX770" fmla="*/ 1791321 w 6974209"/>
              <a:gd name="connsiteY770" fmla="*/ 897896 h 4318692"/>
              <a:gd name="connsiteX771" fmla="*/ 1703585 w 6974209"/>
              <a:gd name="connsiteY771" fmla="*/ 887392 h 4318692"/>
              <a:gd name="connsiteX772" fmla="*/ 1695733 w 6974209"/>
              <a:gd name="connsiteY772" fmla="*/ 889306 h 4318692"/>
              <a:gd name="connsiteX773" fmla="*/ 1678378 w 6974209"/>
              <a:gd name="connsiteY773" fmla="*/ 885386 h 4318692"/>
              <a:gd name="connsiteX774" fmla="*/ 877871 w 6974209"/>
              <a:gd name="connsiteY774" fmla="*/ 821635 h 4318692"/>
              <a:gd name="connsiteX775" fmla="*/ 31868 w 6974209"/>
              <a:gd name="connsiteY775" fmla="*/ 895408 h 4318692"/>
              <a:gd name="connsiteX776" fmla="*/ 0 w 6974209"/>
              <a:gd name="connsiteY776" fmla="*/ 1269667 h 4318692"/>
              <a:gd name="connsiteX777" fmla="*/ 32185 w 6974209"/>
              <a:gd name="connsiteY777" fmla="*/ 1256820 h 4318692"/>
              <a:gd name="connsiteX778" fmla="*/ 1112681 w 6974209"/>
              <a:gd name="connsiteY778" fmla="*/ 1149567 h 4318692"/>
              <a:gd name="connsiteX779" fmla="*/ 1786873 w 6974209"/>
              <a:gd name="connsiteY779" fmla="*/ 1182538 h 4318692"/>
              <a:gd name="connsiteX780" fmla="*/ 1874610 w 6974209"/>
              <a:gd name="connsiteY780" fmla="*/ 1193041 h 4318692"/>
              <a:gd name="connsiteX781" fmla="*/ 1882461 w 6974209"/>
              <a:gd name="connsiteY781" fmla="*/ 1191128 h 4318692"/>
              <a:gd name="connsiteX782" fmla="*/ 1899816 w 6974209"/>
              <a:gd name="connsiteY782" fmla="*/ 1195047 h 4318692"/>
              <a:gd name="connsiteX783" fmla="*/ 2700321 w 6974209"/>
              <a:gd name="connsiteY783" fmla="*/ 1258799 h 4318692"/>
              <a:gd name="connsiteX784" fmla="*/ 3470311 w 6974209"/>
              <a:gd name="connsiteY784" fmla="*/ 1201014 h 4318692"/>
              <a:gd name="connsiteX785" fmla="*/ 3470769 w 6974209"/>
              <a:gd name="connsiteY785" fmla="*/ 1200923 h 4318692"/>
              <a:gd name="connsiteX786" fmla="*/ 3473484 w 6974209"/>
              <a:gd name="connsiteY786" fmla="*/ 1200237 h 4318692"/>
              <a:gd name="connsiteX787" fmla="*/ 3522237 w 6974209"/>
              <a:gd name="connsiteY787" fmla="*/ 1189593 h 4318692"/>
              <a:gd name="connsiteX788" fmla="*/ 3546362 w 6974209"/>
              <a:gd name="connsiteY788" fmla="*/ 1185015 h 4318692"/>
              <a:gd name="connsiteX789" fmla="*/ 3578192 w 6974209"/>
              <a:gd name="connsiteY789" fmla="*/ 1176043 h 4318692"/>
              <a:gd name="connsiteX790" fmla="*/ 3564194 w 6974209"/>
              <a:gd name="connsiteY790" fmla="*/ 1181631 h 4318692"/>
              <a:gd name="connsiteX791" fmla="*/ 3575314 w 6974209"/>
              <a:gd name="connsiteY791" fmla="*/ 1179520 h 4318692"/>
              <a:gd name="connsiteX792" fmla="*/ 4470322 w 6974209"/>
              <a:gd name="connsiteY792" fmla="*/ 1115843 h 4318692"/>
              <a:gd name="connsiteX793" fmla="*/ 5144514 w 6974209"/>
              <a:gd name="connsiteY793" fmla="*/ 1148813 h 4318692"/>
              <a:gd name="connsiteX794" fmla="*/ 5232252 w 6974209"/>
              <a:gd name="connsiteY794" fmla="*/ 1159317 h 4318692"/>
              <a:gd name="connsiteX795" fmla="*/ 5240102 w 6974209"/>
              <a:gd name="connsiteY795" fmla="*/ 1157404 h 4318692"/>
              <a:gd name="connsiteX796" fmla="*/ 5257457 w 6974209"/>
              <a:gd name="connsiteY796" fmla="*/ 1161323 h 4318692"/>
              <a:gd name="connsiteX797" fmla="*/ 6057963 w 6974209"/>
              <a:gd name="connsiteY797" fmla="*/ 1225075 h 4318692"/>
              <a:gd name="connsiteX798" fmla="*/ 6903968 w 6974209"/>
              <a:gd name="connsiteY798" fmla="*/ 1151301 h 4318692"/>
              <a:gd name="connsiteX799" fmla="*/ 6935834 w 6974209"/>
              <a:gd name="connsiteY799" fmla="*/ 1142319 h 4318692"/>
              <a:gd name="connsiteX800" fmla="*/ 6903651 w 6974209"/>
              <a:gd name="connsiteY800" fmla="*/ 1155166 h 4318692"/>
              <a:gd name="connsiteX801" fmla="*/ 5823153 w 6974209"/>
              <a:gd name="connsiteY801" fmla="*/ 1262419 h 4318692"/>
              <a:gd name="connsiteX802" fmla="*/ 5148963 w 6974209"/>
              <a:gd name="connsiteY802" fmla="*/ 1229448 h 4318692"/>
              <a:gd name="connsiteX803" fmla="*/ 5061227 w 6974209"/>
              <a:gd name="connsiteY803" fmla="*/ 1218945 h 4318692"/>
              <a:gd name="connsiteX804" fmla="*/ 5053375 w 6974209"/>
              <a:gd name="connsiteY804" fmla="*/ 1220858 h 4318692"/>
              <a:gd name="connsiteX805" fmla="*/ 5036020 w 6974209"/>
              <a:gd name="connsiteY805" fmla="*/ 1216939 h 4318692"/>
              <a:gd name="connsiteX806" fmla="*/ 4235513 w 6974209"/>
              <a:gd name="connsiteY806" fmla="*/ 1153187 h 4318692"/>
              <a:gd name="connsiteX807" fmla="*/ 3465525 w 6974209"/>
              <a:gd name="connsiteY807" fmla="*/ 1210972 h 4318692"/>
              <a:gd name="connsiteX808" fmla="*/ 3465066 w 6974209"/>
              <a:gd name="connsiteY808" fmla="*/ 1211063 h 4318692"/>
              <a:gd name="connsiteX809" fmla="*/ 3462350 w 6974209"/>
              <a:gd name="connsiteY809" fmla="*/ 1211749 h 4318692"/>
              <a:gd name="connsiteX810" fmla="*/ 3413599 w 6974209"/>
              <a:gd name="connsiteY810" fmla="*/ 1222392 h 4318692"/>
              <a:gd name="connsiteX811" fmla="*/ 3389474 w 6974209"/>
              <a:gd name="connsiteY811" fmla="*/ 1226971 h 4318692"/>
              <a:gd name="connsiteX812" fmla="*/ 3357642 w 6974209"/>
              <a:gd name="connsiteY812" fmla="*/ 1235943 h 4318692"/>
              <a:gd name="connsiteX813" fmla="*/ 3371640 w 6974209"/>
              <a:gd name="connsiteY813" fmla="*/ 1230355 h 4318692"/>
              <a:gd name="connsiteX814" fmla="*/ 3360521 w 6974209"/>
              <a:gd name="connsiteY814" fmla="*/ 1232466 h 4318692"/>
              <a:gd name="connsiteX815" fmla="*/ 2465514 w 6974209"/>
              <a:gd name="connsiteY815" fmla="*/ 1296143 h 4318692"/>
              <a:gd name="connsiteX816" fmla="*/ 1791322 w 6974209"/>
              <a:gd name="connsiteY816" fmla="*/ 1263173 h 4318692"/>
              <a:gd name="connsiteX817" fmla="*/ 1703585 w 6974209"/>
              <a:gd name="connsiteY817" fmla="*/ 1252669 h 4318692"/>
              <a:gd name="connsiteX818" fmla="*/ 1695733 w 6974209"/>
              <a:gd name="connsiteY818" fmla="*/ 1254582 h 4318692"/>
              <a:gd name="connsiteX819" fmla="*/ 1678378 w 6974209"/>
              <a:gd name="connsiteY819" fmla="*/ 1250663 h 4318692"/>
              <a:gd name="connsiteX820" fmla="*/ 877872 w 6974209"/>
              <a:gd name="connsiteY820" fmla="*/ 1186911 h 4318692"/>
              <a:gd name="connsiteX821" fmla="*/ 31868 w 6974209"/>
              <a:gd name="connsiteY821" fmla="*/ 1260685 h 4318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</a:cxnLst>
            <a:rect l="l" t="t" r="r" b="b"/>
            <a:pathLst>
              <a:path w="6974209" h="4318692">
                <a:moveTo>
                  <a:pt x="6158989" y="3252246"/>
                </a:moveTo>
                <a:cubicBezTo>
                  <a:pt x="6158989" y="3225451"/>
                  <a:pt x="6232813" y="3203729"/>
                  <a:pt x="6323879" y="3203729"/>
                </a:cubicBezTo>
                <a:cubicBezTo>
                  <a:pt x="6414945" y="3203729"/>
                  <a:pt x="6488769" y="3225451"/>
                  <a:pt x="6488769" y="3252246"/>
                </a:cubicBezTo>
                <a:cubicBezTo>
                  <a:pt x="6488769" y="3279040"/>
                  <a:pt x="6414945" y="3300762"/>
                  <a:pt x="6323879" y="3300762"/>
                </a:cubicBezTo>
                <a:cubicBezTo>
                  <a:pt x="6232813" y="3300762"/>
                  <a:pt x="6158989" y="3279040"/>
                  <a:pt x="6158989" y="3252246"/>
                </a:cubicBezTo>
                <a:close/>
                <a:moveTo>
                  <a:pt x="6158989" y="4002812"/>
                </a:moveTo>
                <a:cubicBezTo>
                  <a:pt x="6158989" y="3976018"/>
                  <a:pt x="6232813" y="3954296"/>
                  <a:pt x="6323879" y="3954296"/>
                </a:cubicBezTo>
                <a:cubicBezTo>
                  <a:pt x="6414945" y="3954296"/>
                  <a:pt x="6488769" y="3976018"/>
                  <a:pt x="6488769" y="4002812"/>
                </a:cubicBezTo>
                <a:cubicBezTo>
                  <a:pt x="6488769" y="4029607"/>
                  <a:pt x="6414945" y="4051328"/>
                  <a:pt x="6323879" y="4051328"/>
                </a:cubicBezTo>
                <a:cubicBezTo>
                  <a:pt x="6232813" y="4051328"/>
                  <a:pt x="6158989" y="4029607"/>
                  <a:pt x="6158989" y="4002812"/>
                </a:cubicBezTo>
                <a:close/>
                <a:moveTo>
                  <a:pt x="6129180" y="1740970"/>
                </a:moveTo>
                <a:cubicBezTo>
                  <a:pt x="6129180" y="1714175"/>
                  <a:pt x="6203004" y="1692454"/>
                  <a:pt x="6294070" y="1692454"/>
                </a:cubicBezTo>
                <a:cubicBezTo>
                  <a:pt x="6385136" y="1692454"/>
                  <a:pt x="6458960" y="1714175"/>
                  <a:pt x="6458960" y="1740970"/>
                </a:cubicBezTo>
                <a:cubicBezTo>
                  <a:pt x="6458960" y="1767765"/>
                  <a:pt x="6385136" y="1789486"/>
                  <a:pt x="6294070" y="1789486"/>
                </a:cubicBezTo>
                <a:cubicBezTo>
                  <a:pt x="6203004" y="1789486"/>
                  <a:pt x="6129180" y="1767765"/>
                  <a:pt x="6129180" y="1740970"/>
                </a:cubicBezTo>
                <a:close/>
                <a:moveTo>
                  <a:pt x="6129180" y="2491537"/>
                </a:moveTo>
                <a:cubicBezTo>
                  <a:pt x="6129180" y="2464742"/>
                  <a:pt x="6203004" y="2443021"/>
                  <a:pt x="6294070" y="2443021"/>
                </a:cubicBezTo>
                <a:cubicBezTo>
                  <a:pt x="6385136" y="2443021"/>
                  <a:pt x="6458960" y="2464742"/>
                  <a:pt x="6458960" y="2491537"/>
                </a:cubicBezTo>
                <a:cubicBezTo>
                  <a:pt x="6458960" y="2518331"/>
                  <a:pt x="6385136" y="2540053"/>
                  <a:pt x="6294070" y="2540053"/>
                </a:cubicBezTo>
                <a:cubicBezTo>
                  <a:pt x="6203004" y="2540053"/>
                  <a:pt x="6129180" y="2518331"/>
                  <a:pt x="6129180" y="2491537"/>
                </a:cubicBezTo>
                <a:close/>
                <a:moveTo>
                  <a:pt x="6120614" y="229696"/>
                </a:moveTo>
                <a:cubicBezTo>
                  <a:pt x="6120614" y="202901"/>
                  <a:pt x="6194438" y="181180"/>
                  <a:pt x="6285504" y="181180"/>
                </a:cubicBezTo>
                <a:cubicBezTo>
                  <a:pt x="6376570" y="181180"/>
                  <a:pt x="6450394" y="202901"/>
                  <a:pt x="6450394" y="229696"/>
                </a:cubicBezTo>
                <a:cubicBezTo>
                  <a:pt x="6450394" y="256491"/>
                  <a:pt x="6376570" y="278212"/>
                  <a:pt x="6285504" y="278212"/>
                </a:cubicBezTo>
                <a:cubicBezTo>
                  <a:pt x="6194438" y="278212"/>
                  <a:pt x="6120614" y="256491"/>
                  <a:pt x="6120614" y="229696"/>
                </a:cubicBezTo>
                <a:close/>
                <a:moveTo>
                  <a:pt x="6120614" y="980263"/>
                </a:moveTo>
                <a:cubicBezTo>
                  <a:pt x="6120614" y="953468"/>
                  <a:pt x="6194438" y="931747"/>
                  <a:pt x="6285504" y="931747"/>
                </a:cubicBezTo>
                <a:cubicBezTo>
                  <a:pt x="6376570" y="931747"/>
                  <a:pt x="6450394" y="953468"/>
                  <a:pt x="6450394" y="980263"/>
                </a:cubicBezTo>
                <a:cubicBezTo>
                  <a:pt x="6450394" y="1007057"/>
                  <a:pt x="6376570" y="1028779"/>
                  <a:pt x="6285504" y="1028779"/>
                </a:cubicBezTo>
                <a:cubicBezTo>
                  <a:pt x="6194438" y="1028779"/>
                  <a:pt x="6120614" y="1007057"/>
                  <a:pt x="6120614" y="980263"/>
                </a:cubicBezTo>
                <a:close/>
                <a:moveTo>
                  <a:pt x="5442124" y="3332858"/>
                </a:moveTo>
                <a:cubicBezTo>
                  <a:pt x="5442124" y="3297944"/>
                  <a:pt x="5545736" y="3269640"/>
                  <a:pt x="5673548" y="3269640"/>
                </a:cubicBezTo>
                <a:cubicBezTo>
                  <a:pt x="5801360" y="3269640"/>
                  <a:pt x="5904973" y="3297944"/>
                  <a:pt x="5904973" y="3332858"/>
                </a:cubicBezTo>
                <a:cubicBezTo>
                  <a:pt x="5904973" y="3367773"/>
                  <a:pt x="5801360" y="3396076"/>
                  <a:pt x="5673548" y="3396076"/>
                </a:cubicBezTo>
                <a:cubicBezTo>
                  <a:pt x="5545736" y="3396076"/>
                  <a:pt x="5442124" y="3367773"/>
                  <a:pt x="5442124" y="3332858"/>
                </a:cubicBezTo>
                <a:close/>
                <a:moveTo>
                  <a:pt x="5442124" y="4083425"/>
                </a:moveTo>
                <a:cubicBezTo>
                  <a:pt x="5442124" y="4048510"/>
                  <a:pt x="5545736" y="4020207"/>
                  <a:pt x="5673548" y="4020207"/>
                </a:cubicBezTo>
                <a:cubicBezTo>
                  <a:pt x="5801360" y="4020207"/>
                  <a:pt x="5904973" y="4048510"/>
                  <a:pt x="5904973" y="4083425"/>
                </a:cubicBezTo>
                <a:cubicBezTo>
                  <a:pt x="5904973" y="4118339"/>
                  <a:pt x="5801360" y="4146643"/>
                  <a:pt x="5673548" y="4146643"/>
                </a:cubicBezTo>
                <a:cubicBezTo>
                  <a:pt x="5545736" y="4146643"/>
                  <a:pt x="5442124" y="4118339"/>
                  <a:pt x="5442124" y="4083425"/>
                </a:cubicBezTo>
                <a:close/>
                <a:moveTo>
                  <a:pt x="5412315" y="1821583"/>
                </a:moveTo>
                <a:cubicBezTo>
                  <a:pt x="5412315" y="1786668"/>
                  <a:pt x="5515927" y="1758365"/>
                  <a:pt x="5643739" y="1758365"/>
                </a:cubicBezTo>
                <a:cubicBezTo>
                  <a:pt x="5771551" y="1758365"/>
                  <a:pt x="5875164" y="1786668"/>
                  <a:pt x="5875164" y="1821583"/>
                </a:cubicBezTo>
                <a:cubicBezTo>
                  <a:pt x="5875164" y="1856497"/>
                  <a:pt x="5771551" y="1884801"/>
                  <a:pt x="5643739" y="1884801"/>
                </a:cubicBezTo>
                <a:cubicBezTo>
                  <a:pt x="5515927" y="1884801"/>
                  <a:pt x="5412315" y="1856497"/>
                  <a:pt x="5412315" y="1821583"/>
                </a:cubicBezTo>
                <a:close/>
                <a:moveTo>
                  <a:pt x="5412315" y="2572149"/>
                </a:moveTo>
                <a:cubicBezTo>
                  <a:pt x="5412315" y="2537235"/>
                  <a:pt x="5515927" y="2508931"/>
                  <a:pt x="5643739" y="2508931"/>
                </a:cubicBezTo>
                <a:cubicBezTo>
                  <a:pt x="5771551" y="2508931"/>
                  <a:pt x="5875164" y="2537235"/>
                  <a:pt x="5875164" y="2572149"/>
                </a:cubicBezTo>
                <a:cubicBezTo>
                  <a:pt x="5875164" y="2607064"/>
                  <a:pt x="5771551" y="2635368"/>
                  <a:pt x="5643739" y="2635368"/>
                </a:cubicBezTo>
                <a:cubicBezTo>
                  <a:pt x="5515927" y="2635368"/>
                  <a:pt x="5412315" y="2607064"/>
                  <a:pt x="5412315" y="2572149"/>
                </a:cubicBezTo>
                <a:close/>
                <a:moveTo>
                  <a:pt x="5403749" y="310309"/>
                </a:moveTo>
                <a:cubicBezTo>
                  <a:pt x="5403749" y="275394"/>
                  <a:pt x="5507361" y="247091"/>
                  <a:pt x="5635173" y="247091"/>
                </a:cubicBezTo>
                <a:cubicBezTo>
                  <a:pt x="5762985" y="247091"/>
                  <a:pt x="5866598" y="275394"/>
                  <a:pt x="5866598" y="310309"/>
                </a:cubicBezTo>
                <a:cubicBezTo>
                  <a:pt x="5866598" y="345223"/>
                  <a:pt x="5762985" y="373527"/>
                  <a:pt x="5635173" y="373527"/>
                </a:cubicBezTo>
                <a:cubicBezTo>
                  <a:pt x="5507361" y="373527"/>
                  <a:pt x="5403749" y="345223"/>
                  <a:pt x="5403749" y="310309"/>
                </a:cubicBezTo>
                <a:close/>
                <a:moveTo>
                  <a:pt x="5403749" y="1060875"/>
                </a:moveTo>
                <a:cubicBezTo>
                  <a:pt x="5403749" y="1025961"/>
                  <a:pt x="5507361" y="997657"/>
                  <a:pt x="5635173" y="997657"/>
                </a:cubicBezTo>
                <a:cubicBezTo>
                  <a:pt x="5762985" y="997657"/>
                  <a:pt x="5866598" y="1025961"/>
                  <a:pt x="5866598" y="1060875"/>
                </a:cubicBezTo>
                <a:cubicBezTo>
                  <a:pt x="5866598" y="1095790"/>
                  <a:pt x="5762985" y="1124094"/>
                  <a:pt x="5635173" y="1124094"/>
                </a:cubicBezTo>
                <a:cubicBezTo>
                  <a:pt x="5507361" y="1124094"/>
                  <a:pt x="5403749" y="1095790"/>
                  <a:pt x="5403749" y="1060875"/>
                </a:cubicBezTo>
                <a:close/>
                <a:moveTo>
                  <a:pt x="4488260" y="3201936"/>
                </a:moveTo>
                <a:cubicBezTo>
                  <a:pt x="4488260" y="3167022"/>
                  <a:pt x="4591872" y="3138718"/>
                  <a:pt x="4719685" y="3138718"/>
                </a:cubicBezTo>
                <a:cubicBezTo>
                  <a:pt x="4847497" y="3138718"/>
                  <a:pt x="4951109" y="3167022"/>
                  <a:pt x="4951109" y="3201936"/>
                </a:cubicBezTo>
                <a:cubicBezTo>
                  <a:pt x="4951109" y="3236850"/>
                  <a:pt x="4847497" y="3265154"/>
                  <a:pt x="4719685" y="3265154"/>
                </a:cubicBezTo>
                <a:cubicBezTo>
                  <a:pt x="4591872" y="3265154"/>
                  <a:pt x="4488260" y="3236850"/>
                  <a:pt x="4488260" y="3201936"/>
                </a:cubicBezTo>
                <a:close/>
                <a:moveTo>
                  <a:pt x="4488260" y="3952503"/>
                </a:moveTo>
                <a:cubicBezTo>
                  <a:pt x="4488260" y="3917588"/>
                  <a:pt x="4591872" y="3889285"/>
                  <a:pt x="4719685" y="3889285"/>
                </a:cubicBezTo>
                <a:cubicBezTo>
                  <a:pt x="4847497" y="3889284"/>
                  <a:pt x="4951109" y="3917588"/>
                  <a:pt x="4951109" y="3952503"/>
                </a:cubicBezTo>
                <a:cubicBezTo>
                  <a:pt x="4951109" y="3987417"/>
                  <a:pt x="4847497" y="4015721"/>
                  <a:pt x="4719685" y="4015721"/>
                </a:cubicBezTo>
                <a:cubicBezTo>
                  <a:pt x="4591872" y="4015721"/>
                  <a:pt x="4488260" y="3987417"/>
                  <a:pt x="4488260" y="3952503"/>
                </a:cubicBezTo>
                <a:close/>
                <a:moveTo>
                  <a:pt x="4458451" y="1690661"/>
                </a:moveTo>
                <a:cubicBezTo>
                  <a:pt x="4458451" y="1655746"/>
                  <a:pt x="4562063" y="1627442"/>
                  <a:pt x="4689876" y="1627442"/>
                </a:cubicBezTo>
                <a:cubicBezTo>
                  <a:pt x="4817688" y="1627442"/>
                  <a:pt x="4921300" y="1655746"/>
                  <a:pt x="4921300" y="1690661"/>
                </a:cubicBezTo>
                <a:cubicBezTo>
                  <a:pt x="4921300" y="1725575"/>
                  <a:pt x="4817688" y="1753879"/>
                  <a:pt x="4689876" y="1753879"/>
                </a:cubicBezTo>
                <a:cubicBezTo>
                  <a:pt x="4562063" y="1753879"/>
                  <a:pt x="4458451" y="1725575"/>
                  <a:pt x="4458451" y="1690661"/>
                </a:cubicBezTo>
                <a:close/>
                <a:moveTo>
                  <a:pt x="4458451" y="2441227"/>
                </a:moveTo>
                <a:cubicBezTo>
                  <a:pt x="4458451" y="2406313"/>
                  <a:pt x="4562063" y="2378009"/>
                  <a:pt x="4689876" y="2378009"/>
                </a:cubicBezTo>
                <a:cubicBezTo>
                  <a:pt x="4817688" y="2378009"/>
                  <a:pt x="4921300" y="2406313"/>
                  <a:pt x="4921300" y="2441227"/>
                </a:cubicBezTo>
                <a:cubicBezTo>
                  <a:pt x="4921300" y="2476142"/>
                  <a:pt x="4817688" y="2504445"/>
                  <a:pt x="4689876" y="2504445"/>
                </a:cubicBezTo>
                <a:cubicBezTo>
                  <a:pt x="4562063" y="2504445"/>
                  <a:pt x="4458451" y="2476142"/>
                  <a:pt x="4458451" y="2441227"/>
                </a:cubicBezTo>
                <a:close/>
                <a:moveTo>
                  <a:pt x="4449885" y="179387"/>
                </a:moveTo>
                <a:cubicBezTo>
                  <a:pt x="4449885" y="144472"/>
                  <a:pt x="4553497" y="116168"/>
                  <a:pt x="4681310" y="116168"/>
                </a:cubicBezTo>
                <a:cubicBezTo>
                  <a:pt x="4809122" y="116168"/>
                  <a:pt x="4912734" y="144472"/>
                  <a:pt x="4912734" y="179387"/>
                </a:cubicBezTo>
                <a:cubicBezTo>
                  <a:pt x="4912734" y="214301"/>
                  <a:pt x="4809122" y="242605"/>
                  <a:pt x="4681310" y="242605"/>
                </a:cubicBezTo>
                <a:cubicBezTo>
                  <a:pt x="4553497" y="242605"/>
                  <a:pt x="4449885" y="214301"/>
                  <a:pt x="4449885" y="179387"/>
                </a:cubicBezTo>
                <a:close/>
                <a:moveTo>
                  <a:pt x="4449885" y="929953"/>
                </a:moveTo>
                <a:cubicBezTo>
                  <a:pt x="4449885" y="895039"/>
                  <a:pt x="4553497" y="866735"/>
                  <a:pt x="4681310" y="866735"/>
                </a:cubicBezTo>
                <a:cubicBezTo>
                  <a:pt x="4809122" y="866735"/>
                  <a:pt x="4912734" y="895039"/>
                  <a:pt x="4912734" y="929953"/>
                </a:cubicBezTo>
                <a:cubicBezTo>
                  <a:pt x="4912734" y="964868"/>
                  <a:pt x="4809122" y="993171"/>
                  <a:pt x="4681310" y="993171"/>
                </a:cubicBezTo>
                <a:cubicBezTo>
                  <a:pt x="4553497" y="993171"/>
                  <a:pt x="4449885" y="964868"/>
                  <a:pt x="4449885" y="929953"/>
                </a:cubicBezTo>
                <a:close/>
                <a:moveTo>
                  <a:pt x="3876296" y="3281944"/>
                </a:moveTo>
                <a:cubicBezTo>
                  <a:pt x="3876296" y="3255149"/>
                  <a:pt x="3950120" y="3233427"/>
                  <a:pt x="4041187" y="3233427"/>
                </a:cubicBezTo>
                <a:cubicBezTo>
                  <a:pt x="4132254" y="3233427"/>
                  <a:pt x="4206078" y="3255149"/>
                  <a:pt x="4206078" y="3281944"/>
                </a:cubicBezTo>
                <a:cubicBezTo>
                  <a:pt x="4206078" y="3308738"/>
                  <a:pt x="4132254" y="3330460"/>
                  <a:pt x="4041187" y="3330460"/>
                </a:cubicBezTo>
                <a:cubicBezTo>
                  <a:pt x="3950120" y="3330460"/>
                  <a:pt x="3876296" y="3308738"/>
                  <a:pt x="3876296" y="3281944"/>
                </a:cubicBezTo>
                <a:close/>
                <a:moveTo>
                  <a:pt x="3876296" y="4032510"/>
                </a:moveTo>
                <a:cubicBezTo>
                  <a:pt x="3876296" y="4005716"/>
                  <a:pt x="3950120" y="3983994"/>
                  <a:pt x="4041187" y="3983994"/>
                </a:cubicBezTo>
                <a:cubicBezTo>
                  <a:pt x="4132254" y="3983994"/>
                  <a:pt x="4206078" y="4005716"/>
                  <a:pt x="4206078" y="4032510"/>
                </a:cubicBezTo>
                <a:cubicBezTo>
                  <a:pt x="4206078" y="4059305"/>
                  <a:pt x="4132254" y="4081027"/>
                  <a:pt x="4041187" y="4081027"/>
                </a:cubicBezTo>
                <a:cubicBezTo>
                  <a:pt x="3950120" y="4081027"/>
                  <a:pt x="3876296" y="4059305"/>
                  <a:pt x="3876296" y="4032510"/>
                </a:cubicBezTo>
                <a:close/>
                <a:moveTo>
                  <a:pt x="3846487" y="1770668"/>
                </a:moveTo>
                <a:cubicBezTo>
                  <a:pt x="3846487" y="1743873"/>
                  <a:pt x="3920311" y="1722152"/>
                  <a:pt x="4011378" y="1722152"/>
                </a:cubicBezTo>
                <a:cubicBezTo>
                  <a:pt x="4102445" y="1722152"/>
                  <a:pt x="4176269" y="1743873"/>
                  <a:pt x="4176269" y="1770668"/>
                </a:cubicBezTo>
                <a:cubicBezTo>
                  <a:pt x="4176269" y="1797463"/>
                  <a:pt x="4102445" y="1819185"/>
                  <a:pt x="4011378" y="1819185"/>
                </a:cubicBezTo>
                <a:cubicBezTo>
                  <a:pt x="3920311" y="1819185"/>
                  <a:pt x="3846487" y="1797463"/>
                  <a:pt x="3846487" y="1770668"/>
                </a:cubicBezTo>
                <a:close/>
                <a:moveTo>
                  <a:pt x="3846487" y="2521235"/>
                </a:moveTo>
                <a:cubicBezTo>
                  <a:pt x="3846487" y="2494440"/>
                  <a:pt x="3920311" y="2472719"/>
                  <a:pt x="4011378" y="2472719"/>
                </a:cubicBezTo>
                <a:cubicBezTo>
                  <a:pt x="4102445" y="2472719"/>
                  <a:pt x="4176269" y="2494440"/>
                  <a:pt x="4176269" y="2521235"/>
                </a:cubicBezTo>
                <a:cubicBezTo>
                  <a:pt x="4176269" y="2548030"/>
                  <a:pt x="4102445" y="2569751"/>
                  <a:pt x="4011378" y="2569751"/>
                </a:cubicBezTo>
                <a:cubicBezTo>
                  <a:pt x="3920311" y="2569751"/>
                  <a:pt x="3846487" y="2548030"/>
                  <a:pt x="3846487" y="2521235"/>
                </a:cubicBezTo>
                <a:close/>
                <a:moveTo>
                  <a:pt x="3837921" y="259394"/>
                </a:moveTo>
                <a:cubicBezTo>
                  <a:pt x="3837921" y="232599"/>
                  <a:pt x="3911745" y="210878"/>
                  <a:pt x="4002812" y="210878"/>
                </a:cubicBezTo>
                <a:cubicBezTo>
                  <a:pt x="4093879" y="210878"/>
                  <a:pt x="4167703" y="232599"/>
                  <a:pt x="4167703" y="259394"/>
                </a:cubicBezTo>
                <a:cubicBezTo>
                  <a:pt x="4167703" y="286189"/>
                  <a:pt x="4093879" y="307911"/>
                  <a:pt x="4002812" y="307911"/>
                </a:cubicBezTo>
                <a:cubicBezTo>
                  <a:pt x="3911745" y="307911"/>
                  <a:pt x="3837921" y="286189"/>
                  <a:pt x="3837921" y="259394"/>
                </a:cubicBezTo>
                <a:close/>
                <a:moveTo>
                  <a:pt x="3837921" y="1009961"/>
                </a:moveTo>
                <a:cubicBezTo>
                  <a:pt x="3837921" y="983166"/>
                  <a:pt x="3911745" y="961445"/>
                  <a:pt x="4002812" y="961445"/>
                </a:cubicBezTo>
                <a:cubicBezTo>
                  <a:pt x="4093879" y="961445"/>
                  <a:pt x="4167703" y="983166"/>
                  <a:pt x="4167703" y="1009961"/>
                </a:cubicBezTo>
                <a:cubicBezTo>
                  <a:pt x="4167703" y="1036756"/>
                  <a:pt x="4093879" y="1058477"/>
                  <a:pt x="4002812" y="1058477"/>
                </a:cubicBezTo>
                <a:cubicBezTo>
                  <a:pt x="3911745" y="1058477"/>
                  <a:pt x="3837921" y="1036756"/>
                  <a:pt x="3837921" y="1009961"/>
                </a:cubicBezTo>
                <a:close/>
                <a:moveTo>
                  <a:pt x="3176514" y="3276091"/>
                </a:moveTo>
                <a:cubicBezTo>
                  <a:pt x="3176514" y="3249296"/>
                  <a:pt x="3250336" y="3227575"/>
                  <a:pt x="3341403" y="3227575"/>
                </a:cubicBezTo>
                <a:cubicBezTo>
                  <a:pt x="3432469" y="3227575"/>
                  <a:pt x="3506292" y="3249296"/>
                  <a:pt x="3506292" y="3276091"/>
                </a:cubicBezTo>
                <a:cubicBezTo>
                  <a:pt x="3506292" y="3302886"/>
                  <a:pt x="3432469" y="3324608"/>
                  <a:pt x="3341403" y="3324608"/>
                </a:cubicBezTo>
                <a:cubicBezTo>
                  <a:pt x="3250336" y="3324608"/>
                  <a:pt x="3176514" y="3302886"/>
                  <a:pt x="3176514" y="3276091"/>
                </a:cubicBezTo>
                <a:close/>
                <a:moveTo>
                  <a:pt x="3176514" y="4026658"/>
                </a:moveTo>
                <a:cubicBezTo>
                  <a:pt x="3176514" y="3999863"/>
                  <a:pt x="3250336" y="3978142"/>
                  <a:pt x="3341403" y="3978142"/>
                </a:cubicBezTo>
                <a:cubicBezTo>
                  <a:pt x="3432469" y="3978142"/>
                  <a:pt x="3506292" y="3999863"/>
                  <a:pt x="3506292" y="4026658"/>
                </a:cubicBezTo>
                <a:cubicBezTo>
                  <a:pt x="3506292" y="4053453"/>
                  <a:pt x="3432469" y="4075174"/>
                  <a:pt x="3341403" y="4075174"/>
                </a:cubicBezTo>
                <a:cubicBezTo>
                  <a:pt x="3250336" y="4075174"/>
                  <a:pt x="3176514" y="4053453"/>
                  <a:pt x="3176514" y="4026658"/>
                </a:cubicBezTo>
                <a:close/>
                <a:moveTo>
                  <a:pt x="3146704" y="1764816"/>
                </a:moveTo>
                <a:cubicBezTo>
                  <a:pt x="3146704" y="1738021"/>
                  <a:pt x="3220527" y="1716300"/>
                  <a:pt x="3311594" y="1716300"/>
                </a:cubicBezTo>
                <a:cubicBezTo>
                  <a:pt x="3402661" y="1716300"/>
                  <a:pt x="3476483" y="1738021"/>
                  <a:pt x="3476483" y="1764816"/>
                </a:cubicBezTo>
                <a:cubicBezTo>
                  <a:pt x="3476483" y="1791611"/>
                  <a:pt x="3402661" y="1813332"/>
                  <a:pt x="3311594" y="1813332"/>
                </a:cubicBezTo>
                <a:cubicBezTo>
                  <a:pt x="3220527" y="1813332"/>
                  <a:pt x="3146704" y="1791611"/>
                  <a:pt x="3146704" y="1764816"/>
                </a:cubicBezTo>
                <a:close/>
                <a:moveTo>
                  <a:pt x="3146704" y="2515383"/>
                </a:moveTo>
                <a:cubicBezTo>
                  <a:pt x="3146704" y="2488588"/>
                  <a:pt x="3220527" y="2466866"/>
                  <a:pt x="3311594" y="2466866"/>
                </a:cubicBezTo>
                <a:cubicBezTo>
                  <a:pt x="3402661" y="2466866"/>
                  <a:pt x="3476483" y="2488588"/>
                  <a:pt x="3476483" y="2515383"/>
                </a:cubicBezTo>
                <a:cubicBezTo>
                  <a:pt x="3476483" y="2542177"/>
                  <a:pt x="3402661" y="2563899"/>
                  <a:pt x="3311594" y="2563899"/>
                </a:cubicBezTo>
                <a:cubicBezTo>
                  <a:pt x="3220527" y="2563899"/>
                  <a:pt x="3146704" y="2542177"/>
                  <a:pt x="3146704" y="2515383"/>
                </a:cubicBezTo>
                <a:close/>
                <a:moveTo>
                  <a:pt x="3138138" y="253542"/>
                </a:moveTo>
                <a:cubicBezTo>
                  <a:pt x="3138138" y="226747"/>
                  <a:pt x="3211961" y="205026"/>
                  <a:pt x="3303028" y="205026"/>
                </a:cubicBezTo>
                <a:cubicBezTo>
                  <a:pt x="3394094" y="205026"/>
                  <a:pt x="3467917" y="226747"/>
                  <a:pt x="3467917" y="253542"/>
                </a:cubicBezTo>
                <a:cubicBezTo>
                  <a:pt x="3467917" y="280337"/>
                  <a:pt x="3394094" y="302058"/>
                  <a:pt x="3303028" y="302058"/>
                </a:cubicBezTo>
                <a:cubicBezTo>
                  <a:pt x="3211961" y="302058"/>
                  <a:pt x="3138138" y="280337"/>
                  <a:pt x="3138138" y="253542"/>
                </a:cubicBezTo>
                <a:close/>
                <a:moveTo>
                  <a:pt x="3138138" y="1004109"/>
                </a:moveTo>
                <a:cubicBezTo>
                  <a:pt x="3138138" y="977314"/>
                  <a:pt x="3211961" y="955592"/>
                  <a:pt x="3303028" y="955592"/>
                </a:cubicBezTo>
                <a:cubicBezTo>
                  <a:pt x="3394094" y="955592"/>
                  <a:pt x="3467917" y="977314"/>
                  <a:pt x="3467917" y="1004109"/>
                </a:cubicBezTo>
                <a:cubicBezTo>
                  <a:pt x="3467917" y="1030903"/>
                  <a:pt x="3394094" y="1052625"/>
                  <a:pt x="3303028" y="1052625"/>
                </a:cubicBezTo>
                <a:cubicBezTo>
                  <a:pt x="3211961" y="1052625"/>
                  <a:pt x="3138138" y="1030903"/>
                  <a:pt x="3138138" y="1004109"/>
                </a:cubicBezTo>
                <a:close/>
                <a:moveTo>
                  <a:pt x="2582873" y="3393502"/>
                </a:moveTo>
                <a:cubicBezTo>
                  <a:pt x="2582873" y="3358587"/>
                  <a:pt x="2686485" y="3330283"/>
                  <a:pt x="2814298" y="3330283"/>
                </a:cubicBezTo>
                <a:cubicBezTo>
                  <a:pt x="2942110" y="3330283"/>
                  <a:pt x="3045722" y="3358587"/>
                  <a:pt x="3045722" y="3393502"/>
                </a:cubicBezTo>
                <a:cubicBezTo>
                  <a:pt x="3045722" y="3428416"/>
                  <a:pt x="2942110" y="3456720"/>
                  <a:pt x="2814298" y="3456720"/>
                </a:cubicBezTo>
                <a:cubicBezTo>
                  <a:pt x="2686485" y="3456720"/>
                  <a:pt x="2582873" y="3428416"/>
                  <a:pt x="2582873" y="3393502"/>
                </a:cubicBezTo>
                <a:close/>
                <a:moveTo>
                  <a:pt x="2582873" y="4144068"/>
                </a:moveTo>
                <a:cubicBezTo>
                  <a:pt x="2582873" y="4109154"/>
                  <a:pt x="2686485" y="4080850"/>
                  <a:pt x="2814298" y="4080850"/>
                </a:cubicBezTo>
                <a:cubicBezTo>
                  <a:pt x="2942110" y="4080850"/>
                  <a:pt x="3045722" y="4109154"/>
                  <a:pt x="3045722" y="4144068"/>
                </a:cubicBezTo>
                <a:cubicBezTo>
                  <a:pt x="3045722" y="4178983"/>
                  <a:pt x="2942110" y="4207287"/>
                  <a:pt x="2814298" y="4207287"/>
                </a:cubicBezTo>
                <a:cubicBezTo>
                  <a:pt x="2686485" y="4207287"/>
                  <a:pt x="2582873" y="4178983"/>
                  <a:pt x="2582873" y="4144068"/>
                </a:cubicBezTo>
                <a:close/>
                <a:moveTo>
                  <a:pt x="2553064" y="1882226"/>
                </a:moveTo>
                <a:cubicBezTo>
                  <a:pt x="2553064" y="1847312"/>
                  <a:pt x="2656676" y="1819008"/>
                  <a:pt x="2784489" y="1819008"/>
                </a:cubicBezTo>
                <a:cubicBezTo>
                  <a:pt x="2912301" y="1819008"/>
                  <a:pt x="3015913" y="1847312"/>
                  <a:pt x="3015913" y="1882226"/>
                </a:cubicBezTo>
                <a:cubicBezTo>
                  <a:pt x="3015913" y="1917141"/>
                  <a:pt x="2912301" y="1945444"/>
                  <a:pt x="2784489" y="1945444"/>
                </a:cubicBezTo>
                <a:cubicBezTo>
                  <a:pt x="2656676" y="1945444"/>
                  <a:pt x="2553064" y="1917141"/>
                  <a:pt x="2553064" y="1882226"/>
                </a:cubicBezTo>
                <a:close/>
                <a:moveTo>
                  <a:pt x="2553064" y="2632793"/>
                </a:moveTo>
                <a:cubicBezTo>
                  <a:pt x="2553064" y="2597879"/>
                  <a:pt x="2656676" y="2569575"/>
                  <a:pt x="2784489" y="2569575"/>
                </a:cubicBezTo>
                <a:cubicBezTo>
                  <a:pt x="2912301" y="2569575"/>
                  <a:pt x="3015913" y="2597879"/>
                  <a:pt x="3015913" y="2632793"/>
                </a:cubicBezTo>
                <a:cubicBezTo>
                  <a:pt x="3015913" y="2667707"/>
                  <a:pt x="2912301" y="2696011"/>
                  <a:pt x="2784489" y="2696011"/>
                </a:cubicBezTo>
                <a:cubicBezTo>
                  <a:pt x="2656676" y="2696011"/>
                  <a:pt x="2553064" y="2667707"/>
                  <a:pt x="2553064" y="2632793"/>
                </a:cubicBezTo>
                <a:close/>
                <a:moveTo>
                  <a:pt x="2544498" y="370952"/>
                </a:moveTo>
                <a:cubicBezTo>
                  <a:pt x="2544498" y="336038"/>
                  <a:pt x="2648110" y="307734"/>
                  <a:pt x="2775923" y="307734"/>
                </a:cubicBezTo>
                <a:cubicBezTo>
                  <a:pt x="2903735" y="307734"/>
                  <a:pt x="3007347" y="336038"/>
                  <a:pt x="3007347" y="370952"/>
                </a:cubicBezTo>
                <a:cubicBezTo>
                  <a:pt x="3007347" y="405867"/>
                  <a:pt x="2903735" y="434170"/>
                  <a:pt x="2775923" y="434170"/>
                </a:cubicBezTo>
                <a:cubicBezTo>
                  <a:pt x="2648110" y="434170"/>
                  <a:pt x="2544498" y="405867"/>
                  <a:pt x="2544498" y="370952"/>
                </a:cubicBezTo>
                <a:close/>
                <a:moveTo>
                  <a:pt x="2544498" y="1121519"/>
                </a:moveTo>
                <a:cubicBezTo>
                  <a:pt x="2544498" y="1086605"/>
                  <a:pt x="2648110" y="1058301"/>
                  <a:pt x="2775923" y="1058301"/>
                </a:cubicBezTo>
                <a:cubicBezTo>
                  <a:pt x="2903735" y="1058301"/>
                  <a:pt x="3007347" y="1086605"/>
                  <a:pt x="3007347" y="1121519"/>
                </a:cubicBezTo>
                <a:cubicBezTo>
                  <a:pt x="3007347" y="1156433"/>
                  <a:pt x="2903735" y="1184737"/>
                  <a:pt x="2775923" y="1184737"/>
                </a:cubicBezTo>
                <a:cubicBezTo>
                  <a:pt x="2648110" y="1184737"/>
                  <a:pt x="2544498" y="1156433"/>
                  <a:pt x="2544498" y="1121519"/>
                </a:cubicBezTo>
                <a:close/>
                <a:moveTo>
                  <a:pt x="1943695" y="3370919"/>
                </a:moveTo>
                <a:cubicBezTo>
                  <a:pt x="1943695" y="3344124"/>
                  <a:pt x="2017519" y="3322402"/>
                  <a:pt x="2108585" y="3322402"/>
                </a:cubicBezTo>
                <a:cubicBezTo>
                  <a:pt x="2199652" y="3322402"/>
                  <a:pt x="2273475" y="3344124"/>
                  <a:pt x="2273475" y="3370919"/>
                </a:cubicBezTo>
                <a:cubicBezTo>
                  <a:pt x="2273475" y="3397713"/>
                  <a:pt x="2199652" y="3419435"/>
                  <a:pt x="2108585" y="3419435"/>
                </a:cubicBezTo>
                <a:cubicBezTo>
                  <a:pt x="2017519" y="3419435"/>
                  <a:pt x="1943695" y="3397713"/>
                  <a:pt x="1943695" y="3370919"/>
                </a:cubicBezTo>
                <a:close/>
                <a:moveTo>
                  <a:pt x="1943695" y="4121485"/>
                </a:moveTo>
                <a:cubicBezTo>
                  <a:pt x="1943695" y="4094691"/>
                  <a:pt x="2017519" y="4072969"/>
                  <a:pt x="2108585" y="4072969"/>
                </a:cubicBezTo>
                <a:cubicBezTo>
                  <a:pt x="2199652" y="4072969"/>
                  <a:pt x="2273475" y="4094691"/>
                  <a:pt x="2273475" y="4121485"/>
                </a:cubicBezTo>
                <a:cubicBezTo>
                  <a:pt x="2273475" y="4148280"/>
                  <a:pt x="2199652" y="4170002"/>
                  <a:pt x="2108585" y="4170002"/>
                </a:cubicBezTo>
                <a:cubicBezTo>
                  <a:pt x="2017519" y="4170002"/>
                  <a:pt x="1943695" y="4148280"/>
                  <a:pt x="1943695" y="4121485"/>
                </a:cubicBezTo>
                <a:close/>
                <a:moveTo>
                  <a:pt x="1913886" y="1859643"/>
                </a:moveTo>
                <a:cubicBezTo>
                  <a:pt x="1913886" y="1832848"/>
                  <a:pt x="1987710" y="1811127"/>
                  <a:pt x="2078776" y="1811127"/>
                </a:cubicBezTo>
                <a:cubicBezTo>
                  <a:pt x="2169843" y="1811127"/>
                  <a:pt x="2243666" y="1832848"/>
                  <a:pt x="2243666" y="1859643"/>
                </a:cubicBezTo>
                <a:cubicBezTo>
                  <a:pt x="2243666" y="1886438"/>
                  <a:pt x="2169843" y="1908160"/>
                  <a:pt x="2078776" y="1908160"/>
                </a:cubicBezTo>
                <a:cubicBezTo>
                  <a:pt x="1987710" y="1908160"/>
                  <a:pt x="1913886" y="1886438"/>
                  <a:pt x="1913886" y="1859643"/>
                </a:cubicBezTo>
                <a:close/>
                <a:moveTo>
                  <a:pt x="1913886" y="2610210"/>
                </a:moveTo>
                <a:cubicBezTo>
                  <a:pt x="1913886" y="2583415"/>
                  <a:pt x="1987710" y="2561694"/>
                  <a:pt x="2078776" y="2561694"/>
                </a:cubicBezTo>
                <a:cubicBezTo>
                  <a:pt x="2169843" y="2561694"/>
                  <a:pt x="2243666" y="2583415"/>
                  <a:pt x="2243666" y="2610210"/>
                </a:cubicBezTo>
                <a:cubicBezTo>
                  <a:pt x="2243666" y="2637005"/>
                  <a:pt x="2169843" y="2658726"/>
                  <a:pt x="2078776" y="2658726"/>
                </a:cubicBezTo>
                <a:cubicBezTo>
                  <a:pt x="1987710" y="2658726"/>
                  <a:pt x="1913886" y="2637005"/>
                  <a:pt x="1913886" y="2610210"/>
                </a:cubicBezTo>
                <a:close/>
                <a:moveTo>
                  <a:pt x="1905320" y="348369"/>
                </a:moveTo>
                <a:cubicBezTo>
                  <a:pt x="1905320" y="321574"/>
                  <a:pt x="1979144" y="299853"/>
                  <a:pt x="2070210" y="299853"/>
                </a:cubicBezTo>
                <a:cubicBezTo>
                  <a:pt x="2161277" y="299853"/>
                  <a:pt x="2235100" y="321574"/>
                  <a:pt x="2235100" y="348369"/>
                </a:cubicBezTo>
                <a:cubicBezTo>
                  <a:pt x="2235100" y="375164"/>
                  <a:pt x="2161277" y="396886"/>
                  <a:pt x="2070210" y="396886"/>
                </a:cubicBezTo>
                <a:cubicBezTo>
                  <a:pt x="1979144" y="396886"/>
                  <a:pt x="1905320" y="375164"/>
                  <a:pt x="1905320" y="348369"/>
                </a:cubicBezTo>
                <a:close/>
                <a:moveTo>
                  <a:pt x="1905320" y="1098936"/>
                </a:moveTo>
                <a:cubicBezTo>
                  <a:pt x="1905320" y="1072141"/>
                  <a:pt x="1979144" y="1050420"/>
                  <a:pt x="2070210" y="1050420"/>
                </a:cubicBezTo>
                <a:cubicBezTo>
                  <a:pt x="2161277" y="1050420"/>
                  <a:pt x="2235100" y="1072141"/>
                  <a:pt x="2235100" y="1098936"/>
                </a:cubicBezTo>
                <a:cubicBezTo>
                  <a:pt x="2235100" y="1125731"/>
                  <a:pt x="2161277" y="1147452"/>
                  <a:pt x="2070210" y="1147452"/>
                </a:cubicBezTo>
                <a:cubicBezTo>
                  <a:pt x="1979144" y="1147452"/>
                  <a:pt x="1905320" y="1125731"/>
                  <a:pt x="1905320" y="1098936"/>
                </a:cubicBezTo>
                <a:close/>
                <a:moveTo>
                  <a:pt x="1376918" y="3253821"/>
                </a:moveTo>
                <a:cubicBezTo>
                  <a:pt x="1376918" y="3227026"/>
                  <a:pt x="1461103" y="3205304"/>
                  <a:pt x="1564950" y="3205304"/>
                </a:cubicBezTo>
                <a:cubicBezTo>
                  <a:pt x="1668797" y="3205304"/>
                  <a:pt x="1752982" y="3227026"/>
                  <a:pt x="1752982" y="3253821"/>
                </a:cubicBezTo>
                <a:cubicBezTo>
                  <a:pt x="1752982" y="3280615"/>
                  <a:pt x="1668797" y="3302337"/>
                  <a:pt x="1564950" y="3302337"/>
                </a:cubicBezTo>
                <a:cubicBezTo>
                  <a:pt x="1461103" y="3302337"/>
                  <a:pt x="1376918" y="3280615"/>
                  <a:pt x="1376918" y="3253821"/>
                </a:cubicBezTo>
                <a:close/>
                <a:moveTo>
                  <a:pt x="1376918" y="4004387"/>
                </a:moveTo>
                <a:cubicBezTo>
                  <a:pt x="1376918" y="3977593"/>
                  <a:pt x="1461103" y="3955871"/>
                  <a:pt x="1564950" y="3955871"/>
                </a:cubicBezTo>
                <a:cubicBezTo>
                  <a:pt x="1668797" y="3955871"/>
                  <a:pt x="1752982" y="3977593"/>
                  <a:pt x="1752982" y="4004387"/>
                </a:cubicBezTo>
                <a:cubicBezTo>
                  <a:pt x="1752982" y="4031182"/>
                  <a:pt x="1668797" y="4052904"/>
                  <a:pt x="1564950" y="4052904"/>
                </a:cubicBezTo>
                <a:cubicBezTo>
                  <a:pt x="1461103" y="4052904"/>
                  <a:pt x="1376918" y="4031182"/>
                  <a:pt x="1376918" y="4004387"/>
                </a:cubicBezTo>
                <a:close/>
                <a:moveTo>
                  <a:pt x="1347109" y="1742545"/>
                </a:moveTo>
                <a:cubicBezTo>
                  <a:pt x="1347109" y="1715750"/>
                  <a:pt x="1431294" y="1694029"/>
                  <a:pt x="1535141" y="1694029"/>
                </a:cubicBezTo>
                <a:cubicBezTo>
                  <a:pt x="1638988" y="1694029"/>
                  <a:pt x="1723173" y="1715750"/>
                  <a:pt x="1723173" y="1742545"/>
                </a:cubicBezTo>
                <a:cubicBezTo>
                  <a:pt x="1723173" y="1769340"/>
                  <a:pt x="1638988" y="1791062"/>
                  <a:pt x="1535141" y="1791062"/>
                </a:cubicBezTo>
                <a:cubicBezTo>
                  <a:pt x="1431294" y="1791062"/>
                  <a:pt x="1347109" y="1769340"/>
                  <a:pt x="1347109" y="1742545"/>
                </a:cubicBezTo>
                <a:close/>
                <a:moveTo>
                  <a:pt x="1347109" y="2493112"/>
                </a:moveTo>
                <a:cubicBezTo>
                  <a:pt x="1347109" y="2466317"/>
                  <a:pt x="1431294" y="2444596"/>
                  <a:pt x="1535141" y="2444596"/>
                </a:cubicBezTo>
                <a:cubicBezTo>
                  <a:pt x="1638988" y="2444596"/>
                  <a:pt x="1723173" y="2466317"/>
                  <a:pt x="1723173" y="2493112"/>
                </a:cubicBezTo>
                <a:cubicBezTo>
                  <a:pt x="1723173" y="2519907"/>
                  <a:pt x="1638988" y="2541628"/>
                  <a:pt x="1535141" y="2541628"/>
                </a:cubicBezTo>
                <a:cubicBezTo>
                  <a:pt x="1431294" y="2541628"/>
                  <a:pt x="1347109" y="2519907"/>
                  <a:pt x="1347109" y="2493112"/>
                </a:cubicBezTo>
                <a:close/>
                <a:moveTo>
                  <a:pt x="1338543" y="231271"/>
                </a:moveTo>
                <a:cubicBezTo>
                  <a:pt x="1338543" y="204476"/>
                  <a:pt x="1422728" y="182755"/>
                  <a:pt x="1526575" y="182755"/>
                </a:cubicBezTo>
                <a:cubicBezTo>
                  <a:pt x="1630422" y="182755"/>
                  <a:pt x="1714607" y="204476"/>
                  <a:pt x="1714607" y="231271"/>
                </a:cubicBezTo>
                <a:cubicBezTo>
                  <a:pt x="1714607" y="258066"/>
                  <a:pt x="1630422" y="279788"/>
                  <a:pt x="1526575" y="279788"/>
                </a:cubicBezTo>
                <a:cubicBezTo>
                  <a:pt x="1422728" y="279788"/>
                  <a:pt x="1338543" y="258066"/>
                  <a:pt x="1338543" y="231271"/>
                </a:cubicBezTo>
                <a:close/>
                <a:moveTo>
                  <a:pt x="1338543" y="981838"/>
                </a:moveTo>
                <a:cubicBezTo>
                  <a:pt x="1338543" y="955043"/>
                  <a:pt x="1422728" y="933322"/>
                  <a:pt x="1526575" y="933322"/>
                </a:cubicBezTo>
                <a:cubicBezTo>
                  <a:pt x="1630422" y="933322"/>
                  <a:pt x="1714607" y="955043"/>
                  <a:pt x="1714607" y="981838"/>
                </a:cubicBezTo>
                <a:cubicBezTo>
                  <a:pt x="1714607" y="1008633"/>
                  <a:pt x="1630422" y="1030354"/>
                  <a:pt x="1526575" y="1030354"/>
                </a:cubicBezTo>
                <a:cubicBezTo>
                  <a:pt x="1422728" y="1030354"/>
                  <a:pt x="1338543" y="1008633"/>
                  <a:pt x="1338543" y="981838"/>
                </a:cubicBezTo>
                <a:close/>
                <a:moveTo>
                  <a:pt x="476221" y="3267065"/>
                </a:moveTo>
                <a:cubicBezTo>
                  <a:pt x="476221" y="3232151"/>
                  <a:pt x="579834" y="3203847"/>
                  <a:pt x="707647" y="3203847"/>
                </a:cubicBezTo>
                <a:cubicBezTo>
                  <a:pt x="835459" y="3203847"/>
                  <a:pt x="939071" y="3232151"/>
                  <a:pt x="939071" y="3267065"/>
                </a:cubicBezTo>
                <a:cubicBezTo>
                  <a:pt x="939071" y="3301980"/>
                  <a:pt x="835459" y="3330283"/>
                  <a:pt x="707647" y="3330283"/>
                </a:cubicBezTo>
                <a:cubicBezTo>
                  <a:pt x="579834" y="3330283"/>
                  <a:pt x="476221" y="3301980"/>
                  <a:pt x="476221" y="3267065"/>
                </a:cubicBezTo>
                <a:close/>
                <a:moveTo>
                  <a:pt x="476221" y="4017632"/>
                </a:moveTo>
                <a:cubicBezTo>
                  <a:pt x="476221" y="3982718"/>
                  <a:pt x="579834" y="3954414"/>
                  <a:pt x="707647" y="3954414"/>
                </a:cubicBezTo>
                <a:cubicBezTo>
                  <a:pt x="835459" y="3954414"/>
                  <a:pt x="939071" y="3982718"/>
                  <a:pt x="939071" y="4017632"/>
                </a:cubicBezTo>
                <a:cubicBezTo>
                  <a:pt x="939071" y="4052546"/>
                  <a:pt x="835459" y="4080850"/>
                  <a:pt x="707647" y="4080850"/>
                </a:cubicBezTo>
                <a:cubicBezTo>
                  <a:pt x="579834" y="4080850"/>
                  <a:pt x="476221" y="4052546"/>
                  <a:pt x="476221" y="4017632"/>
                </a:cubicBezTo>
                <a:close/>
                <a:moveTo>
                  <a:pt x="446412" y="1755790"/>
                </a:moveTo>
                <a:cubicBezTo>
                  <a:pt x="446412" y="1720875"/>
                  <a:pt x="550025" y="1692572"/>
                  <a:pt x="677838" y="1692572"/>
                </a:cubicBezTo>
                <a:cubicBezTo>
                  <a:pt x="805650" y="1692572"/>
                  <a:pt x="909262" y="1720875"/>
                  <a:pt x="909262" y="1755790"/>
                </a:cubicBezTo>
                <a:cubicBezTo>
                  <a:pt x="909262" y="1790704"/>
                  <a:pt x="805650" y="1819008"/>
                  <a:pt x="677838" y="1819008"/>
                </a:cubicBezTo>
                <a:cubicBezTo>
                  <a:pt x="550025" y="1819008"/>
                  <a:pt x="446412" y="1790704"/>
                  <a:pt x="446412" y="1755790"/>
                </a:cubicBezTo>
                <a:close/>
                <a:moveTo>
                  <a:pt x="446412" y="2506357"/>
                </a:moveTo>
                <a:cubicBezTo>
                  <a:pt x="446412" y="2471442"/>
                  <a:pt x="550025" y="2443138"/>
                  <a:pt x="677838" y="2443138"/>
                </a:cubicBezTo>
                <a:cubicBezTo>
                  <a:pt x="805650" y="2443138"/>
                  <a:pt x="909262" y="2471442"/>
                  <a:pt x="909262" y="2506357"/>
                </a:cubicBezTo>
                <a:cubicBezTo>
                  <a:pt x="909262" y="2541271"/>
                  <a:pt x="805650" y="2569575"/>
                  <a:pt x="677838" y="2569575"/>
                </a:cubicBezTo>
                <a:cubicBezTo>
                  <a:pt x="550025" y="2569575"/>
                  <a:pt x="446412" y="2541271"/>
                  <a:pt x="446412" y="2506357"/>
                </a:cubicBezTo>
                <a:close/>
                <a:moveTo>
                  <a:pt x="437846" y="244516"/>
                </a:moveTo>
                <a:cubicBezTo>
                  <a:pt x="437846" y="209601"/>
                  <a:pt x="541459" y="181298"/>
                  <a:pt x="669272" y="181298"/>
                </a:cubicBezTo>
                <a:cubicBezTo>
                  <a:pt x="797084" y="181298"/>
                  <a:pt x="900696" y="209601"/>
                  <a:pt x="900696" y="244516"/>
                </a:cubicBezTo>
                <a:cubicBezTo>
                  <a:pt x="900696" y="279430"/>
                  <a:pt x="797084" y="307734"/>
                  <a:pt x="669272" y="307734"/>
                </a:cubicBezTo>
                <a:cubicBezTo>
                  <a:pt x="541459" y="307734"/>
                  <a:pt x="437846" y="279430"/>
                  <a:pt x="437846" y="244516"/>
                </a:cubicBezTo>
                <a:close/>
                <a:moveTo>
                  <a:pt x="437846" y="995083"/>
                </a:moveTo>
                <a:cubicBezTo>
                  <a:pt x="437846" y="960168"/>
                  <a:pt x="541459" y="931864"/>
                  <a:pt x="669272" y="931864"/>
                </a:cubicBezTo>
                <a:cubicBezTo>
                  <a:pt x="797084" y="931864"/>
                  <a:pt x="900696" y="960168"/>
                  <a:pt x="900696" y="995083"/>
                </a:cubicBezTo>
                <a:cubicBezTo>
                  <a:pt x="900696" y="1029997"/>
                  <a:pt x="797084" y="1058301"/>
                  <a:pt x="669272" y="1058301"/>
                </a:cubicBezTo>
                <a:cubicBezTo>
                  <a:pt x="541459" y="1058301"/>
                  <a:pt x="437846" y="1029997"/>
                  <a:pt x="437846" y="995083"/>
                </a:cubicBezTo>
                <a:close/>
                <a:moveTo>
                  <a:pt x="38375" y="3176373"/>
                </a:moveTo>
                <a:lnTo>
                  <a:pt x="70559" y="3163526"/>
                </a:lnTo>
                <a:cubicBezTo>
                  <a:pt x="267872" y="3099959"/>
                  <a:pt x="677597" y="3056273"/>
                  <a:pt x="1151056" y="3056273"/>
                </a:cubicBezTo>
                <a:cubicBezTo>
                  <a:pt x="1400792" y="3056273"/>
                  <a:pt x="1632795" y="3068428"/>
                  <a:pt x="1825247" y="3089244"/>
                </a:cubicBezTo>
                <a:lnTo>
                  <a:pt x="1912984" y="3099747"/>
                </a:lnTo>
                <a:lnTo>
                  <a:pt x="1920836" y="3097834"/>
                </a:lnTo>
                <a:lnTo>
                  <a:pt x="1938191" y="3101753"/>
                </a:lnTo>
                <a:cubicBezTo>
                  <a:pt x="2128465" y="3140688"/>
                  <a:pt x="2416419" y="3165505"/>
                  <a:pt x="2738696" y="3165505"/>
                </a:cubicBezTo>
                <a:cubicBezTo>
                  <a:pt x="3044189" y="3165505"/>
                  <a:pt x="3318841" y="3143205"/>
                  <a:pt x="3508686" y="3107720"/>
                </a:cubicBezTo>
                <a:lnTo>
                  <a:pt x="3509144" y="3107629"/>
                </a:lnTo>
                <a:lnTo>
                  <a:pt x="3511859" y="3106943"/>
                </a:lnTo>
                <a:cubicBezTo>
                  <a:pt x="3527365" y="3103304"/>
                  <a:pt x="3543629" y="3099754"/>
                  <a:pt x="3560612" y="3096299"/>
                </a:cubicBezTo>
                <a:lnTo>
                  <a:pt x="3584737" y="3091721"/>
                </a:lnTo>
                <a:lnTo>
                  <a:pt x="3616567" y="3082749"/>
                </a:lnTo>
                <a:lnTo>
                  <a:pt x="3602569" y="3088337"/>
                </a:lnTo>
                <a:lnTo>
                  <a:pt x="3613689" y="3086226"/>
                </a:lnTo>
                <a:cubicBezTo>
                  <a:pt x="3834361" y="3047122"/>
                  <a:pt x="4153604" y="3022549"/>
                  <a:pt x="4508697" y="3022549"/>
                </a:cubicBezTo>
                <a:cubicBezTo>
                  <a:pt x="4758433" y="3022549"/>
                  <a:pt x="4990437" y="3034704"/>
                  <a:pt x="5182889" y="3055519"/>
                </a:cubicBezTo>
                <a:lnTo>
                  <a:pt x="5270627" y="3066023"/>
                </a:lnTo>
                <a:lnTo>
                  <a:pt x="5278477" y="3064110"/>
                </a:lnTo>
                <a:lnTo>
                  <a:pt x="5295832" y="3068029"/>
                </a:lnTo>
                <a:cubicBezTo>
                  <a:pt x="5486107" y="3106964"/>
                  <a:pt x="5774060" y="3131780"/>
                  <a:pt x="6096338" y="3131780"/>
                </a:cubicBezTo>
                <a:cubicBezTo>
                  <a:pt x="6445473" y="3131780"/>
                  <a:pt x="6754324" y="3102655"/>
                  <a:pt x="6942343" y="3058007"/>
                </a:cubicBezTo>
                <a:lnTo>
                  <a:pt x="6974209" y="3049025"/>
                </a:lnTo>
                <a:lnTo>
                  <a:pt x="6942026" y="3061872"/>
                </a:lnTo>
                <a:cubicBezTo>
                  <a:pt x="6744713" y="3125439"/>
                  <a:pt x="6334986" y="3169125"/>
                  <a:pt x="5861528" y="3169125"/>
                </a:cubicBezTo>
                <a:cubicBezTo>
                  <a:pt x="5611794" y="3169125"/>
                  <a:pt x="5379790" y="3156970"/>
                  <a:pt x="5187338" y="3136154"/>
                </a:cubicBezTo>
                <a:lnTo>
                  <a:pt x="5099602" y="3125651"/>
                </a:lnTo>
                <a:lnTo>
                  <a:pt x="5091750" y="3127564"/>
                </a:lnTo>
                <a:lnTo>
                  <a:pt x="5074395" y="3123645"/>
                </a:lnTo>
                <a:cubicBezTo>
                  <a:pt x="4884120" y="3084710"/>
                  <a:pt x="4596165" y="3059893"/>
                  <a:pt x="4273888" y="3059893"/>
                </a:cubicBezTo>
                <a:cubicBezTo>
                  <a:pt x="3968396" y="3059893"/>
                  <a:pt x="3693744" y="3082192"/>
                  <a:pt x="3503899" y="3117678"/>
                </a:cubicBezTo>
                <a:lnTo>
                  <a:pt x="3503441" y="3117769"/>
                </a:lnTo>
                <a:lnTo>
                  <a:pt x="3500725" y="3118455"/>
                </a:lnTo>
                <a:cubicBezTo>
                  <a:pt x="3485220" y="3122094"/>
                  <a:pt x="3468957" y="3125644"/>
                  <a:pt x="3451974" y="3129099"/>
                </a:cubicBezTo>
                <a:lnTo>
                  <a:pt x="3427849" y="3133677"/>
                </a:lnTo>
                <a:lnTo>
                  <a:pt x="3396017" y="3142649"/>
                </a:lnTo>
                <a:lnTo>
                  <a:pt x="3410015" y="3137061"/>
                </a:lnTo>
                <a:lnTo>
                  <a:pt x="3398896" y="3139172"/>
                </a:lnTo>
                <a:cubicBezTo>
                  <a:pt x="3178226" y="3178276"/>
                  <a:pt x="2858982" y="3202849"/>
                  <a:pt x="2503888" y="3202849"/>
                </a:cubicBezTo>
                <a:cubicBezTo>
                  <a:pt x="2254152" y="3202849"/>
                  <a:pt x="2022148" y="3190694"/>
                  <a:pt x="1829696" y="3169878"/>
                </a:cubicBezTo>
                <a:lnTo>
                  <a:pt x="1741960" y="3159375"/>
                </a:lnTo>
                <a:lnTo>
                  <a:pt x="1734108" y="3161288"/>
                </a:lnTo>
                <a:lnTo>
                  <a:pt x="1716753" y="3157369"/>
                </a:lnTo>
                <a:cubicBezTo>
                  <a:pt x="1526479" y="3118434"/>
                  <a:pt x="1238524" y="3093617"/>
                  <a:pt x="916246" y="3093617"/>
                </a:cubicBezTo>
                <a:cubicBezTo>
                  <a:pt x="567113" y="3093617"/>
                  <a:pt x="258261" y="3122743"/>
                  <a:pt x="70243" y="3167391"/>
                </a:cubicBezTo>
                <a:close/>
                <a:moveTo>
                  <a:pt x="38375" y="3541650"/>
                </a:moveTo>
                <a:lnTo>
                  <a:pt x="70560" y="3528803"/>
                </a:lnTo>
                <a:cubicBezTo>
                  <a:pt x="267872" y="3465236"/>
                  <a:pt x="677598" y="3421550"/>
                  <a:pt x="1151056" y="3421550"/>
                </a:cubicBezTo>
                <a:cubicBezTo>
                  <a:pt x="1400792" y="3421550"/>
                  <a:pt x="1632796" y="3433705"/>
                  <a:pt x="1825248" y="3454520"/>
                </a:cubicBezTo>
                <a:lnTo>
                  <a:pt x="1912985" y="3465024"/>
                </a:lnTo>
                <a:lnTo>
                  <a:pt x="1920836" y="3463111"/>
                </a:lnTo>
                <a:lnTo>
                  <a:pt x="1938191" y="3467030"/>
                </a:lnTo>
                <a:cubicBezTo>
                  <a:pt x="2128465" y="3505965"/>
                  <a:pt x="2416419" y="3530781"/>
                  <a:pt x="2738696" y="3530781"/>
                </a:cubicBezTo>
                <a:cubicBezTo>
                  <a:pt x="3044189" y="3530781"/>
                  <a:pt x="3318841" y="3508482"/>
                  <a:pt x="3508686" y="3472997"/>
                </a:cubicBezTo>
                <a:lnTo>
                  <a:pt x="3509144" y="3472906"/>
                </a:lnTo>
                <a:lnTo>
                  <a:pt x="3511859" y="3472219"/>
                </a:lnTo>
                <a:cubicBezTo>
                  <a:pt x="3527365" y="3468580"/>
                  <a:pt x="3543629" y="3465031"/>
                  <a:pt x="3560612" y="3461576"/>
                </a:cubicBezTo>
                <a:lnTo>
                  <a:pt x="3584737" y="3456997"/>
                </a:lnTo>
                <a:lnTo>
                  <a:pt x="3616567" y="3448026"/>
                </a:lnTo>
                <a:lnTo>
                  <a:pt x="3602569" y="3453613"/>
                </a:lnTo>
                <a:lnTo>
                  <a:pt x="3613689" y="3451503"/>
                </a:lnTo>
                <a:cubicBezTo>
                  <a:pt x="3834361" y="3412399"/>
                  <a:pt x="4153604" y="3387826"/>
                  <a:pt x="4508697" y="3387826"/>
                </a:cubicBezTo>
                <a:cubicBezTo>
                  <a:pt x="4758433" y="3387826"/>
                  <a:pt x="4990437" y="3399980"/>
                  <a:pt x="5182889" y="3420796"/>
                </a:cubicBezTo>
                <a:lnTo>
                  <a:pt x="5270627" y="3431300"/>
                </a:lnTo>
                <a:lnTo>
                  <a:pt x="5278477" y="3429387"/>
                </a:lnTo>
                <a:lnTo>
                  <a:pt x="5295832" y="3433306"/>
                </a:lnTo>
                <a:cubicBezTo>
                  <a:pt x="5486107" y="3472240"/>
                  <a:pt x="5774060" y="3497057"/>
                  <a:pt x="6096338" y="3497057"/>
                </a:cubicBezTo>
                <a:cubicBezTo>
                  <a:pt x="6445473" y="3497057"/>
                  <a:pt x="6754324" y="3467932"/>
                  <a:pt x="6942343" y="3423284"/>
                </a:cubicBezTo>
                <a:lnTo>
                  <a:pt x="6974209" y="3414301"/>
                </a:lnTo>
                <a:lnTo>
                  <a:pt x="6942026" y="3427148"/>
                </a:lnTo>
                <a:cubicBezTo>
                  <a:pt x="6744713" y="3490716"/>
                  <a:pt x="6334986" y="3534401"/>
                  <a:pt x="5861528" y="3534401"/>
                </a:cubicBezTo>
                <a:cubicBezTo>
                  <a:pt x="5611794" y="3534401"/>
                  <a:pt x="5379790" y="3522247"/>
                  <a:pt x="5187338" y="3501431"/>
                </a:cubicBezTo>
                <a:lnTo>
                  <a:pt x="5099602" y="3490928"/>
                </a:lnTo>
                <a:lnTo>
                  <a:pt x="5091750" y="3492841"/>
                </a:lnTo>
                <a:lnTo>
                  <a:pt x="5074395" y="3488922"/>
                </a:lnTo>
                <a:cubicBezTo>
                  <a:pt x="4884120" y="3449987"/>
                  <a:pt x="4596165" y="3425170"/>
                  <a:pt x="4273888" y="3425170"/>
                </a:cubicBezTo>
                <a:cubicBezTo>
                  <a:pt x="3968396" y="3425170"/>
                  <a:pt x="3693744" y="3447469"/>
                  <a:pt x="3503900" y="3482955"/>
                </a:cubicBezTo>
                <a:lnTo>
                  <a:pt x="3503441" y="3483045"/>
                </a:lnTo>
                <a:lnTo>
                  <a:pt x="3500725" y="3483732"/>
                </a:lnTo>
                <a:cubicBezTo>
                  <a:pt x="3485220" y="3487371"/>
                  <a:pt x="3468957" y="3490921"/>
                  <a:pt x="3451974" y="3494375"/>
                </a:cubicBezTo>
                <a:lnTo>
                  <a:pt x="3427849" y="3498954"/>
                </a:lnTo>
                <a:lnTo>
                  <a:pt x="3396017" y="3507926"/>
                </a:lnTo>
                <a:lnTo>
                  <a:pt x="3410015" y="3502338"/>
                </a:lnTo>
                <a:lnTo>
                  <a:pt x="3398896" y="3504448"/>
                </a:lnTo>
                <a:cubicBezTo>
                  <a:pt x="3178226" y="3543552"/>
                  <a:pt x="2858982" y="3568125"/>
                  <a:pt x="2503889" y="3568125"/>
                </a:cubicBezTo>
                <a:cubicBezTo>
                  <a:pt x="2254152" y="3568125"/>
                  <a:pt x="2022149" y="3555971"/>
                  <a:pt x="1829697" y="3535155"/>
                </a:cubicBezTo>
                <a:lnTo>
                  <a:pt x="1741960" y="3524651"/>
                </a:lnTo>
                <a:lnTo>
                  <a:pt x="1734108" y="3526565"/>
                </a:lnTo>
                <a:lnTo>
                  <a:pt x="1716753" y="3522646"/>
                </a:lnTo>
                <a:cubicBezTo>
                  <a:pt x="1526479" y="3483711"/>
                  <a:pt x="1238524" y="3458894"/>
                  <a:pt x="916247" y="3458894"/>
                </a:cubicBezTo>
                <a:cubicBezTo>
                  <a:pt x="567113" y="3458894"/>
                  <a:pt x="258261" y="3488020"/>
                  <a:pt x="70243" y="3532668"/>
                </a:cubicBezTo>
                <a:close/>
                <a:moveTo>
                  <a:pt x="38375" y="3926940"/>
                </a:moveTo>
                <a:lnTo>
                  <a:pt x="70559" y="3914093"/>
                </a:lnTo>
                <a:cubicBezTo>
                  <a:pt x="267872" y="3850526"/>
                  <a:pt x="677597" y="3806840"/>
                  <a:pt x="1151056" y="3806840"/>
                </a:cubicBezTo>
                <a:cubicBezTo>
                  <a:pt x="1400792" y="3806840"/>
                  <a:pt x="1632795" y="3818995"/>
                  <a:pt x="1825247" y="3839810"/>
                </a:cubicBezTo>
                <a:lnTo>
                  <a:pt x="1912984" y="3850314"/>
                </a:lnTo>
                <a:lnTo>
                  <a:pt x="1920836" y="3848401"/>
                </a:lnTo>
                <a:lnTo>
                  <a:pt x="1938191" y="3852320"/>
                </a:lnTo>
                <a:cubicBezTo>
                  <a:pt x="2128465" y="3891255"/>
                  <a:pt x="2416419" y="3916071"/>
                  <a:pt x="2738696" y="3916071"/>
                </a:cubicBezTo>
                <a:cubicBezTo>
                  <a:pt x="3044189" y="3916071"/>
                  <a:pt x="3318841" y="3893772"/>
                  <a:pt x="3508686" y="3858287"/>
                </a:cubicBezTo>
                <a:lnTo>
                  <a:pt x="3509144" y="3858196"/>
                </a:lnTo>
                <a:lnTo>
                  <a:pt x="3511859" y="3857510"/>
                </a:lnTo>
                <a:cubicBezTo>
                  <a:pt x="3527365" y="3853870"/>
                  <a:pt x="3543629" y="3850321"/>
                  <a:pt x="3560612" y="3846866"/>
                </a:cubicBezTo>
                <a:lnTo>
                  <a:pt x="3584737" y="3842287"/>
                </a:lnTo>
                <a:lnTo>
                  <a:pt x="3616567" y="3833316"/>
                </a:lnTo>
                <a:lnTo>
                  <a:pt x="3602569" y="3838903"/>
                </a:lnTo>
                <a:lnTo>
                  <a:pt x="3613689" y="3836793"/>
                </a:lnTo>
                <a:cubicBezTo>
                  <a:pt x="3834361" y="3797689"/>
                  <a:pt x="4153604" y="3773116"/>
                  <a:pt x="4508697" y="3773116"/>
                </a:cubicBezTo>
                <a:cubicBezTo>
                  <a:pt x="4758433" y="3773116"/>
                  <a:pt x="4990437" y="3785270"/>
                  <a:pt x="5182889" y="3806086"/>
                </a:cubicBezTo>
                <a:lnTo>
                  <a:pt x="5270627" y="3816590"/>
                </a:lnTo>
                <a:lnTo>
                  <a:pt x="5278477" y="3814676"/>
                </a:lnTo>
                <a:lnTo>
                  <a:pt x="5295832" y="3818596"/>
                </a:lnTo>
                <a:cubicBezTo>
                  <a:pt x="5486107" y="3857530"/>
                  <a:pt x="5774060" y="3882347"/>
                  <a:pt x="6096338" y="3882347"/>
                </a:cubicBezTo>
                <a:cubicBezTo>
                  <a:pt x="6445473" y="3882347"/>
                  <a:pt x="6754324" y="3853222"/>
                  <a:pt x="6942343" y="3808574"/>
                </a:cubicBezTo>
                <a:lnTo>
                  <a:pt x="6974209" y="3799591"/>
                </a:lnTo>
                <a:lnTo>
                  <a:pt x="6942026" y="3812438"/>
                </a:lnTo>
                <a:cubicBezTo>
                  <a:pt x="6744713" y="3876006"/>
                  <a:pt x="6334986" y="3919691"/>
                  <a:pt x="5861528" y="3919691"/>
                </a:cubicBezTo>
                <a:cubicBezTo>
                  <a:pt x="5611794" y="3919691"/>
                  <a:pt x="5379790" y="3907537"/>
                  <a:pt x="5187338" y="3886721"/>
                </a:cubicBezTo>
                <a:lnTo>
                  <a:pt x="5099602" y="3876217"/>
                </a:lnTo>
                <a:lnTo>
                  <a:pt x="5091750" y="3878131"/>
                </a:lnTo>
                <a:lnTo>
                  <a:pt x="5074395" y="3874212"/>
                </a:lnTo>
                <a:cubicBezTo>
                  <a:pt x="4884120" y="3835277"/>
                  <a:pt x="4596165" y="3810460"/>
                  <a:pt x="4273888" y="3810460"/>
                </a:cubicBezTo>
                <a:cubicBezTo>
                  <a:pt x="3968396" y="3810460"/>
                  <a:pt x="3693744" y="3832759"/>
                  <a:pt x="3503899" y="3868245"/>
                </a:cubicBezTo>
                <a:lnTo>
                  <a:pt x="3503441" y="3868335"/>
                </a:lnTo>
                <a:lnTo>
                  <a:pt x="3500725" y="3869022"/>
                </a:lnTo>
                <a:cubicBezTo>
                  <a:pt x="3485220" y="3872661"/>
                  <a:pt x="3468957" y="3876211"/>
                  <a:pt x="3451974" y="3879665"/>
                </a:cubicBezTo>
                <a:lnTo>
                  <a:pt x="3427849" y="3884244"/>
                </a:lnTo>
                <a:lnTo>
                  <a:pt x="3396017" y="3893216"/>
                </a:lnTo>
                <a:lnTo>
                  <a:pt x="3410015" y="3887628"/>
                </a:lnTo>
                <a:lnTo>
                  <a:pt x="3398896" y="3889738"/>
                </a:lnTo>
                <a:cubicBezTo>
                  <a:pt x="3178226" y="3928842"/>
                  <a:pt x="2858982" y="3953415"/>
                  <a:pt x="2503888" y="3953415"/>
                </a:cubicBezTo>
                <a:cubicBezTo>
                  <a:pt x="2254152" y="3953415"/>
                  <a:pt x="2022148" y="3941261"/>
                  <a:pt x="1829696" y="3920445"/>
                </a:cubicBezTo>
                <a:lnTo>
                  <a:pt x="1741960" y="3909942"/>
                </a:lnTo>
                <a:lnTo>
                  <a:pt x="1734108" y="3911855"/>
                </a:lnTo>
                <a:lnTo>
                  <a:pt x="1716753" y="3907936"/>
                </a:lnTo>
                <a:cubicBezTo>
                  <a:pt x="1526479" y="3869001"/>
                  <a:pt x="1238524" y="3844184"/>
                  <a:pt x="916246" y="3844184"/>
                </a:cubicBezTo>
                <a:cubicBezTo>
                  <a:pt x="567113" y="3844184"/>
                  <a:pt x="258261" y="3873310"/>
                  <a:pt x="70243" y="3917958"/>
                </a:cubicBezTo>
                <a:close/>
                <a:moveTo>
                  <a:pt x="38375" y="4292217"/>
                </a:moveTo>
                <a:lnTo>
                  <a:pt x="70560" y="4279370"/>
                </a:lnTo>
                <a:cubicBezTo>
                  <a:pt x="267872" y="4215802"/>
                  <a:pt x="677598" y="4172117"/>
                  <a:pt x="1151056" y="4172117"/>
                </a:cubicBezTo>
                <a:cubicBezTo>
                  <a:pt x="1400792" y="4172117"/>
                  <a:pt x="1632796" y="4184271"/>
                  <a:pt x="1825248" y="4205087"/>
                </a:cubicBezTo>
                <a:lnTo>
                  <a:pt x="1912985" y="4215591"/>
                </a:lnTo>
                <a:lnTo>
                  <a:pt x="1920836" y="4213677"/>
                </a:lnTo>
                <a:lnTo>
                  <a:pt x="1938191" y="4217597"/>
                </a:lnTo>
                <a:cubicBezTo>
                  <a:pt x="2128465" y="4256531"/>
                  <a:pt x="2416419" y="4281348"/>
                  <a:pt x="2738696" y="4281348"/>
                </a:cubicBezTo>
                <a:cubicBezTo>
                  <a:pt x="3044189" y="4281348"/>
                  <a:pt x="3318841" y="4259049"/>
                  <a:pt x="3508686" y="4223564"/>
                </a:cubicBezTo>
                <a:lnTo>
                  <a:pt x="3509144" y="4223473"/>
                </a:lnTo>
                <a:lnTo>
                  <a:pt x="3511859" y="4222786"/>
                </a:lnTo>
                <a:cubicBezTo>
                  <a:pt x="3527365" y="4219147"/>
                  <a:pt x="3543629" y="4215598"/>
                  <a:pt x="3560612" y="4212143"/>
                </a:cubicBezTo>
                <a:lnTo>
                  <a:pt x="3584737" y="4207564"/>
                </a:lnTo>
                <a:lnTo>
                  <a:pt x="3616567" y="4198592"/>
                </a:lnTo>
                <a:lnTo>
                  <a:pt x="3602569" y="4204180"/>
                </a:lnTo>
                <a:lnTo>
                  <a:pt x="3613689" y="4202070"/>
                </a:lnTo>
                <a:cubicBezTo>
                  <a:pt x="3834361" y="4162966"/>
                  <a:pt x="4153604" y="4138393"/>
                  <a:pt x="4508697" y="4138393"/>
                </a:cubicBezTo>
                <a:cubicBezTo>
                  <a:pt x="4758433" y="4138393"/>
                  <a:pt x="4990437" y="4150547"/>
                  <a:pt x="5182889" y="4171363"/>
                </a:cubicBezTo>
                <a:lnTo>
                  <a:pt x="5270627" y="4181867"/>
                </a:lnTo>
                <a:lnTo>
                  <a:pt x="5278477" y="4179953"/>
                </a:lnTo>
                <a:lnTo>
                  <a:pt x="5295832" y="4183873"/>
                </a:lnTo>
                <a:cubicBezTo>
                  <a:pt x="5486107" y="4222807"/>
                  <a:pt x="5774060" y="4247624"/>
                  <a:pt x="6096338" y="4247624"/>
                </a:cubicBezTo>
                <a:cubicBezTo>
                  <a:pt x="6445473" y="4247624"/>
                  <a:pt x="6754324" y="4218498"/>
                  <a:pt x="6942343" y="4173851"/>
                </a:cubicBezTo>
                <a:lnTo>
                  <a:pt x="6974209" y="4164868"/>
                </a:lnTo>
                <a:lnTo>
                  <a:pt x="6942026" y="4177715"/>
                </a:lnTo>
                <a:cubicBezTo>
                  <a:pt x="6744713" y="4241282"/>
                  <a:pt x="6334986" y="4284968"/>
                  <a:pt x="5861528" y="4284968"/>
                </a:cubicBezTo>
                <a:cubicBezTo>
                  <a:pt x="5611794" y="4284968"/>
                  <a:pt x="5379790" y="4272814"/>
                  <a:pt x="5187338" y="4251998"/>
                </a:cubicBezTo>
                <a:lnTo>
                  <a:pt x="5099602" y="4241494"/>
                </a:lnTo>
                <a:lnTo>
                  <a:pt x="5091750" y="4243408"/>
                </a:lnTo>
                <a:lnTo>
                  <a:pt x="5074395" y="4239488"/>
                </a:lnTo>
                <a:cubicBezTo>
                  <a:pt x="4884120" y="4200554"/>
                  <a:pt x="4596165" y="4175737"/>
                  <a:pt x="4273888" y="4175737"/>
                </a:cubicBezTo>
                <a:cubicBezTo>
                  <a:pt x="3968396" y="4175737"/>
                  <a:pt x="3693744" y="4198036"/>
                  <a:pt x="3503900" y="4233521"/>
                </a:cubicBezTo>
                <a:lnTo>
                  <a:pt x="3503441" y="4233612"/>
                </a:lnTo>
                <a:lnTo>
                  <a:pt x="3500725" y="4234299"/>
                </a:lnTo>
                <a:cubicBezTo>
                  <a:pt x="3485220" y="4237938"/>
                  <a:pt x="3468957" y="4241487"/>
                  <a:pt x="3451974" y="4244942"/>
                </a:cubicBezTo>
                <a:lnTo>
                  <a:pt x="3427849" y="4249521"/>
                </a:lnTo>
                <a:lnTo>
                  <a:pt x="3396017" y="4258492"/>
                </a:lnTo>
                <a:lnTo>
                  <a:pt x="3410015" y="4252905"/>
                </a:lnTo>
                <a:lnTo>
                  <a:pt x="3398896" y="4255015"/>
                </a:lnTo>
                <a:cubicBezTo>
                  <a:pt x="3178226" y="4294119"/>
                  <a:pt x="2858982" y="4318692"/>
                  <a:pt x="2503889" y="4318692"/>
                </a:cubicBezTo>
                <a:cubicBezTo>
                  <a:pt x="2254152" y="4318692"/>
                  <a:pt x="2022149" y="4306538"/>
                  <a:pt x="1829697" y="4285722"/>
                </a:cubicBezTo>
                <a:lnTo>
                  <a:pt x="1741960" y="4275218"/>
                </a:lnTo>
                <a:lnTo>
                  <a:pt x="1734108" y="4277132"/>
                </a:lnTo>
                <a:lnTo>
                  <a:pt x="1716753" y="4273212"/>
                </a:lnTo>
                <a:cubicBezTo>
                  <a:pt x="1526479" y="4234278"/>
                  <a:pt x="1238524" y="4209461"/>
                  <a:pt x="916247" y="4209461"/>
                </a:cubicBezTo>
                <a:cubicBezTo>
                  <a:pt x="567113" y="4209461"/>
                  <a:pt x="258261" y="4238586"/>
                  <a:pt x="70243" y="4283234"/>
                </a:cubicBezTo>
                <a:close/>
                <a:moveTo>
                  <a:pt x="8566" y="1665098"/>
                </a:moveTo>
                <a:lnTo>
                  <a:pt x="40750" y="1652251"/>
                </a:lnTo>
                <a:cubicBezTo>
                  <a:pt x="238063" y="1588683"/>
                  <a:pt x="647788" y="1544998"/>
                  <a:pt x="1121247" y="1544998"/>
                </a:cubicBezTo>
                <a:cubicBezTo>
                  <a:pt x="1370983" y="1544998"/>
                  <a:pt x="1602986" y="1557152"/>
                  <a:pt x="1795438" y="1577968"/>
                </a:cubicBezTo>
                <a:lnTo>
                  <a:pt x="1883175" y="1588472"/>
                </a:lnTo>
                <a:lnTo>
                  <a:pt x="1891027" y="1586559"/>
                </a:lnTo>
                <a:lnTo>
                  <a:pt x="1908382" y="1590478"/>
                </a:lnTo>
                <a:cubicBezTo>
                  <a:pt x="2098656" y="1629413"/>
                  <a:pt x="2386610" y="1654229"/>
                  <a:pt x="2708887" y="1654229"/>
                </a:cubicBezTo>
                <a:cubicBezTo>
                  <a:pt x="3014380" y="1654229"/>
                  <a:pt x="3289032" y="1631930"/>
                  <a:pt x="3478878" y="1596445"/>
                </a:cubicBezTo>
                <a:lnTo>
                  <a:pt x="3479335" y="1596354"/>
                </a:lnTo>
                <a:lnTo>
                  <a:pt x="3482051" y="1595667"/>
                </a:lnTo>
                <a:cubicBezTo>
                  <a:pt x="3497556" y="1592028"/>
                  <a:pt x="3513820" y="1588479"/>
                  <a:pt x="3530803" y="1585024"/>
                </a:cubicBezTo>
                <a:lnTo>
                  <a:pt x="3554928" y="1580445"/>
                </a:lnTo>
                <a:lnTo>
                  <a:pt x="3586758" y="1571473"/>
                </a:lnTo>
                <a:lnTo>
                  <a:pt x="3572760" y="1577061"/>
                </a:lnTo>
                <a:lnTo>
                  <a:pt x="3583880" y="1574951"/>
                </a:lnTo>
                <a:cubicBezTo>
                  <a:pt x="3804552" y="1535847"/>
                  <a:pt x="4123795" y="1511274"/>
                  <a:pt x="4478888" y="1511274"/>
                </a:cubicBezTo>
                <a:cubicBezTo>
                  <a:pt x="4728624" y="1511274"/>
                  <a:pt x="4960628" y="1523428"/>
                  <a:pt x="5153080" y="1544244"/>
                </a:cubicBezTo>
                <a:lnTo>
                  <a:pt x="5240818" y="1554748"/>
                </a:lnTo>
                <a:lnTo>
                  <a:pt x="5248668" y="1552834"/>
                </a:lnTo>
                <a:lnTo>
                  <a:pt x="5266023" y="1556754"/>
                </a:lnTo>
                <a:cubicBezTo>
                  <a:pt x="5456298" y="1595688"/>
                  <a:pt x="5744251" y="1620505"/>
                  <a:pt x="6066529" y="1620505"/>
                </a:cubicBezTo>
                <a:cubicBezTo>
                  <a:pt x="6415664" y="1620505"/>
                  <a:pt x="6724515" y="1591380"/>
                  <a:pt x="6912534" y="1546732"/>
                </a:cubicBezTo>
                <a:lnTo>
                  <a:pt x="6944400" y="1537749"/>
                </a:lnTo>
                <a:lnTo>
                  <a:pt x="6912217" y="1550596"/>
                </a:lnTo>
                <a:cubicBezTo>
                  <a:pt x="6714904" y="1614164"/>
                  <a:pt x="6305177" y="1657849"/>
                  <a:pt x="5831719" y="1657849"/>
                </a:cubicBezTo>
                <a:cubicBezTo>
                  <a:pt x="5581985" y="1657849"/>
                  <a:pt x="5349981" y="1645695"/>
                  <a:pt x="5157529" y="1624879"/>
                </a:cubicBezTo>
                <a:lnTo>
                  <a:pt x="5069793" y="1614375"/>
                </a:lnTo>
                <a:lnTo>
                  <a:pt x="5061941" y="1616289"/>
                </a:lnTo>
                <a:lnTo>
                  <a:pt x="5044586" y="1612370"/>
                </a:lnTo>
                <a:cubicBezTo>
                  <a:pt x="4854311" y="1573435"/>
                  <a:pt x="4566356" y="1548618"/>
                  <a:pt x="4244079" y="1548618"/>
                </a:cubicBezTo>
                <a:cubicBezTo>
                  <a:pt x="3938587" y="1548618"/>
                  <a:pt x="3663935" y="1570917"/>
                  <a:pt x="3474090" y="1606403"/>
                </a:cubicBezTo>
                <a:lnTo>
                  <a:pt x="3473632" y="1606493"/>
                </a:lnTo>
                <a:lnTo>
                  <a:pt x="3470916" y="1607180"/>
                </a:lnTo>
                <a:cubicBezTo>
                  <a:pt x="3455412" y="1610819"/>
                  <a:pt x="3439148" y="1614369"/>
                  <a:pt x="3422165" y="1617823"/>
                </a:cubicBezTo>
                <a:lnTo>
                  <a:pt x="3398040" y="1622402"/>
                </a:lnTo>
                <a:lnTo>
                  <a:pt x="3366209" y="1631374"/>
                </a:lnTo>
                <a:lnTo>
                  <a:pt x="3380206" y="1625786"/>
                </a:lnTo>
                <a:lnTo>
                  <a:pt x="3369088" y="1627896"/>
                </a:lnTo>
                <a:cubicBezTo>
                  <a:pt x="3148417" y="1667000"/>
                  <a:pt x="2829173" y="1691573"/>
                  <a:pt x="2474079" y="1691573"/>
                </a:cubicBezTo>
                <a:cubicBezTo>
                  <a:pt x="2224343" y="1691573"/>
                  <a:pt x="1992339" y="1679419"/>
                  <a:pt x="1799887" y="1658603"/>
                </a:cubicBezTo>
                <a:lnTo>
                  <a:pt x="1712151" y="1648099"/>
                </a:lnTo>
                <a:lnTo>
                  <a:pt x="1704299" y="1650013"/>
                </a:lnTo>
                <a:lnTo>
                  <a:pt x="1686944" y="1646093"/>
                </a:lnTo>
                <a:cubicBezTo>
                  <a:pt x="1496670" y="1607159"/>
                  <a:pt x="1208715" y="1582342"/>
                  <a:pt x="886437" y="1582342"/>
                </a:cubicBezTo>
                <a:cubicBezTo>
                  <a:pt x="537304" y="1582342"/>
                  <a:pt x="228452" y="1611467"/>
                  <a:pt x="40434" y="1656115"/>
                </a:cubicBezTo>
                <a:close/>
                <a:moveTo>
                  <a:pt x="8566" y="2030375"/>
                </a:moveTo>
                <a:lnTo>
                  <a:pt x="40751" y="2017528"/>
                </a:lnTo>
                <a:cubicBezTo>
                  <a:pt x="238063" y="1953960"/>
                  <a:pt x="647789" y="1910275"/>
                  <a:pt x="1121247" y="1910275"/>
                </a:cubicBezTo>
                <a:cubicBezTo>
                  <a:pt x="1370983" y="1910275"/>
                  <a:pt x="1602987" y="1922429"/>
                  <a:pt x="1795439" y="1943245"/>
                </a:cubicBezTo>
                <a:lnTo>
                  <a:pt x="1883176" y="1953749"/>
                </a:lnTo>
                <a:lnTo>
                  <a:pt x="1891027" y="1951835"/>
                </a:lnTo>
                <a:lnTo>
                  <a:pt x="1908382" y="1955755"/>
                </a:lnTo>
                <a:cubicBezTo>
                  <a:pt x="2098656" y="1994689"/>
                  <a:pt x="2386610" y="2019506"/>
                  <a:pt x="2708887" y="2019506"/>
                </a:cubicBezTo>
                <a:cubicBezTo>
                  <a:pt x="3014380" y="2019506"/>
                  <a:pt x="3289032" y="1997207"/>
                  <a:pt x="3478878" y="1961721"/>
                </a:cubicBezTo>
                <a:lnTo>
                  <a:pt x="3479335" y="1961631"/>
                </a:lnTo>
                <a:lnTo>
                  <a:pt x="3482051" y="1960944"/>
                </a:lnTo>
                <a:cubicBezTo>
                  <a:pt x="3497556" y="1957305"/>
                  <a:pt x="3513820" y="1953755"/>
                  <a:pt x="3530803" y="1950301"/>
                </a:cubicBezTo>
                <a:lnTo>
                  <a:pt x="3554928" y="1945722"/>
                </a:lnTo>
                <a:lnTo>
                  <a:pt x="3586758" y="1936750"/>
                </a:lnTo>
                <a:lnTo>
                  <a:pt x="3572760" y="1942338"/>
                </a:lnTo>
                <a:lnTo>
                  <a:pt x="3583880" y="1940228"/>
                </a:lnTo>
                <a:cubicBezTo>
                  <a:pt x="3804552" y="1901123"/>
                  <a:pt x="4123795" y="1876550"/>
                  <a:pt x="4478888" y="1876550"/>
                </a:cubicBezTo>
                <a:cubicBezTo>
                  <a:pt x="4728624" y="1876550"/>
                  <a:pt x="4960628" y="1888705"/>
                  <a:pt x="5153080" y="1909521"/>
                </a:cubicBezTo>
                <a:lnTo>
                  <a:pt x="5240818" y="1920024"/>
                </a:lnTo>
                <a:lnTo>
                  <a:pt x="5248668" y="1918111"/>
                </a:lnTo>
                <a:lnTo>
                  <a:pt x="5266023" y="1922030"/>
                </a:lnTo>
                <a:cubicBezTo>
                  <a:pt x="5456298" y="1960965"/>
                  <a:pt x="5744251" y="1985782"/>
                  <a:pt x="6066529" y="1985782"/>
                </a:cubicBezTo>
                <a:cubicBezTo>
                  <a:pt x="6415664" y="1985782"/>
                  <a:pt x="6724515" y="1956656"/>
                  <a:pt x="6912534" y="1912009"/>
                </a:cubicBezTo>
                <a:lnTo>
                  <a:pt x="6944400" y="1903026"/>
                </a:lnTo>
                <a:lnTo>
                  <a:pt x="6912217" y="1915873"/>
                </a:lnTo>
                <a:cubicBezTo>
                  <a:pt x="6714904" y="1979440"/>
                  <a:pt x="6305177" y="2023126"/>
                  <a:pt x="5831719" y="2023126"/>
                </a:cubicBezTo>
                <a:cubicBezTo>
                  <a:pt x="5581985" y="2023126"/>
                  <a:pt x="5349981" y="2010972"/>
                  <a:pt x="5157529" y="1990156"/>
                </a:cubicBezTo>
                <a:lnTo>
                  <a:pt x="5069793" y="1979652"/>
                </a:lnTo>
                <a:lnTo>
                  <a:pt x="5061941" y="1981565"/>
                </a:lnTo>
                <a:lnTo>
                  <a:pt x="5044586" y="1977646"/>
                </a:lnTo>
                <a:cubicBezTo>
                  <a:pt x="4854311" y="1938712"/>
                  <a:pt x="4566356" y="1913894"/>
                  <a:pt x="4244079" y="1913894"/>
                </a:cubicBezTo>
                <a:cubicBezTo>
                  <a:pt x="3938587" y="1913894"/>
                  <a:pt x="3663935" y="1936194"/>
                  <a:pt x="3474092" y="1971679"/>
                </a:cubicBezTo>
                <a:lnTo>
                  <a:pt x="3473632" y="1971770"/>
                </a:lnTo>
                <a:lnTo>
                  <a:pt x="3470916" y="1972456"/>
                </a:lnTo>
                <a:cubicBezTo>
                  <a:pt x="3455412" y="1976096"/>
                  <a:pt x="3439148" y="1979645"/>
                  <a:pt x="3422165" y="1983100"/>
                </a:cubicBezTo>
                <a:lnTo>
                  <a:pt x="3398040" y="1987678"/>
                </a:lnTo>
                <a:lnTo>
                  <a:pt x="3366209" y="1996650"/>
                </a:lnTo>
                <a:lnTo>
                  <a:pt x="3380206" y="1991062"/>
                </a:lnTo>
                <a:lnTo>
                  <a:pt x="3369088" y="1993173"/>
                </a:lnTo>
                <a:cubicBezTo>
                  <a:pt x="3148417" y="2032277"/>
                  <a:pt x="2829173" y="2056850"/>
                  <a:pt x="2474080" y="2056850"/>
                </a:cubicBezTo>
                <a:cubicBezTo>
                  <a:pt x="2224343" y="2056850"/>
                  <a:pt x="1992340" y="2044696"/>
                  <a:pt x="1799888" y="2023880"/>
                </a:cubicBezTo>
                <a:lnTo>
                  <a:pt x="1712151" y="2013376"/>
                </a:lnTo>
                <a:lnTo>
                  <a:pt x="1704299" y="2015290"/>
                </a:lnTo>
                <a:lnTo>
                  <a:pt x="1686944" y="2011370"/>
                </a:lnTo>
                <a:cubicBezTo>
                  <a:pt x="1496670" y="1972436"/>
                  <a:pt x="1208715" y="1947619"/>
                  <a:pt x="886438" y="1947619"/>
                </a:cubicBezTo>
                <a:cubicBezTo>
                  <a:pt x="537304" y="1947619"/>
                  <a:pt x="228452" y="1976744"/>
                  <a:pt x="40434" y="2021392"/>
                </a:cubicBezTo>
                <a:close/>
                <a:moveTo>
                  <a:pt x="8566" y="2415665"/>
                </a:moveTo>
                <a:lnTo>
                  <a:pt x="40750" y="2402818"/>
                </a:lnTo>
                <a:cubicBezTo>
                  <a:pt x="238063" y="2339250"/>
                  <a:pt x="647788" y="2295565"/>
                  <a:pt x="1121247" y="2295565"/>
                </a:cubicBezTo>
                <a:cubicBezTo>
                  <a:pt x="1370983" y="2295565"/>
                  <a:pt x="1602986" y="2307719"/>
                  <a:pt x="1795438" y="2328535"/>
                </a:cubicBezTo>
                <a:lnTo>
                  <a:pt x="1883175" y="2339038"/>
                </a:lnTo>
                <a:lnTo>
                  <a:pt x="1891027" y="2337125"/>
                </a:lnTo>
                <a:lnTo>
                  <a:pt x="1908382" y="2341045"/>
                </a:lnTo>
                <a:cubicBezTo>
                  <a:pt x="2098656" y="2379979"/>
                  <a:pt x="2386610" y="2404796"/>
                  <a:pt x="2708887" y="2404796"/>
                </a:cubicBezTo>
                <a:cubicBezTo>
                  <a:pt x="3014380" y="2404796"/>
                  <a:pt x="3289032" y="2382497"/>
                  <a:pt x="3478878" y="2347011"/>
                </a:cubicBezTo>
                <a:lnTo>
                  <a:pt x="3479335" y="2346921"/>
                </a:lnTo>
                <a:lnTo>
                  <a:pt x="3482051" y="2346234"/>
                </a:lnTo>
                <a:cubicBezTo>
                  <a:pt x="3497556" y="2342595"/>
                  <a:pt x="3513820" y="2339045"/>
                  <a:pt x="3530803" y="2335591"/>
                </a:cubicBezTo>
                <a:lnTo>
                  <a:pt x="3554928" y="2331012"/>
                </a:lnTo>
                <a:lnTo>
                  <a:pt x="3586758" y="2322040"/>
                </a:lnTo>
                <a:lnTo>
                  <a:pt x="3572760" y="2327628"/>
                </a:lnTo>
                <a:lnTo>
                  <a:pt x="3583880" y="2325518"/>
                </a:lnTo>
                <a:cubicBezTo>
                  <a:pt x="3804552" y="2286413"/>
                  <a:pt x="4123795" y="2261840"/>
                  <a:pt x="4478888" y="2261840"/>
                </a:cubicBezTo>
                <a:cubicBezTo>
                  <a:pt x="4728624" y="2261840"/>
                  <a:pt x="4960628" y="2273995"/>
                  <a:pt x="5153080" y="2294811"/>
                </a:cubicBezTo>
                <a:lnTo>
                  <a:pt x="5240818" y="2305314"/>
                </a:lnTo>
                <a:lnTo>
                  <a:pt x="5248668" y="2303401"/>
                </a:lnTo>
                <a:lnTo>
                  <a:pt x="5266023" y="2307320"/>
                </a:lnTo>
                <a:cubicBezTo>
                  <a:pt x="5456298" y="2346255"/>
                  <a:pt x="5744251" y="2371072"/>
                  <a:pt x="6066529" y="2371072"/>
                </a:cubicBezTo>
                <a:cubicBezTo>
                  <a:pt x="6415664" y="2371072"/>
                  <a:pt x="6724515" y="2341946"/>
                  <a:pt x="6912534" y="2297299"/>
                </a:cubicBezTo>
                <a:lnTo>
                  <a:pt x="6944400" y="2288316"/>
                </a:lnTo>
                <a:lnTo>
                  <a:pt x="6912217" y="2301163"/>
                </a:lnTo>
                <a:cubicBezTo>
                  <a:pt x="6714904" y="2364731"/>
                  <a:pt x="6305177" y="2408416"/>
                  <a:pt x="5831719" y="2408416"/>
                </a:cubicBezTo>
                <a:cubicBezTo>
                  <a:pt x="5581985" y="2408416"/>
                  <a:pt x="5349981" y="2396262"/>
                  <a:pt x="5157529" y="2375446"/>
                </a:cubicBezTo>
                <a:lnTo>
                  <a:pt x="5069793" y="2364942"/>
                </a:lnTo>
                <a:lnTo>
                  <a:pt x="5061941" y="2366855"/>
                </a:lnTo>
                <a:lnTo>
                  <a:pt x="5044586" y="2362936"/>
                </a:lnTo>
                <a:cubicBezTo>
                  <a:pt x="4854311" y="2324002"/>
                  <a:pt x="4566356" y="2299184"/>
                  <a:pt x="4244079" y="2299184"/>
                </a:cubicBezTo>
                <a:cubicBezTo>
                  <a:pt x="3938587" y="2299184"/>
                  <a:pt x="3663935" y="2321484"/>
                  <a:pt x="3474090" y="2356969"/>
                </a:cubicBezTo>
                <a:lnTo>
                  <a:pt x="3473632" y="2357060"/>
                </a:lnTo>
                <a:lnTo>
                  <a:pt x="3470916" y="2357746"/>
                </a:lnTo>
                <a:cubicBezTo>
                  <a:pt x="3455412" y="2361385"/>
                  <a:pt x="3439148" y="2364935"/>
                  <a:pt x="3422165" y="2368390"/>
                </a:cubicBezTo>
                <a:lnTo>
                  <a:pt x="3398040" y="2372968"/>
                </a:lnTo>
                <a:lnTo>
                  <a:pt x="3366209" y="2381940"/>
                </a:lnTo>
                <a:lnTo>
                  <a:pt x="3380206" y="2376352"/>
                </a:lnTo>
                <a:lnTo>
                  <a:pt x="3369088" y="2378463"/>
                </a:lnTo>
                <a:cubicBezTo>
                  <a:pt x="3148417" y="2417567"/>
                  <a:pt x="2829173" y="2442140"/>
                  <a:pt x="2474079" y="2442140"/>
                </a:cubicBezTo>
                <a:cubicBezTo>
                  <a:pt x="2224343" y="2442140"/>
                  <a:pt x="1992339" y="2429986"/>
                  <a:pt x="1799887" y="2409170"/>
                </a:cubicBezTo>
                <a:lnTo>
                  <a:pt x="1712151" y="2398666"/>
                </a:lnTo>
                <a:lnTo>
                  <a:pt x="1704299" y="2400580"/>
                </a:lnTo>
                <a:lnTo>
                  <a:pt x="1686944" y="2396660"/>
                </a:lnTo>
                <a:cubicBezTo>
                  <a:pt x="1496670" y="2357726"/>
                  <a:pt x="1208715" y="2332909"/>
                  <a:pt x="886437" y="2332909"/>
                </a:cubicBezTo>
                <a:cubicBezTo>
                  <a:pt x="537304" y="2332909"/>
                  <a:pt x="228452" y="2362034"/>
                  <a:pt x="40434" y="2406682"/>
                </a:cubicBezTo>
                <a:close/>
                <a:moveTo>
                  <a:pt x="8566" y="2780941"/>
                </a:moveTo>
                <a:lnTo>
                  <a:pt x="40751" y="2768094"/>
                </a:lnTo>
                <a:cubicBezTo>
                  <a:pt x="238063" y="2704527"/>
                  <a:pt x="647789" y="2660841"/>
                  <a:pt x="1121247" y="2660841"/>
                </a:cubicBezTo>
                <a:cubicBezTo>
                  <a:pt x="1370983" y="2660841"/>
                  <a:pt x="1602987" y="2672996"/>
                  <a:pt x="1795439" y="2693812"/>
                </a:cubicBezTo>
                <a:lnTo>
                  <a:pt x="1883176" y="2704315"/>
                </a:lnTo>
                <a:lnTo>
                  <a:pt x="1891027" y="2702402"/>
                </a:lnTo>
                <a:lnTo>
                  <a:pt x="1908382" y="2706321"/>
                </a:lnTo>
                <a:cubicBezTo>
                  <a:pt x="2098656" y="2745256"/>
                  <a:pt x="2386610" y="2770073"/>
                  <a:pt x="2708887" y="2770073"/>
                </a:cubicBezTo>
                <a:cubicBezTo>
                  <a:pt x="3014380" y="2770073"/>
                  <a:pt x="3289032" y="2747773"/>
                  <a:pt x="3478878" y="2712288"/>
                </a:cubicBezTo>
                <a:lnTo>
                  <a:pt x="3479335" y="2712197"/>
                </a:lnTo>
                <a:lnTo>
                  <a:pt x="3482051" y="2711511"/>
                </a:lnTo>
                <a:cubicBezTo>
                  <a:pt x="3497556" y="2707872"/>
                  <a:pt x="3513820" y="2704322"/>
                  <a:pt x="3530803" y="2700867"/>
                </a:cubicBezTo>
                <a:lnTo>
                  <a:pt x="3554928" y="2696289"/>
                </a:lnTo>
                <a:lnTo>
                  <a:pt x="3586758" y="2687317"/>
                </a:lnTo>
                <a:lnTo>
                  <a:pt x="3572760" y="2692905"/>
                </a:lnTo>
                <a:lnTo>
                  <a:pt x="3583880" y="2690794"/>
                </a:lnTo>
                <a:cubicBezTo>
                  <a:pt x="3804552" y="2651690"/>
                  <a:pt x="4123795" y="2627117"/>
                  <a:pt x="4478888" y="2627117"/>
                </a:cubicBezTo>
                <a:cubicBezTo>
                  <a:pt x="4728624" y="2627117"/>
                  <a:pt x="4960628" y="2639272"/>
                  <a:pt x="5153080" y="2660087"/>
                </a:cubicBezTo>
                <a:lnTo>
                  <a:pt x="5240818" y="2670591"/>
                </a:lnTo>
                <a:lnTo>
                  <a:pt x="5248668" y="2668678"/>
                </a:lnTo>
                <a:lnTo>
                  <a:pt x="5266023" y="2672597"/>
                </a:lnTo>
                <a:cubicBezTo>
                  <a:pt x="5456298" y="2711532"/>
                  <a:pt x="5744251" y="2736349"/>
                  <a:pt x="6066529" y="2736349"/>
                </a:cubicBezTo>
                <a:cubicBezTo>
                  <a:pt x="6415664" y="2736349"/>
                  <a:pt x="6724515" y="2707223"/>
                  <a:pt x="6912534" y="2662575"/>
                </a:cubicBezTo>
                <a:lnTo>
                  <a:pt x="6944400" y="2653593"/>
                </a:lnTo>
                <a:lnTo>
                  <a:pt x="6912217" y="2666440"/>
                </a:lnTo>
                <a:cubicBezTo>
                  <a:pt x="6714904" y="2730007"/>
                  <a:pt x="6305177" y="2773693"/>
                  <a:pt x="5831719" y="2773693"/>
                </a:cubicBezTo>
                <a:cubicBezTo>
                  <a:pt x="5581985" y="2773693"/>
                  <a:pt x="5349981" y="2761538"/>
                  <a:pt x="5157529" y="2740722"/>
                </a:cubicBezTo>
                <a:lnTo>
                  <a:pt x="5069793" y="2730219"/>
                </a:lnTo>
                <a:lnTo>
                  <a:pt x="5061941" y="2732132"/>
                </a:lnTo>
                <a:lnTo>
                  <a:pt x="5044586" y="2728213"/>
                </a:lnTo>
                <a:cubicBezTo>
                  <a:pt x="4854311" y="2689278"/>
                  <a:pt x="4566356" y="2664461"/>
                  <a:pt x="4244079" y="2664461"/>
                </a:cubicBezTo>
                <a:cubicBezTo>
                  <a:pt x="3938587" y="2664461"/>
                  <a:pt x="3663935" y="2686760"/>
                  <a:pt x="3474092" y="2722246"/>
                </a:cubicBezTo>
                <a:lnTo>
                  <a:pt x="3473632" y="2722337"/>
                </a:lnTo>
                <a:lnTo>
                  <a:pt x="3470916" y="2723023"/>
                </a:lnTo>
                <a:cubicBezTo>
                  <a:pt x="3455412" y="2726662"/>
                  <a:pt x="3439148" y="2730212"/>
                  <a:pt x="3422165" y="2733666"/>
                </a:cubicBezTo>
                <a:lnTo>
                  <a:pt x="3398040" y="2738245"/>
                </a:lnTo>
                <a:lnTo>
                  <a:pt x="3366209" y="2747217"/>
                </a:lnTo>
                <a:lnTo>
                  <a:pt x="3380206" y="2741629"/>
                </a:lnTo>
                <a:lnTo>
                  <a:pt x="3369088" y="2743740"/>
                </a:lnTo>
                <a:cubicBezTo>
                  <a:pt x="3148417" y="2782844"/>
                  <a:pt x="2829173" y="2807417"/>
                  <a:pt x="2474080" y="2807417"/>
                </a:cubicBezTo>
                <a:cubicBezTo>
                  <a:pt x="2224343" y="2807417"/>
                  <a:pt x="1992340" y="2795262"/>
                  <a:pt x="1799888" y="2774447"/>
                </a:cubicBezTo>
                <a:lnTo>
                  <a:pt x="1712151" y="2763943"/>
                </a:lnTo>
                <a:lnTo>
                  <a:pt x="1704299" y="2765856"/>
                </a:lnTo>
                <a:lnTo>
                  <a:pt x="1686944" y="2761937"/>
                </a:lnTo>
                <a:cubicBezTo>
                  <a:pt x="1496670" y="2723002"/>
                  <a:pt x="1208715" y="2698185"/>
                  <a:pt x="886438" y="2698185"/>
                </a:cubicBezTo>
                <a:cubicBezTo>
                  <a:pt x="537304" y="2698185"/>
                  <a:pt x="228452" y="2727311"/>
                  <a:pt x="40434" y="2771959"/>
                </a:cubicBezTo>
                <a:close/>
                <a:moveTo>
                  <a:pt x="0" y="153824"/>
                </a:moveTo>
                <a:lnTo>
                  <a:pt x="32184" y="140977"/>
                </a:lnTo>
                <a:cubicBezTo>
                  <a:pt x="229497" y="77409"/>
                  <a:pt x="639222" y="33724"/>
                  <a:pt x="1112681" y="33724"/>
                </a:cubicBezTo>
                <a:cubicBezTo>
                  <a:pt x="1362417" y="33724"/>
                  <a:pt x="1594420" y="45878"/>
                  <a:pt x="1786872" y="66694"/>
                </a:cubicBezTo>
                <a:lnTo>
                  <a:pt x="1874609" y="77198"/>
                </a:lnTo>
                <a:lnTo>
                  <a:pt x="1882461" y="75285"/>
                </a:lnTo>
                <a:lnTo>
                  <a:pt x="1899816" y="79204"/>
                </a:lnTo>
                <a:cubicBezTo>
                  <a:pt x="2090090" y="118139"/>
                  <a:pt x="2378044" y="142955"/>
                  <a:pt x="2700321" y="142955"/>
                </a:cubicBezTo>
                <a:cubicBezTo>
                  <a:pt x="3005814" y="142955"/>
                  <a:pt x="3280466" y="120656"/>
                  <a:pt x="3470311" y="85171"/>
                </a:cubicBezTo>
                <a:lnTo>
                  <a:pt x="3470769" y="85080"/>
                </a:lnTo>
                <a:lnTo>
                  <a:pt x="3473484" y="84393"/>
                </a:lnTo>
                <a:cubicBezTo>
                  <a:pt x="3488990" y="80754"/>
                  <a:pt x="3505254" y="77205"/>
                  <a:pt x="3522237" y="73750"/>
                </a:cubicBezTo>
                <a:lnTo>
                  <a:pt x="3546362" y="69171"/>
                </a:lnTo>
                <a:lnTo>
                  <a:pt x="3578192" y="60199"/>
                </a:lnTo>
                <a:lnTo>
                  <a:pt x="3564194" y="65787"/>
                </a:lnTo>
                <a:lnTo>
                  <a:pt x="3575314" y="63677"/>
                </a:lnTo>
                <a:cubicBezTo>
                  <a:pt x="3795986" y="24573"/>
                  <a:pt x="4115229" y="0"/>
                  <a:pt x="4470322" y="0"/>
                </a:cubicBezTo>
                <a:cubicBezTo>
                  <a:pt x="4720058" y="0"/>
                  <a:pt x="4952062" y="12154"/>
                  <a:pt x="5144514" y="32970"/>
                </a:cubicBezTo>
                <a:lnTo>
                  <a:pt x="5232252" y="43474"/>
                </a:lnTo>
                <a:lnTo>
                  <a:pt x="5240102" y="41560"/>
                </a:lnTo>
                <a:lnTo>
                  <a:pt x="5257457" y="45480"/>
                </a:lnTo>
                <a:cubicBezTo>
                  <a:pt x="5447732" y="84414"/>
                  <a:pt x="5735685" y="109231"/>
                  <a:pt x="6057963" y="109231"/>
                </a:cubicBezTo>
                <a:cubicBezTo>
                  <a:pt x="6407098" y="109231"/>
                  <a:pt x="6715949" y="80106"/>
                  <a:pt x="6903968" y="35458"/>
                </a:cubicBezTo>
                <a:lnTo>
                  <a:pt x="6935834" y="26475"/>
                </a:lnTo>
                <a:lnTo>
                  <a:pt x="6903651" y="39322"/>
                </a:lnTo>
                <a:cubicBezTo>
                  <a:pt x="6706338" y="102890"/>
                  <a:pt x="6296611" y="146575"/>
                  <a:pt x="5823153" y="146575"/>
                </a:cubicBezTo>
                <a:cubicBezTo>
                  <a:pt x="5573419" y="146575"/>
                  <a:pt x="5341415" y="134421"/>
                  <a:pt x="5148963" y="113605"/>
                </a:cubicBezTo>
                <a:lnTo>
                  <a:pt x="5061227" y="103101"/>
                </a:lnTo>
                <a:lnTo>
                  <a:pt x="5053375" y="105015"/>
                </a:lnTo>
                <a:lnTo>
                  <a:pt x="5036020" y="101096"/>
                </a:lnTo>
                <a:cubicBezTo>
                  <a:pt x="4845745" y="62161"/>
                  <a:pt x="4557790" y="37344"/>
                  <a:pt x="4235513" y="37344"/>
                </a:cubicBezTo>
                <a:cubicBezTo>
                  <a:pt x="3930021" y="37344"/>
                  <a:pt x="3655369" y="59643"/>
                  <a:pt x="3465524" y="95129"/>
                </a:cubicBezTo>
                <a:lnTo>
                  <a:pt x="3465066" y="95219"/>
                </a:lnTo>
                <a:lnTo>
                  <a:pt x="3462350" y="95906"/>
                </a:lnTo>
                <a:cubicBezTo>
                  <a:pt x="3446845" y="99545"/>
                  <a:pt x="3430582" y="103095"/>
                  <a:pt x="3413599" y="106549"/>
                </a:cubicBezTo>
                <a:lnTo>
                  <a:pt x="3389474" y="111128"/>
                </a:lnTo>
                <a:lnTo>
                  <a:pt x="3357642" y="120100"/>
                </a:lnTo>
                <a:lnTo>
                  <a:pt x="3371640" y="114512"/>
                </a:lnTo>
                <a:lnTo>
                  <a:pt x="3360521" y="116622"/>
                </a:lnTo>
                <a:cubicBezTo>
                  <a:pt x="3139851" y="155726"/>
                  <a:pt x="2820607" y="180299"/>
                  <a:pt x="2465513" y="180299"/>
                </a:cubicBezTo>
                <a:cubicBezTo>
                  <a:pt x="2215777" y="180299"/>
                  <a:pt x="1983773" y="168145"/>
                  <a:pt x="1791321" y="147329"/>
                </a:cubicBezTo>
                <a:lnTo>
                  <a:pt x="1703585" y="136825"/>
                </a:lnTo>
                <a:lnTo>
                  <a:pt x="1695733" y="138739"/>
                </a:lnTo>
                <a:lnTo>
                  <a:pt x="1678378" y="134819"/>
                </a:lnTo>
                <a:cubicBezTo>
                  <a:pt x="1488104" y="95885"/>
                  <a:pt x="1200149" y="71068"/>
                  <a:pt x="877871" y="71068"/>
                </a:cubicBezTo>
                <a:cubicBezTo>
                  <a:pt x="528738" y="71068"/>
                  <a:pt x="219885" y="100193"/>
                  <a:pt x="31868" y="144841"/>
                </a:cubicBezTo>
                <a:close/>
                <a:moveTo>
                  <a:pt x="0" y="519101"/>
                </a:moveTo>
                <a:lnTo>
                  <a:pt x="32185" y="506254"/>
                </a:lnTo>
                <a:cubicBezTo>
                  <a:pt x="229497" y="442686"/>
                  <a:pt x="639223" y="399001"/>
                  <a:pt x="1112681" y="399001"/>
                </a:cubicBezTo>
                <a:cubicBezTo>
                  <a:pt x="1362417" y="399001"/>
                  <a:pt x="1594421" y="411155"/>
                  <a:pt x="1786873" y="431971"/>
                </a:cubicBezTo>
                <a:lnTo>
                  <a:pt x="1874610" y="442475"/>
                </a:lnTo>
                <a:lnTo>
                  <a:pt x="1882461" y="440561"/>
                </a:lnTo>
                <a:lnTo>
                  <a:pt x="1899816" y="444481"/>
                </a:lnTo>
                <a:cubicBezTo>
                  <a:pt x="2090090" y="483415"/>
                  <a:pt x="2378044" y="508232"/>
                  <a:pt x="2700321" y="508232"/>
                </a:cubicBezTo>
                <a:cubicBezTo>
                  <a:pt x="3005814" y="508232"/>
                  <a:pt x="3280466" y="485933"/>
                  <a:pt x="3470311" y="450447"/>
                </a:cubicBezTo>
                <a:lnTo>
                  <a:pt x="3470769" y="450357"/>
                </a:lnTo>
                <a:lnTo>
                  <a:pt x="3473484" y="449670"/>
                </a:lnTo>
                <a:cubicBezTo>
                  <a:pt x="3488990" y="446031"/>
                  <a:pt x="3505254" y="442481"/>
                  <a:pt x="3522237" y="439027"/>
                </a:cubicBezTo>
                <a:lnTo>
                  <a:pt x="3546362" y="434448"/>
                </a:lnTo>
                <a:lnTo>
                  <a:pt x="3578192" y="425476"/>
                </a:lnTo>
                <a:lnTo>
                  <a:pt x="3564194" y="431064"/>
                </a:lnTo>
                <a:lnTo>
                  <a:pt x="3575314" y="428954"/>
                </a:lnTo>
                <a:cubicBezTo>
                  <a:pt x="3795986" y="389849"/>
                  <a:pt x="4115229" y="365276"/>
                  <a:pt x="4470322" y="365276"/>
                </a:cubicBezTo>
                <a:cubicBezTo>
                  <a:pt x="4720058" y="365276"/>
                  <a:pt x="4952062" y="377431"/>
                  <a:pt x="5144514" y="398247"/>
                </a:cubicBezTo>
                <a:lnTo>
                  <a:pt x="5232252" y="408750"/>
                </a:lnTo>
                <a:lnTo>
                  <a:pt x="5240102" y="406837"/>
                </a:lnTo>
                <a:lnTo>
                  <a:pt x="5257457" y="410756"/>
                </a:lnTo>
                <a:cubicBezTo>
                  <a:pt x="5447732" y="449691"/>
                  <a:pt x="5735685" y="474508"/>
                  <a:pt x="6057963" y="474508"/>
                </a:cubicBezTo>
                <a:cubicBezTo>
                  <a:pt x="6407098" y="474508"/>
                  <a:pt x="6715949" y="445382"/>
                  <a:pt x="6903968" y="400735"/>
                </a:cubicBezTo>
                <a:lnTo>
                  <a:pt x="6935834" y="391752"/>
                </a:lnTo>
                <a:lnTo>
                  <a:pt x="6903651" y="404599"/>
                </a:lnTo>
                <a:cubicBezTo>
                  <a:pt x="6706338" y="468166"/>
                  <a:pt x="6296611" y="511852"/>
                  <a:pt x="5823153" y="511852"/>
                </a:cubicBezTo>
                <a:cubicBezTo>
                  <a:pt x="5573419" y="511852"/>
                  <a:pt x="5341415" y="499698"/>
                  <a:pt x="5148963" y="478882"/>
                </a:cubicBezTo>
                <a:lnTo>
                  <a:pt x="5061227" y="468378"/>
                </a:lnTo>
                <a:lnTo>
                  <a:pt x="5053375" y="470291"/>
                </a:lnTo>
                <a:lnTo>
                  <a:pt x="5036020" y="466372"/>
                </a:lnTo>
                <a:cubicBezTo>
                  <a:pt x="4845745" y="427438"/>
                  <a:pt x="4557790" y="402620"/>
                  <a:pt x="4235513" y="402620"/>
                </a:cubicBezTo>
                <a:cubicBezTo>
                  <a:pt x="3930021" y="402620"/>
                  <a:pt x="3655369" y="424920"/>
                  <a:pt x="3465525" y="460405"/>
                </a:cubicBezTo>
                <a:lnTo>
                  <a:pt x="3465066" y="460496"/>
                </a:lnTo>
                <a:lnTo>
                  <a:pt x="3462350" y="461182"/>
                </a:lnTo>
                <a:cubicBezTo>
                  <a:pt x="3446845" y="464822"/>
                  <a:pt x="3430582" y="468371"/>
                  <a:pt x="3413599" y="471826"/>
                </a:cubicBezTo>
                <a:lnTo>
                  <a:pt x="3389474" y="476404"/>
                </a:lnTo>
                <a:lnTo>
                  <a:pt x="3357642" y="485376"/>
                </a:lnTo>
                <a:lnTo>
                  <a:pt x="3371640" y="479788"/>
                </a:lnTo>
                <a:lnTo>
                  <a:pt x="3360521" y="481899"/>
                </a:lnTo>
                <a:cubicBezTo>
                  <a:pt x="3139851" y="521003"/>
                  <a:pt x="2820607" y="545576"/>
                  <a:pt x="2465514" y="545576"/>
                </a:cubicBezTo>
                <a:cubicBezTo>
                  <a:pt x="2215777" y="545576"/>
                  <a:pt x="1983774" y="533422"/>
                  <a:pt x="1791322" y="512606"/>
                </a:cubicBezTo>
                <a:lnTo>
                  <a:pt x="1703585" y="502102"/>
                </a:lnTo>
                <a:lnTo>
                  <a:pt x="1695733" y="504016"/>
                </a:lnTo>
                <a:lnTo>
                  <a:pt x="1678378" y="500096"/>
                </a:lnTo>
                <a:cubicBezTo>
                  <a:pt x="1488104" y="461162"/>
                  <a:pt x="1200149" y="436345"/>
                  <a:pt x="877872" y="436345"/>
                </a:cubicBezTo>
                <a:cubicBezTo>
                  <a:pt x="528738" y="436345"/>
                  <a:pt x="219885" y="465470"/>
                  <a:pt x="31868" y="510118"/>
                </a:cubicBezTo>
                <a:close/>
                <a:moveTo>
                  <a:pt x="0" y="904391"/>
                </a:moveTo>
                <a:lnTo>
                  <a:pt x="32184" y="891544"/>
                </a:lnTo>
                <a:cubicBezTo>
                  <a:pt x="229497" y="827976"/>
                  <a:pt x="639222" y="784291"/>
                  <a:pt x="1112681" y="784291"/>
                </a:cubicBezTo>
                <a:cubicBezTo>
                  <a:pt x="1362417" y="784291"/>
                  <a:pt x="1594420" y="796445"/>
                  <a:pt x="1786872" y="817261"/>
                </a:cubicBezTo>
                <a:lnTo>
                  <a:pt x="1874609" y="827764"/>
                </a:lnTo>
                <a:lnTo>
                  <a:pt x="1882461" y="825851"/>
                </a:lnTo>
                <a:lnTo>
                  <a:pt x="1899816" y="829771"/>
                </a:lnTo>
                <a:cubicBezTo>
                  <a:pt x="2090090" y="868705"/>
                  <a:pt x="2378044" y="893522"/>
                  <a:pt x="2700321" y="893522"/>
                </a:cubicBezTo>
                <a:cubicBezTo>
                  <a:pt x="3005814" y="893522"/>
                  <a:pt x="3280466" y="871223"/>
                  <a:pt x="3470311" y="835737"/>
                </a:cubicBezTo>
                <a:lnTo>
                  <a:pt x="3470769" y="835647"/>
                </a:lnTo>
                <a:lnTo>
                  <a:pt x="3473484" y="834960"/>
                </a:lnTo>
                <a:cubicBezTo>
                  <a:pt x="3488990" y="831321"/>
                  <a:pt x="3505254" y="827771"/>
                  <a:pt x="3522237" y="824317"/>
                </a:cubicBezTo>
                <a:lnTo>
                  <a:pt x="3546362" y="819738"/>
                </a:lnTo>
                <a:lnTo>
                  <a:pt x="3578192" y="810766"/>
                </a:lnTo>
                <a:lnTo>
                  <a:pt x="3564194" y="816354"/>
                </a:lnTo>
                <a:lnTo>
                  <a:pt x="3575314" y="814244"/>
                </a:lnTo>
                <a:cubicBezTo>
                  <a:pt x="3795986" y="775139"/>
                  <a:pt x="4115229" y="750566"/>
                  <a:pt x="4470322" y="750566"/>
                </a:cubicBezTo>
                <a:cubicBezTo>
                  <a:pt x="4720058" y="750566"/>
                  <a:pt x="4952062" y="762721"/>
                  <a:pt x="5144514" y="783537"/>
                </a:cubicBezTo>
                <a:lnTo>
                  <a:pt x="5232252" y="794040"/>
                </a:lnTo>
                <a:lnTo>
                  <a:pt x="5240102" y="792127"/>
                </a:lnTo>
                <a:lnTo>
                  <a:pt x="5257457" y="796046"/>
                </a:lnTo>
                <a:cubicBezTo>
                  <a:pt x="5447732" y="834981"/>
                  <a:pt x="5735685" y="859798"/>
                  <a:pt x="6057963" y="859798"/>
                </a:cubicBezTo>
                <a:cubicBezTo>
                  <a:pt x="6407098" y="859798"/>
                  <a:pt x="6715949" y="830672"/>
                  <a:pt x="6903968" y="786025"/>
                </a:cubicBezTo>
                <a:lnTo>
                  <a:pt x="6935834" y="777042"/>
                </a:lnTo>
                <a:lnTo>
                  <a:pt x="6903651" y="789889"/>
                </a:lnTo>
                <a:cubicBezTo>
                  <a:pt x="6706338" y="853457"/>
                  <a:pt x="6296611" y="897142"/>
                  <a:pt x="5823153" y="897142"/>
                </a:cubicBezTo>
                <a:cubicBezTo>
                  <a:pt x="5573419" y="897142"/>
                  <a:pt x="5341415" y="884988"/>
                  <a:pt x="5148963" y="864172"/>
                </a:cubicBezTo>
                <a:lnTo>
                  <a:pt x="5061227" y="853668"/>
                </a:lnTo>
                <a:lnTo>
                  <a:pt x="5053375" y="855581"/>
                </a:lnTo>
                <a:lnTo>
                  <a:pt x="5036020" y="851662"/>
                </a:lnTo>
                <a:cubicBezTo>
                  <a:pt x="4845745" y="812728"/>
                  <a:pt x="4557790" y="787910"/>
                  <a:pt x="4235513" y="787910"/>
                </a:cubicBezTo>
                <a:cubicBezTo>
                  <a:pt x="3930021" y="787910"/>
                  <a:pt x="3655369" y="810210"/>
                  <a:pt x="3465524" y="845695"/>
                </a:cubicBezTo>
                <a:lnTo>
                  <a:pt x="3465066" y="845786"/>
                </a:lnTo>
                <a:lnTo>
                  <a:pt x="3462350" y="846472"/>
                </a:lnTo>
                <a:cubicBezTo>
                  <a:pt x="3446845" y="850111"/>
                  <a:pt x="3430582" y="853661"/>
                  <a:pt x="3413599" y="857116"/>
                </a:cubicBezTo>
                <a:lnTo>
                  <a:pt x="3389474" y="861694"/>
                </a:lnTo>
                <a:lnTo>
                  <a:pt x="3357642" y="870666"/>
                </a:lnTo>
                <a:lnTo>
                  <a:pt x="3371640" y="865078"/>
                </a:lnTo>
                <a:lnTo>
                  <a:pt x="3360521" y="867189"/>
                </a:lnTo>
                <a:cubicBezTo>
                  <a:pt x="3139851" y="906293"/>
                  <a:pt x="2820607" y="930866"/>
                  <a:pt x="2465513" y="930866"/>
                </a:cubicBezTo>
                <a:cubicBezTo>
                  <a:pt x="2215777" y="930866"/>
                  <a:pt x="1983773" y="918712"/>
                  <a:pt x="1791321" y="897896"/>
                </a:cubicBezTo>
                <a:lnTo>
                  <a:pt x="1703585" y="887392"/>
                </a:lnTo>
                <a:lnTo>
                  <a:pt x="1695733" y="889306"/>
                </a:lnTo>
                <a:lnTo>
                  <a:pt x="1678378" y="885386"/>
                </a:lnTo>
                <a:cubicBezTo>
                  <a:pt x="1488104" y="846452"/>
                  <a:pt x="1200149" y="821635"/>
                  <a:pt x="877871" y="821635"/>
                </a:cubicBezTo>
                <a:cubicBezTo>
                  <a:pt x="528738" y="821635"/>
                  <a:pt x="219885" y="850760"/>
                  <a:pt x="31868" y="895408"/>
                </a:cubicBezTo>
                <a:close/>
                <a:moveTo>
                  <a:pt x="0" y="1269667"/>
                </a:moveTo>
                <a:lnTo>
                  <a:pt x="32185" y="1256820"/>
                </a:lnTo>
                <a:cubicBezTo>
                  <a:pt x="229497" y="1193253"/>
                  <a:pt x="639223" y="1149567"/>
                  <a:pt x="1112681" y="1149567"/>
                </a:cubicBezTo>
                <a:cubicBezTo>
                  <a:pt x="1362417" y="1149567"/>
                  <a:pt x="1594421" y="1161722"/>
                  <a:pt x="1786873" y="1182538"/>
                </a:cubicBezTo>
                <a:lnTo>
                  <a:pt x="1874610" y="1193041"/>
                </a:lnTo>
                <a:lnTo>
                  <a:pt x="1882461" y="1191128"/>
                </a:lnTo>
                <a:lnTo>
                  <a:pt x="1899816" y="1195047"/>
                </a:lnTo>
                <a:cubicBezTo>
                  <a:pt x="2090090" y="1233982"/>
                  <a:pt x="2378044" y="1258799"/>
                  <a:pt x="2700321" y="1258799"/>
                </a:cubicBezTo>
                <a:cubicBezTo>
                  <a:pt x="3005814" y="1258799"/>
                  <a:pt x="3280466" y="1236499"/>
                  <a:pt x="3470311" y="1201014"/>
                </a:cubicBezTo>
                <a:lnTo>
                  <a:pt x="3470769" y="1200923"/>
                </a:lnTo>
                <a:lnTo>
                  <a:pt x="3473484" y="1200237"/>
                </a:lnTo>
                <a:cubicBezTo>
                  <a:pt x="3488990" y="1196598"/>
                  <a:pt x="3505254" y="1193048"/>
                  <a:pt x="3522237" y="1189593"/>
                </a:cubicBezTo>
                <a:lnTo>
                  <a:pt x="3546362" y="1185015"/>
                </a:lnTo>
                <a:lnTo>
                  <a:pt x="3578192" y="1176043"/>
                </a:lnTo>
                <a:lnTo>
                  <a:pt x="3564194" y="1181631"/>
                </a:lnTo>
                <a:lnTo>
                  <a:pt x="3575314" y="1179520"/>
                </a:lnTo>
                <a:cubicBezTo>
                  <a:pt x="3795986" y="1140416"/>
                  <a:pt x="4115229" y="1115843"/>
                  <a:pt x="4470322" y="1115843"/>
                </a:cubicBezTo>
                <a:cubicBezTo>
                  <a:pt x="4720058" y="1115843"/>
                  <a:pt x="4952062" y="1127998"/>
                  <a:pt x="5144514" y="1148813"/>
                </a:cubicBezTo>
                <a:lnTo>
                  <a:pt x="5232252" y="1159317"/>
                </a:lnTo>
                <a:lnTo>
                  <a:pt x="5240102" y="1157404"/>
                </a:lnTo>
                <a:lnTo>
                  <a:pt x="5257457" y="1161323"/>
                </a:lnTo>
                <a:cubicBezTo>
                  <a:pt x="5447732" y="1200258"/>
                  <a:pt x="5735685" y="1225075"/>
                  <a:pt x="6057963" y="1225075"/>
                </a:cubicBezTo>
                <a:cubicBezTo>
                  <a:pt x="6407098" y="1225075"/>
                  <a:pt x="6715949" y="1195949"/>
                  <a:pt x="6903968" y="1151301"/>
                </a:cubicBezTo>
                <a:lnTo>
                  <a:pt x="6935834" y="1142319"/>
                </a:lnTo>
                <a:lnTo>
                  <a:pt x="6903651" y="1155166"/>
                </a:lnTo>
                <a:cubicBezTo>
                  <a:pt x="6706338" y="1218733"/>
                  <a:pt x="6296611" y="1262419"/>
                  <a:pt x="5823153" y="1262419"/>
                </a:cubicBezTo>
                <a:cubicBezTo>
                  <a:pt x="5573419" y="1262419"/>
                  <a:pt x="5341415" y="1250264"/>
                  <a:pt x="5148963" y="1229448"/>
                </a:cubicBezTo>
                <a:lnTo>
                  <a:pt x="5061227" y="1218945"/>
                </a:lnTo>
                <a:lnTo>
                  <a:pt x="5053375" y="1220858"/>
                </a:lnTo>
                <a:lnTo>
                  <a:pt x="5036020" y="1216939"/>
                </a:lnTo>
                <a:cubicBezTo>
                  <a:pt x="4845745" y="1178004"/>
                  <a:pt x="4557790" y="1153187"/>
                  <a:pt x="4235513" y="1153187"/>
                </a:cubicBezTo>
                <a:cubicBezTo>
                  <a:pt x="3930021" y="1153187"/>
                  <a:pt x="3655369" y="1175486"/>
                  <a:pt x="3465525" y="1210972"/>
                </a:cubicBezTo>
                <a:lnTo>
                  <a:pt x="3465066" y="1211063"/>
                </a:lnTo>
                <a:lnTo>
                  <a:pt x="3462350" y="1211749"/>
                </a:lnTo>
                <a:cubicBezTo>
                  <a:pt x="3446845" y="1215388"/>
                  <a:pt x="3430582" y="1218938"/>
                  <a:pt x="3413599" y="1222392"/>
                </a:cubicBezTo>
                <a:lnTo>
                  <a:pt x="3389474" y="1226971"/>
                </a:lnTo>
                <a:lnTo>
                  <a:pt x="3357642" y="1235943"/>
                </a:lnTo>
                <a:lnTo>
                  <a:pt x="3371640" y="1230355"/>
                </a:lnTo>
                <a:lnTo>
                  <a:pt x="3360521" y="1232466"/>
                </a:lnTo>
                <a:cubicBezTo>
                  <a:pt x="3139851" y="1271570"/>
                  <a:pt x="2820607" y="1296143"/>
                  <a:pt x="2465514" y="1296143"/>
                </a:cubicBezTo>
                <a:cubicBezTo>
                  <a:pt x="2215777" y="1296143"/>
                  <a:pt x="1983774" y="1283988"/>
                  <a:pt x="1791322" y="1263173"/>
                </a:cubicBezTo>
                <a:lnTo>
                  <a:pt x="1703585" y="1252669"/>
                </a:lnTo>
                <a:lnTo>
                  <a:pt x="1695733" y="1254582"/>
                </a:lnTo>
                <a:lnTo>
                  <a:pt x="1678378" y="1250663"/>
                </a:lnTo>
                <a:cubicBezTo>
                  <a:pt x="1488104" y="1211728"/>
                  <a:pt x="1200149" y="1186911"/>
                  <a:pt x="877872" y="1186911"/>
                </a:cubicBezTo>
                <a:cubicBezTo>
                  <a:pt x="528738" y="1186911"/>
                  <a:pt x="219885" y="1216037"/>
                  <a:pt x="31868" y="1260685"/>
                </a:cubicBezTo>
                <a:close/>
              </a:path>
            </a:pathLst>
          </a:custGeom>
          <a:gradFill>
            <a:gsLst>
              <a:gs pos="50420">
                <a:schemeClr val="tx1"/>
              </a:gs>
              <a:gs pos="63000">
                <a:srgbClr val="99FF33"/>
              </a:gs>
              <a:gs pos="86000">
                <a:srgbClr val="66FF33"/>
              </a:gs>
              <a:gs pos="29000">
                <a:srgbClr val="FF0000"/>
              </a:gs>
              <a:gs pos="43000">
                <a:srgbClr val="B50B27"/>
              </a:gs>
            </a:gsLst>
            <a:lin ang="18900000" scaled="1"/>
          </a:gradFill>
          <a:ln>
            <a:noFill/>
          </a:ln>
          <a:scene3d>
            <a:camera prst="orthographicFront"/>
            <a:lightRig rig="chilly" dir="t"/>
          </a:scene3d>
          <a:sp3d>
            <a:bevelT w="177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Forma libre"/>
          <p:cNvSpPr/>
          <p:nvPr/>
        </p:nvSpPr>
        <p:spPr>
          <a:xfrm rot="10800000">
            <a:off x="-57314" y="5551695"/>
            <a:ext cx="9258627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288541" y="-60056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166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1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87000">
                <a:srgbClr val="080008"/>
              </a:gs>
              <a:gs pos="100000">
                <a:srgbClr val="550534">
                  <a:lumMod val="0"/>
                </a:srgbClr>
              </a:gs>
              <a:gs pos="0">
                <a:srgbClr val="FFC000">
                  <a:lumMod val="41000"/>
                  <a:lumOff val="59000"/>
                </a:srgbClr>
              </a:gs>
              <a:gs pos="61000">
                <a:srgbClr val="B50B27">
                  <a:lumMod val="33000"/>
                </a:srgbClr>
              </a:gs>
              <a:gs pos="9000">
                <a:srgbClr val="B70922">
                  <a:lumMod val="88000"/>
                  <a:lumOff val="12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56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0168"/>
            <a:ext cx="9144000" cy="67311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Forma libre 16"/>
          <p:cNvSpPr/>
          <p:nvPr/>
        </p:nvSpPr>
        <p:spPr>
          <a:xfrm>
            <a:off x="2339752" y="1411752"/>
            <a:ext cx="4392488" cy="4190934"/>
          </a:xfrm>
          <a:custGeom>
            <a:avLst/>
            <a:gdLst>
              <a:gd name="connsiteX0" fmla="*/ 3066782 w 6064473"/>
              <a:gd name="connsiteY0" fmla="*/ 3370149 h 5697137"/>
              <a:gd name="connsiteX1" fmla="*/ 3184090 w 6064473"/>
              <a:gd name="connsiteY1" fmla="*/ 4082986 h 5697137"/>
              <a:gd name="connsiteX2" fmla="*/ 3069122 w 6064473"/>
              <a:gd name="connsiteY2" fmla="*/ 4920040 h 5697137"/>
              <a:gd name="connsiteX3" fmla="*/ 2952699 w 6064473"/>
              <a:gd name="connsiteY3" fmla="*/ 4429856 h 5697137"/>
              <a:gd name="connsiteX4" fmla="*/ 2952218 w 6064473"/>
              <a:gd name="connsiteY4" fmla="*/ 4418066 h 5697137"/>
              <a:gd name="connsiteX5" fmla="*/ 2951540 w 6064473"/>
              <a:gd name="connsiteY5" fmla="*/ 4424608 h 5697137"/>
              <a:gd name="connsiteX6" fmla="*/ 2927713 w 6064473"/>
              <a:gd name="connsiteY6" fmla="*/ 4579454 h 5697137"/>
              <a:gd name="connsiteX7" fmla="*/ 2552946 w 6064473"/>
              <a:gd name="connsiteY7" fmla="*/ 5695881 h 5697137"/>
              <a:gd name="connsiteX8" fmla="*/ 2600087 w 6064473"/>
              <a:gd name="connsiteY8" fmla="*/ 4455726 h 5697137"/>
              <a:gd name="connsiteX9" fmla="*/ 2944033 w 6064473"/>
              <a:gd name="connsiteY9" fmla="*/ 3572441 h 5697137"/>
              <a:gd name="connsiteX10" fmla="*/ 2974749 w 6064473"/>
              <a:gd name="connsiteY10" fmla="*/ 3683423 h 5697137"/>
              <a:gd name="connsiteX11" fmla="*/ 2975280 w 6064473"/>
              <a:gd name="connsiteY11" fmla="*/ 3689885 h 5697137"/>
              <a:gd name="connsiteX12" fmla="*/ 2989807 w 6064473"/>
              <a:gd name="connsiteY12" fmla="*/ 3604744 h 5697137"/>
              <a:gd name="connsiteX13" fmla="*/ 3066782 w 6064473"/>
              <a:gd name="connsiteY13" fmla="*/ 3370149 h 5697137"/>
              <a:gd name="connsiteX14" fmla="*/ 3415892 w 6064473"/>
              <a:gd name="connsiteY14" fmla="*/ 3204840 h 5697137"/>
              <a:gd name="connsiteX15" fmla="*/ 4025601 w 6064473"/>
              <a:gd name="connsiteY15" fmla="*/ 3615728 h 5697137"/>
              <a:gd name="connsiteX16" fmla="*/ 4579272 w 6064473"/>
              <a:gd name="connsiteY16" fmla="*/ 4272280 h 5697137"/>
              <a:gd name="connsiteX17" fmla="*/ 4128451 w 6064473"/>
              <a:gd name="connsiteY17" fmla="*/ 4015486 h 5697137"/>
              <a:gd name="connsiteX18" fmla="*/ 4053463 w 6064473"/>
              <a:gd name="connsiteY18" fmla="*/ 3952316 h 5697137"/>
              <a:gd name="connsiteX19" fmla="*/ 4133852 w 6064473"/>
              <a:gd name="connsiteY19" fmla="*/ 4041780 h 5697137"/>
              <a:gd name="connsiteX20" fmla="*/ 4230706 w 6064473"/>
              <a:gd name="connsiteY20" fmla="*/ 4159451 h 5697137"/>
              <a:gd name="connsiteX21" fmla="*/ 4842718 w 6064473"/>
              <a:gd name="connsiteY21" fmla="*/ 5203442 h 5697137"/>
              <a:gd name="connsiteX22" fmla="*/ 3915214 w 6064473"/>
              <a:gd name="connsiteY22" fmla="*/ 4294688 h 5697137"/>
              <a:gd name="connsiteX23" fmla="*/ 3740113 w 6064473"/>
              <a:gd name="connsiteY23" fmla="*/ 4039520 h 5697137"/>
              <a:gd name="connsiteX24" fmla="*/ 3679355 w 6064473"/>
              <a:gd name="connsiteY24" fmla="*/ 3937101 h 5697137"/>
              <a:gd name="connsiteX25" fmla="*/ 3720856 w 6064473"/>
              <a:gd name="connsiteY25" fmla="*/ 4021763 h 5697137"/>
              <a:gd name="connsiteX26" fmla="*/ 3937000 w 6064473"/>
              <a:gd name="connsiteY26" fmla="*/ 4718815 h 5697137"/>
              <a:gd name="connsiteX27" fmla="*/ 3613528 w 6064473"/>
              <a:gd name="connsiteY27" fmla="*/ 4323125 h 5697137"/>
              <a:gd name="connsiteX28" fmla="*/ 3576327 w 6064473"/>
              <a:gd name="connsiteY28" fmla="*/ 4254607 h 5697137"/>
              <a:gd name="connsiteX29" fmla="*/ 3602796 w 6064473"/>
              <a:gd name="connsiteY29" fmla="*/ 4324431 h 5697137"/>
              <a:gd name="connsiteX30" fmla="*/ 3652001 w 6064473"/>
              <a:gd name="connsiteY30" fmla="*/ 4475648 h 5697137"/>
              <a:gd name="connsiteX31" fmla="*/ 3825348 w 6064473"/>
              <a:gd name="connsiteY31" fmla="*/ 5647145 h 5697137"/>
              <a:gd name="connsiteX32" fmla="*/ 3302843 w 6064473"/>
              <a:gd name="connsiteY32" fmla="*/ 4493545 h 5697137"/>
              <a:gd name="connsiteX33" fmla="*/ 3208098 w 6064473"/>
              <a:gd name="connsiteY33" fmla="*/ 3547707 h 5697137"/>
              <a:gd name="connsiteX34" fmla="*/ 3314028 w 6064473"/>
              <a:gd name="connsiteY34" fmla="*/ 3683580 h 5697137"/>
              <a:gd name="connsiteX35" fmla="*/ 3321503 w 6064473"/>
              <a:gd name="connsiteY35" fmla="*/ 3696999 h 5697137"/>
              <a:gd name="connsiteX36" fmla="*/ 3310919 w 6064473"/>
              <a:gd name="connsiteY36" fmla="*/ 3665866 h 5697137"/>
              <a:gd name="connsiteX37" fmla="*/ 3245029 w 6064473"/>
              <a:gd name="connsiteY37" fmla="*/ 3318070 h 5697137"/>
              <a:gd name="connsiteX38" fmla="*/ 3554138 w 6064473"/>
              <a:gd name="connsiteY38" fmla="*/ 3711084 h 5697137"/>
              <a:gd name="connsiteX39" fmla="*/ 3572344 w 6064473"/>
              <a:gd name="connsiteY39" fmla="*/ 3741863 h 5697137"/>
              <a:gd name="connsiteX40" fmla="*/ 3522225 w 6064473"/>
              <a:gd name="connsiteY40" fmla="*/ 3640268 h 5697137"/>
              <a:gd name="connsiteX41" fmla="*/ 3462836 w 6064473"/>
              <a:gd name="connsiteY41" fmla="*/ 3436466 h 5697137"/>
              <a:gd name="connsiteX42" fmla="*/ 3477334 w 6064473"/>
              <a:gd name="connsiteY42" fmla="*/ 3437287 h 5697137"/>
              <a:gd name="connsiteX43" fmla="*/ 3601607 w 6064473"/>
              <a:gd name="connsiteY43" fmla="*/ 3519214 h 5697137"/>
              <a:gd name="connsiteX44" fmla="*/ 3625594 w 6064473"/>
              <a:gd name="connsiteY44" fmla="*/ 3539462 h 5697137"/>
              <a:gd name="connsiteX45" fmla="*/ 3598431 w 6064473"/>
              <a:gd name="connsiteY45" fmla="*/ 3507588 h 5697137"/>
              <a:gd name="connsiteX46" fmla="*/ 3405828 w 6064473"/>
              <a:gd name="connsiteY46" fmla="*/ 3206161 h 5697137"/>
              <a:gd name="connsiteX47" fmla="*/ 3415892 w 6064473"/>
              <a:gd name="connsiteY47" fmla="*/ 3204840 h 5697137"/>
              <a:gd name="connsiteX48" fmla="*/ 4026525 w 6064473"/>
              <a:gd name="connsiteY48" fmla="*/ 2976618 h 5697137"/>
              <a:gd name="connsiteX49" fmla="*/ 4862867 w 6064473"/>
              <a:gd name="connsiteY49" fmla="*/ 3047025 h 5697137"/>
              <a:gd name="connsiteX50" fmla="*/ 6063397 w 6064473"/>
              <a:gd name="connsiteY50" fmla="*/ 3426233 h 5697137"/>
              <a:gd name="connsiteX51" fmla="*/ 4738996 w 6064473"/>
              <a:gd name="connsiteY51" fmla="*/ 3351195 h 5697137"/>
              <a:gd name="connsiteX52" fmla="*/ 4427509 w 6064473"/>
              <a:gd name="connsiteY52" fmla="*/ 3274995 h 5697137"/>
              <a:gd name="connsiteX53" fmla="*/ 4409285 w 6064473"/>
              <a:gd name="connsiteY53" fmla="*/ 3269335 h 5697137"/>
              <a:gd name="connsiteX54" fmla="*/ 4522195 w 6064473"/>
              <a:gd name="connsiteY54" fmla="*/ 3315279 h 5697137"/>
              <a:gd name="connsiteX55" fmla="*/ 5043292 w 6064473"/>
              <a:gd name="connsiteY55" fmla="*/ 3638529 h 5697137"/>
              <a:gd name="connsiteX56" fmla="*/ 4383927 w 6064473"/>
              <a:gd name="connsiteY56" fmla="*/ 3504990 h 5697137"/>
              <a:gd name="connsiteX57" fmla="*/ 4303260 w 6064473"/>
              <a:gd name="connsiteY57" fmla="*/ 3474915 h 5697137"/>
              <a:gd name="connsiteX58" fmla="*/ 4428669 w 6064473"/>
              <a:gd name="connsiteY58" fmla="*/ 3536287 h 5697137"/>
              <a:gd name="connsiteX59" fmla="*/ 4689602 w 6064473"/>
              <a:gd name="connsiteY59" fmla="*/ 3680873 h 5697137"/>
              <a:gd name="connsiteX60" fmla="*/ 5656906 w 6064473"/>
              <a:gd name="connsiteY60" fmla="*/ 4456718 h 5697137"/>
              <a:gd name="connsiteX61" fmla="*/ 4450284 w 6064473"/>
              <a:gd name="connsiteY61" fmla="*/ 3914993 h 5697137"/>
              <a:gd name="connsiteX62" fmla="*/ 3701961 w 6064473"/>
              <a:gd name="connsiteY62" fmla="*/ 3260030 h 5697137"/>
              <a:gd name="connsiteX63" fmla="*/ 3741074 w 6064473"/>
              <a:gd name="connsiteY63" fmla="*/ 3257837 h 5697137"/>
              <a:gd name="connsiteX64" fmla="*/ 3905742 w 6064473"/>
              <a:gd name="connsiteY64" fmla="*/ 3306235 h 5697137"/>
              <a:gd name="connsiteX65" fmla="*/ 3943274 w 6064473"/>
              <a:gd name="connsiteY65" fmla="*/ 3320621 h 5697137"/>
              <a:gd name="connsiteX66" fmla="*/ 3840679 w 6064473"/>
              <a:gd name="connsiteY66" fmla="*/ 3264757 h 5697137"/>
              <a:gd name="connsiteX67" fmla="*/ 3547582 w 6064473"/>
              <a:gd name="connsiteY67" fmla="*/ 3050290 h 5697137"/>
              <a:gd name="connsiteX68" fmla="*/ 3574170 w 6064473"/>
              <a:gd name="connsiteY68" fmla="*/ 3043613 h 5697137"/>
              <a:gd name="connsiteX69" fmla="*/ 3874698 w 6064473"/>
              <a:gd name="connsiteY69" fmla="*/ 3093867 h 5697137"/>
              <a:gd name="connsiteX70" fmla="*/ 4003050 w 6064473"/>
              <a:gd name="connsiteY70" fmla="*/ 3128596 h 5697137"/>
              <a:gd name="connsiteX71" fmla="*/ 3979830 w 6064473"/>
              <a:gd name="connsiteY71" fmla="*/ 3119532 h 5697137"/>
              <a:gd name="connsiteX72" fmla="*/ 3787993 w 6064473"/>
              <a:gd name="connsiteY72" fmla="*/ 3006686 h 5697137"/>
              <a:gd name="connsiteX73" fmla="*/ 4026525 w 6064473"/>
              <a:gd name="connsiteY73" fmla="*/ 2976618 h 5697137"/>
              <a:gd name="connsiteX74" fmla="*/ 4317901 w 6064473"/>
              <a:gd name="connsiteY74" fmla="*/ 2747750 h 5697137"/>
              <a:gd name="connsiteX75" fmla="*/ 5191022 w 6064473"/>
              <a:gd name="connsiteY75" fmla="*/ 2857969 h 5697137"/>
              <a:gd name="connsiteX76" fmla="*/ 4271625 w 6064473"/>
              <a:gd name="connsiteY76" fmla="*/ 2978659 h 5697137"/>
              <a:gd name="connsiteX77" fmla="*/ 3574349 w 6064473"/>
              <a:gd name="connsiteY77" fmla="*/ 2860212 h 5697137"/>
              <a:gd name="connsiteX78" fmla="*/ 4317901 w 6064473"/>
              <a:gd name="connsiteY78" fmla="*/ 2747750 h 5697137"/>
              <a:gd name="connsiteX79" fmla="*/ 247270 w 6064473"/>
              <a:gd name="connsiteY79" fmla="*/ 2265169 h 5697137"/>
              <a:gd name="connsiteX80" fmla="*/ 1325478 w 6064473"/>
              <a:gd name="connsiteY80" fmla="*/ 2403738 h 5697137"/>
              <a:gd name="connsiteX81" fmla="*/ 2276481 w 6064473"/>
              <a:gd name="connsiteY81" fmla="*/ 2748245 h 5697137"/>
              <a:gd name="connsiteX82" fmla="*/ 2102548 w 6064473"/>
              <a:gd name="connsiteY82" fmla="*/ 2777055 h 5697137"/>
              <a:gd name="connsiteX83" fmla="*/ 2086205 w 6064473"/>
              <a:gd name="connsiteY83" fmla="*/ 2777374 h 5697137"/>
              <a:gd name="connsiteX84" fmla="*/ 2146796 w 6064473"/>
              <a:gd name="connsiteY84" fmla="*/ 2784719 h 5697137"/>
              <a:gd name="connsiteX85" fmla="*/ 2503007 w 6064473"/>
              <a:gd name="connsiteY85" fmla="*/ 2875999 h 5697137"/>
              <a:gd name="connsiteX86" fmla="*/ 2123732 w 6064473"/>
              <a:gd name="connsiteY86" fmla="*/ 2963026 h 5697137"/>
              <a:gd name="connsiteX87" fmla="*/ 2095732 w 6064473"/>
              <a:gd name="connsiteY87" fmla="*/ 2966039 h 5697137"/>
              <a:gd name="connsiteX88" fmla="*/ 2133189 w 6064473"/>
              <a:gd name="connsiteY88" fmla="*/ 2966423 h 5697137"/>
              <a:gd name="connsiteX89" fmla="*/ 2309500 w 6064473"/>
              <a:gd name="connsiteY89" fmla="*/ 2979876 h 5697137"/>
              <a:gd name="connsiteX90" fmla="*/ 2371075 w 6064473"/>
              <a:gd name="connsiteY90" fmla="*/ 3004840 h 5697137"/>
              <a:gd name="connsiteX91" fmla="*/ 2273631 w 6064473"/>
              <a:gd name="connsiteY91" fmla="*/ 3070739 h 5697137"/>
              <a:gd name="connsiteX92" fmla="*/ 2227309 w 6064473"/>
              <a:gd name="connsiteY92" fmla="*/ 3091327 h 5697137"/>
              <a:gd name="connsiteX93" fmla="*/ 2263094 w 6064473"/>
              <a:gd name="connsiteY93" fmla="*/ 3082100 h 5697137"/>
              <a:gd name="connsiteX94" fmla="*/ 2555252 w 6064473"/>
              <a:gd name="connsiteY94" fmla="*/ 3035143 h 5697137"/>
              <a:gd name="connsiteX95" fmla="*/ 2600737 w 6064473"/>
              <a:gd name="connsiteY95" fmla="*/ 3044688 h 5697137"/>
              <a:gd name="connsiteX96" fmla="*/ 2174414 w 6064473"/>
              <a:gd name="connsiteY96" fmla="*/ 3318972 h 5697137"/>
              <a:gd name="connsiteX97" fmla="*/ 2115051 w 6064473"/>
              <a:gd name="connsiteY97" fmla="*/ 3347227 h 5697137"/>
              <a:gd name="connsiteX98" fmla="*/ 2122943 w 6064473"/>
              <a:gd name="connsiteY98" fmla="*/ 3343791 h 5697137"/>
              <a:gd name="connsiteX99" fmla="*/ 2497131 w 6064473"/>
              <a:gd name="connsiteY99" fmla="*/ 3228143 h 5697137"/>
              <a:gd name="connsiteX100" fmla="*/ 2507890 w 6064473"/>
              <a:gd name="connsiteY100" fmla="*/ 3234424 h 5697137"/>
              <a:gd name="connsiteX101" fmla="*/ 2445956 w 6064473"/>
              <a:gd name="connsiteY101" fmla="*/ 3331053 h 5697137"/>
              <a:gd name="connsiteX102" fmla="*/ 2432246 w 6064473"/>
              <a:gd name="connsiteY102" fmla="*/ 3345106 h 5697137"/>
              <a:gd name="connsiteX103" fmla="*/ 2473538 w 6064473"/>
              <a:gd name="connsiteY103" fmla="*/ 3316436 h 5697137"/>
              <a:gd name="connsiteX104" fmla="*/ 2715833 w 6064473"/>
              <a:gd name="connsiteY104" fmla="*/ 3185756 h 5697137"/>
              <a:gd name="connsiteX105" fmla="*/ 2724026 w 6064473"/>
              <a:gd name="connsiteY105" fmla="*/ 3188778 h 5697137"/>
              <a:gd name="connsiteX106" fmla="*/ 2518568 w 6064473"/>
              <a:gd name="connsiteY106" fmla="*/ 3506562 h 5697137"/>
              <a:gd name="connsiteX107" fmla="*/ 2454522 w 6064473"/>
              <a:gd name="connsiteY107" fmla="*/ 3582799 h 5697137"/>
              <a:gd name="connsiteX108" fmla="*/ 2519370 w 6064473"/>
              <a:gd name="connsiteY108" fmla="*/ 3530412 h 5697137"/>
              <a:gd name="connsiteX109" fmla="*/ 2635777 w 6064473"/>
              <a:gd name="connsiteY109" fmla="*/ 3461174 h 5697137"/>
              <a:gd name="connsiteX110" fmla="*/ 2648092 w 6064473"/>
              <a:gd name="connsiteY110" fmla="*/ 3463661 h 5697137"/>
              <a:gd name="connsiteX111" fmla="*/ 2625872 w 6064473"/>
              <a:gd name="connsiteY111" fmla="*/ 3575186 h 5697137"/>
              <a:gd name="connsiteX112" fmla="*/ 2617058 w 6064473"/>
              <a:gd name="connsiteY112" fmla="*/ 3595732 h 5697137"/>
              <a:gd name="connsiteX113" fmla="*/ 2660091 w 6064473"/>
              <a:gd name="connsiteY113" fmla="*/ 3534559 h 5697137"/>
              <a:gd name="connsiteX114" fmla="*/ 2840819 w 6064473"/>
              <a:gd name="connsiteY114" fmla="*/ 3332039 h 5697137"/>
              <a:gd name="connsiteX115" fmla="*/ 2849597 w 6064473"/>
              <a:gd name="connsiteY115" fmla="*/ 3332179 h 5697137"/>
              <a:gd name="connsiteX116" fmla="*/ 2639640 w 6064473"/>
              <a:gd name="connsiteY116" fmla="*/ 4025194 h 5697137"/>
              <a:gd name="connsiteX117" fmla="*/ 2164356 w 6064473"/>
              <a:gd name="connsiteY117" fmla="*/ 4735962 h 5697137"/>
              <a:gd name="connsiteX118" fmla="*/ 2276371 w 6064473"/>
              <a:gd name="connsiteY118" fmla="*/ 4244834 h 5697137"/>
              <a:gd name="connsiteX119" fmla="*/ 2316133 w 6064473"/>
              <a:gd name="connsiteY119" fmla="*/ 4154694 h 5697137"/>
              <a:gd name="connsiteX120" fmla="*/ 2268382 w 6064473"/>
              <a:gd name="connsiteY120" fmla="*/ 4228955 h 5697137"/>
              <a:gd name="connsiteX121" fmla="*/ 2176318 w 6064473"/>
              <a:gd name="connsiteY121" fmla="*/ 4357971 h 5697137"/>
              <a:gd name="connsiteX122" fmla="*/ 1326682 w 6064473"/>
              <a:gd name="connsiteY122" fmla="*/ 5207238 h 5697137"/>
              <a:gd name="connsiteX123" fmla="*/ 1932445 w 6064473"/>
              <a:gd name="connsiteY123" fmla="*/ 4116660 h 5697137"/>
              <a:gd name="connsiteX124" fmla="*/ 2016236 w 6064473"/>
              <a:gd name="connsiteY124" fmla="*/ 4013549 h 5697137"/>
              <a:gd name="connsiteX125" fmla="*/ 1984285 w 6064473"/>
              <a:gd name="connsiteY125" fmla="*/ 4042225 h 5697137"/>
              <a:gd name="connsiteX126" fmla="*/ 1577500 w 6064473"/>
              <a:gd name="connsiteY126" fmla="*/ 4281483 h 5697137"/>
              <a:gd name="connsiteX127" fmla="*/ 1858672 w 6064473"/>
              <a:gd name="connsiteY127" fmla="*/ 3857128 h 5697137"/>
              <a:gd name="connsiteX128" fmla="*/ 1950371 w 6064473"/>
              <a:gd name="connsiteY128" fmla="*/ 3762899 h 5697137"/>
              <a:gd name="connsiteX129" fmla="*/ 1867551 w 6064473"/>
              <a:gd name="connsiteY129" fmla="*/ 3824297 h 5697137"/>
              <a:gd name="connsiteX130" fmla="*/ 1733017 w 6064473"/>
              <a:gd name="connsiteY130" fmla="*/ 3914704 h 5697137"/>
              <a:gd name="connsiteX131" fmla="*/ 616558 w 6064473"/>
              <a:gd name="connsiteY131" fmla="*/ 4431342 h 5697137"/>
              <a:gd name="connsiteX132" fmla="*/ 1590345 w 6064473"/>
              <a:gd name="connsiteY132" fmla="*/ 3611576 h 5697137"/>
              <a:gd name="connsiteX133" fmla="*/ 1844848 w 6064473"/>
              <a:gd name="connsiteY133" fmla="*/ 3470540 h 5697137"/>
              <a:gd name="connsiteX134" fmla="*/ 1965177 w 6064473"/>
              <a:gd name="connsiteY134" fmla="*/ 3413279 h 5697137"/>
              <a:gd name="connsiteX135" fmla="*/ 1956000 w 6064473"/>
              <a:gd name="connsiteY135" fmla="*/ 3417153 h 5697137"/>
              <a:gd name="connsiteX136" fmla="*/ 1103802 w 6064473"/>
              <a:gd name="connsiteY136" fmla="*/ 3630057 h 5697137"/>
              <a:gd name="connsiteX137" fmla="*/ 1671757 w 6064473"/>
              <a:gd name="connsiteY137" fmla="*/ 3282285 h 5697137"/>
              <a:gd name="connsiteX138" fmla="*/ 1709943 w 6064473"/>
              <a:gd name="connsiteY138" fmla="*/ 3266561 h 5697137"/>
              <a:gd name="connsiteX139" fmla="*/ 1701398 w 6064473"/>
              <a:gd name="connsiteY139" fmla="*/ 3269069 h 5697137"/>
              <a:gd name="connsiteX140" fmla="*/ 1369082 w 6064473"/>
              <a:gd name="connsiteY140" fmla="*/ 3346449 h 5697137"/>
              <a:gd name="connsiteX141" fmla="*/ 115773 w 6064473"/>
              <a:gd name="connsiteY141" fmla="*/ 3415278 h 5697137"/>
              <a:gd name="connsiteX142" fmla="*/ 1360547 w 6064473"/>
              <a:gd name="connsiteY142" fmla="*/ 3018077 h 5697137"/>
              <a:gd name="connsiteX143" fmla="*/ 1482106 w 6064473"/>
              <a:gd name="connsiteY143" fmla="*/ 2999349 h 5697137"/>
              <a:gd name="connsiteX144" fmla="*/ 1586944 w 6064473"/>
              <a:gd name="connsiteY144" fmla="*/ 2987778 h 5697137"/>
              <a:gd name="connsiteX145" fmla="*/ 1496576 w 6064473"/>
              <a:gd name="connsiteY145" fmla="*/ 2986854 h 5697137"/>
              <a:gd name="connsiteX146" fmla="*/ 886334 w 6064473"/>
              <a:gd name="connsiteY146" fmla="*/ 2878243 h 5697137"/>
              <a:gd name="connsiteX147" fmla="*/ 1549054 w 6064473"/>
              <a:gd name="connsiteY147" fmla="*/ 2760956 h 5697137"/>
              <a:gd name="connsiteX148" fmla="*/ 1613023 w 6064473"/>
              <a:gd name="connsiteY148" fmla="*/ 2759739 h 5697137"/>
              <a:gd name="connsiteX149" fmla="*/ 1543672 w 6064473"/>
              <a:gd name="connsiteY149" fmla="*/ 2754226 h 5697137"/>
              <a:gd name="connsiteX150" fmla="*/ 1201607 w 6064473"/>
              <a:gd name="connsiteY150" fmla="*/ 2707908 h 5697137"/>
              <a:gd name="connsiteX151" fmla="*/ 1076 w 6064473"/>
              <a:gd name="connsiteY151" fmla="*/ 2328698 h 5697137"/>
              <a:gd name="connsiteX152" fmla="*/ 247270 w 6064473"/>
              <a:gd name="connsiteY152" fmla="*/ 2265169 h 5697137"/>
              <a:gd name="connsiteX153" fmla="*/ 481677 w 6064473"/>
              <a:gd name="connsiteY153" fmla="*/ 1280623 h 5697137"/>
              <a:gd name="connsiteX154" fmla="*/ 556296 w 6064473"/>
              <a:gd name="connsiteY154" fmla="*/ 1286281 h 5697137"/>
              <a:gd name="connsiteX155" fmla="*/ 1652529 w 6064473"/>
              <a:gd name="connsiteY155" fmla="*/ 1827509 h 5697137"/>
              <a:gd name="connsiteX156" fmla="*/ 2410370 w 6064473"/>
              <a:gd name="connsiteY156" fmla="*/ 2472740 h 5697137"/>
              <a:gd name="connsiteX157" fmla="*/ 2289667 w 6064473"/>
              <a:gd name="connsiteY157" fmla="*/ 2456142 h 5697137"/>
              <a:gd name="connsiteX158" fmla="*/ 2237742 w 6064473"/>
              <a:gd name="connsiteY158" fmla="*/ 2439902 h 5697137"/>
              <a:gd name="connsiteX159" fmla="*/ 2263600 w 6064473"/>
              <a:gd name="connsiteY159" fmla="*/ 2453523 h 5697137"/>
              <a:gd name="connsiteX160" fmla="*/ 2559823 w 6064473"/>
              <a:gd name="connsiteY160" fmla="*/ 2664007 h 5697137"/>
              <a:gd name="connsiteX161" fmla="*/ 1825245 w 6064473"/>
              <a:gd name="connsiteY161" fmla="*/ 2506408 h 5697137"/>
              <a:gd name="connsiteX162" fmla="*/ 1055608 w 6064473"/>
              <a:gd name="connsiteY162" fmla="*/ 2096046 h 5697137"/>
              <a:gd name="connsiteX163" fmla="*/ 1134713 w 6064473"/>
              <a:gd name="connsiteY163" fmla="*/ 2069761 h 5697137"/>
              <a:gd name="connsiteX164" fmla="*/ 1655139 w 6064473"/>
              <a:gd name="connsiteY164" fmla="*/ 2199452 h 5697137"/>
              <a:gd name="connsiteX165" fmla="*/ 1697135 w 6064473"/>
              <a:gd name="connsiteY165" fmla="*/ 2214040 h 5697137"/>
              <a:gd name="connsiteX166" fmla="*/ 1562266 w 6064473"/>
              <a:gd name="connsiteY166" fmla="*/ 2146163 h 5697137"/>
              <a:gd name="connsiteX167" fmla="*/ 1416841 w 6064473"/>
              <a:gd name="connsiteY167" fmla="*/ 2064853 h 5697137"/>
              <a:gd name="connsiteX168" fmla="*/ 438299 w 6064473"/>
              <a:gd name="connsiteY168" fmla="*/ 1301603 h 5697137"/>
              <a:gd name="connsiteX169" fmla="*/ 481677 w 6064473"/>
              <a:gd name="connsiteY169" fmla="*/ 1280623 h 5697137"/>
              <a:gd name="connsiteX170" fmla="*/ 1219547 w 6064473"/>
              <a:gd name="connsiteY170" fmla="*/ 524210 h 5697137"/>
              <a:gd name="connsiteX171" fmla="*/ 2142884 w 6064473"/>
              <a:gd name="connsiteY171" fmla="*/ 1416728 h 5697137"/>
              <a:gd name="connsiteX172" fmla="*/ 2620283 w 6064473"/>
              <a:gd name="connsiteY172" fmla="*/ 2263394 h 5697137"/>
              <a:gd name="connsiteX173" fmla="*/ 2512246 w 6064473"/>
              <a:gd name="connsiteY173" fmla="*/ 2208580 h 5697137"/>
              <a:gd name="connsiteX174" fmla="*/ 2441239 w 6064473"/>
              <a:gd name="connsiteY174" fmla="*/ 2154003 h 5697137"/>
              <a:gd name="connsiteX175" fmla="*/ 2476022 w 6064473"/>
              <a:gd name="connsiteY175" fmla="*/ 2192573 h 5697137"/>
              <a:gd name="connsiteX176" fmla="*/ 2677308 w 6064473"/>
              <a:gd name="connsiteY176" fmla="*/ 2488739 h 5697137"/>
              <a:gd name="connsiteX177" fmla="*/ 2045875 w 6064473"/>
              <a:gd name="connsiteY177" fmla="*/ 2095884 h 5697137"/>
              <a:gd name="connsiteX178" fmla="*/ 1473340 w 6064473"/>
              <a:gd name="connsiteY178" fmla="*/ 1454373 h 5697137"/>
              <a:gd name="connsiteX179" fmla="*/ 1493085 w 6064473"/>
              <a:gd name="connsiteY179" fmla="*/ 1444969 h 5697137"/>
              <a:gd name="connsiteX180" fmla="*/ 1953739 w 6064473"/>
              <a:gd name="connsiteY180" fmla="*/ 1716428 h 5697137"/>
              <a:gd name="connsiteX181" fmla="*/ 2027330 w 6064473"/>
              <a:gd name="connsiteY181" fmla="*/ 1775444 h 5697137"/>
              <a:gd name="connsiteX182" fmla="*/ 1939147 w 6064473"/>
              <a:gd name="connsiteY182" fmla="*/ 1683239 h 5697137"/>
              <a:gd name="connsiteX183" fmla="*/ 1831753 w 6064473"/>
              <a:gd name="connsiteY183" fmla="*/ 1560250 h 5697137"/>
              <a:gd name="connsiteX184" fmla="*/ 1189371 w 6064473"/>
              <a:gd name="connsiteY184" fmla="*/ 531929 h 5697137"/>
              <a:gd name="connsiteX185" fmla="*/ 1219547 w 6064473"/>
              <a:gd name="connsiteY185" fmla="*/ 524210 h 5697137"/>
              <a:gd name="connsiteX186" fmla="*/ 4595007 w 6064473"/>
              <a:gd name="connsiteY186" fmla="*/ 380466 h 5697137"/>
              <a:gd name="connsiteX187" fmla="*/ 4624331 w 6064473"/>
              <a:gd name="connsiteY187" fmla="*/ 388084 h 5697137"/>
              <a:gd name="connsiteX188" fmla="*/ 4124273 w 6064473"/>
              <a:gd name="connsiteY188" fmla="*/ 1526659 h 5697137"/>
              <a:gd name="connsiteX189" fmla="*/ 4097974 w 6064473"/>
              <a:gd name="connsiteY189" fmla="*/ 1565715 h 5697137"/>
              <a:gd name="connsiteX190" fmla="*/ 4154052 w 6064473"/>
              <a:gd name="connsiteY190" fmla="*/ 1511473 h 5697137"/>
              <a:gd name="connsiteX191" fmla="*/ 4450631 w 6064473"/>
              <a:gd name="connsiteY191" fmla="*/ 1313535 h 5697137"/>
              <a:gd name="connsiteX192" fmla="*/ 4469654 w 6064473"/>
              <a:gd name="connsiteY192" fmla="*/ 1322456 h 5697137"/>
              <a:gd name="connsiteX193" fmla="*/ 4027056 w 6064473"/>
              <a:gd name="connsiteY193" fmla="*/ 1975580 h 5697137"/>
              <a:gd name="connsiteX194" fmla="*/ 3968255 w 6064473"/>
              <a:gd name="connsiteY194" fmla="*/ 2039318 h 5697137"/>
              <a:gd name="connsiteX195" fmla="*/ 3973911 w 6064473"/>
              <a:gd name="connsiteY195" fmla="*/ 2033837 h 5697137"/>
              <a:gd name="connsiteX196" fmla="*/ 4358717 w 6064473"/>
              <a:gd name="connsiteY196" fmla="*/ 1712787 h 5697137"/>
              <a:gd name="connsiteX197" fmla="*/ 5414579 w 6064473"/>
              <a:gd name="connsiteY197" fmla="*/ 1117333 h 5697137"/>
              <a:gd name="connsiteX198" fmla="*/ 5439076 w 6064473"/>
              <a:gd name="connsiteY198" fmla="*/ 1134525 h 5697137"/>
              <a:gd name="connsiteX199" fmla="*/ 4520011 w 6064473"/>
              <a:gd name="connsiteY199" fmla="*/ 2007938 h 5697137"/>
              <a:gd name="connsiteX200" fmla="*/ 4257333 w 6064473"/>
              <a:gd name="connsiteY200" fmla="*/ 2173193 h 5697137"/>
              <a:gd name="connsiteX201" fmla="*/ 4176798 w 6064473"/>
              <a:gd name="connsiteY201" fmla="*/ 2216825 h 5697137"/>
              <a:gd name="connsiteX202" fmla="*/ 4228768 w 6064473"/>
              <a:gd name="connsiteY202" fmla="*/ 2194011 h 5697137"/>
              <a:gd name="connsiteX203" fmla="*/ 4909716 w 6064473"/>
              <a:gd name="connsiteY203" fmla="*/ 1958919 h 5697137"/>
              <a:gd name="connsiteX204" fmla="*/ 4980529 w 6064473"/>
              <a:gd name="connsiteY204" fmla="*/ 1984310 h 5697137"/>
              <a:gd name="connsiteX205" fmla="*/ 4197506 w 6064473"/>
              <a:gd name="connsiteY205" fmla="*/ 2461749 h 5697137"/>
              <a:gd name="connsiteX206" fmla="*/ 4156052 w 6064473"/>
              <a:gd name="connsiteY206" fmla="*/ 2478431 h 5697137"/>
              <a:gd name="connsiteX207" fmla="*/ 4248901 w 6064473"/>
              <a:gd name="connsiteY207" fmla="*/ 2443362 h 5697137"/>
              <a:gd name="connsiteX208" fmla="*/ 4742112 w 6064473"/>
              <a:gd name="connsiteY208" fmla="*/ 2295775 h 5697137"/>
              <a:gd name="connsiteX209" fmla="*/ 5896339 w 6064473"/>
              <a:gd name="connsiteY209" fmla="*/ 2121302 h 5697137"/>
              <a:gd name="connsiteX210" fmla="*/ 5989519 w 6064473"/>
              <a:gd name="connsiteY210" fmla="*/ 2174591 h 5697137"/>
              <a:gd name="connsiteX211" fmla="*/ 4766233 w 6064473"/>
              <a:gd name="connsiteY211" fmla="*/ 2623828 h 5697137"/>
              <a:gd name="connsiteX212" fmla="*/ 3758458 w 6064473"/>
              <a:gd name="connsiteY212" fmla="*/ 2679274 h 5697137"/>
              <a:gd name="connsiteX213" fmla="*/ 3959376 w 6064473"/>
              <a:gd name="connsiteY213" fmla="*/ 2558302 h 5697137"/>
              <a:gd name="connsiteX214" fmla="*/ 4076928 w 6064473"/>
              <a:gd name="connsiteY214" fmla="*/ 2509039 h 5697137"/>
              <a:gd name="connsiteX215" fmla="*/ 3988572 w 6064473"/>
              <a:gd name="connsiteY215" fmla="*/ 2539474 h 5697137"/>
              <a:gd name="connsiteX216" fmla="*/ 3512274 w 6064473"/>
              <a:gd name="connsiteY216" fmla="*/ 2633014 h 5697137"/>
              <a:gd name="connsiteX217" fmla="*/ 3819084 w 6064473"/>
              <a:gd name="connsiteY217" fmla="*/ 2402215 h 5697137"/>
              <a:gd name="connsiteX218" fmla="*/ 3913651 w 6064473"/>
              <a:gd name="connsiteY218" fmla="*/ 2347603 h 5697137"/>
              <a:gd name="connsiteX219" fmla="*/ 3843298 w 6064473"/>
              <a:gd name="connsiteY219" fmla="*/ 2379185 h 5697137"/>
              <a:gd name="connsiteX220" fmla="*/ 3629149 w 6064473"/>
              <a:gd name="connsiteY220" fmla="*/ 2435746 h 5697137"/>
              <a:gd name="connsiteX221" fmla="*/ 3760048 w 6064473"/>
              <a:gd name="connsiteY221" fmla="*/ 2248543 h 5697137"/>
              <a:gd name="connsiteX222" fmla="*/ 3834916 w 6064473"/>
              <a:gd name="connsiteY222" fmla="*/ 2170312 h 5697137"/>
              <a:gd name="connsiteX223" fmla="*/ 3790396 w 6064473"/>
              <a:gd name="connsiteY223" fmla="*/ 2210438 h 5697137"/>
              <a:gd name="connsiteX224" fmla="*/ 3392362 w 6064473"/>
              <a:gd name="connsiteY224" fmla="*/ 2478099 h 5697137"/>
              <a:gd name="connsiteX225" fmla="*/ 3512907 w 6064473"/>
              <a:gd name="connsiteY225" fmla="*/ 2243292 h 5697137"/>
              <a:gd name="connsiteX226" fmla="*/ 3535303 w 6064473"/>
              <a:gd name="connsiteY226" fmla="*/ 2210889 h 5697137"/>
              <a:gd name="connsiteX227" fmla="*/ 3534027 w 6064473"/>
              <a:gd name="connsiteY227" fmla="*/ 2211912 h 5697137"/>
              <a:gd name="connsiteX228" fmla="*/ 3474050 w 6064473"/>
              <a:gd name="connsiteY228" fmla="*/ 2237424 h 5697137"/>
              <a:gd name="connsiteX229" fmla="*/ 3859292 w 6064473"/>
              <a:gd name="connsiteY229" fmla="*/ 1305809 h 5697137"/>
              <a:gd name="connsiteX230" fmla="*/ 4595007 w 6064473"/>
              <a:gd name="connsiteY230" fmla="*/ 380466 h 5697137"/>
              <a:gd name="connsiteX231" fmla="*/ 2303213 w 6064473"/>
              <a:gd name="connsiteY231" fmla="*/ 27742 h 5697137"/>
              <a:gd name="connsiteX232" fmla="*/ 2334441 w 6064473"/>
              <a:gd name="connsiteY232" fmla="*/ 32239 h 5697137"/>
              <a:gd name="connsiteX233" fmla="*/ 2801576 w 6064473"/>
              <a:gd name="connsiteY233" fmla="*/ 1190224 h 5697137"/>
              <a:gd name="connsiteX234" fmla="*/ 2876429 w 6064473"/>
              <a:gd name="connsiteY234" fmla="*/ 2137167 h 5697137"/>
              <a:gd name="connsiteX235" fmla="*/ 2773330 w 6064473"/>
              <a:gd name="connsiteY235" fmla="*/ 1999426 h 5697137"/>
              <a:gd name="connsiteX236" fmla="*/ 2772113 w 6064473"/>
              <a:gd name="connsiteY236" fmla="*/ 1997134 h 5697137"/>
              <a:gd name="connsiteX237" fmla="*/ 2778447 w 6064473"/>
              <a:gd name="connsiteY237" fmla="*/ 2017094 h 5697137"/>
              <a:gd name="connsiteX238" fmla="*/ 2837163 w 6064473"/>
              <a:gd name="connsiteY238" fmla="*/ 2366070 h 5697137"/>
              <a:gd name="connsiteX239" fmla="*/ 2426155 w 6064473"/>
              <a:gd name="connsiteY239" fmla="*/ 1761483 h 5697137"/>
              <a:gd name="connsiteX240" fmla="*/ 2174166 w 6064473"/>
              <a:gd name="connsiteY240" fmla="*/ 952503 h 5697137"/>
              <a:gd name="connsiteX241" fmla="*/ 2196193 w 6064473"/>
              <a:gd name="connsiteY241" fmla="*/ 951582 h 5697137"/>
              <a:gd name="connsiteX242" fmla="*/ 2502443 w 6064473"/>
              <a:gd name="connsiteY242" fmla="*/ 1378808 h 5697137"/>
              <a:gd name="connsiteX243" fmla="*/ 2517097 w 6064473"/>
              <a:gd name="connsiteY243" fmla="*/ 1407404 h 5697137"/>
              <a:gd name="connsiteX244" fmla="*/ 2497973 w 6064473"/>
              <a:gd name="connsiteY244" fmla="*/ 1353669 h 5697137"/>
              <a:gd name="connsiteX245" fmla="*/ 2451939 w 6064473"/>
              <a:gd name="connsiteY245" fmla="*/ 1201644 h 5697137"/>
              <a:gd name="connsiteX246" fmla="*/ 2303213 w 6064473"/>
              <a:gd name="connsiteY246" fmla="*/ 27742 h 5697137"/>
              <a:gd name="connsiteX247" fmla="*/ 3586630 w 6064473"/>
              <a:gd name="connsiteY247" fmla="*/ 1256 h 5697137"/>
              <a:gd name="connsiteX248" fmla="*/ 3539487 w 6064473"/>
              <a:gd name="connsiteY248" fmla="*/ 1241411 h 5697137"/>
              <a:gd name="connsiteX249" fmla="*/ 3508234 w 6064473"/>
              <a:gd name="connsiteY249" fmla="*/ 1381821 h 5697137"/>
              <a:gd name="connsiteX250" fmla="*/ 3500283 w 6064473"/>
              <a:gd name="connsiteY250" fmla="*/ 1409975 h 5697137"/>
              <a:gd name="connsiteX251" fmla="*/ 3541952 w 6064473"/>
              <a:gd name="connsiteY251" fmla="*/ 1308905 h 5697137"/>
              <a:gd name="connsiteX252" fmla="*/ 3793569 w 6064473"/>
              <a:gd name="connsiteY252" fmla="*/ 900950 h 5697137"/>
              <a:gd name="connsiteX253" fmla="*/ 3814686 w 6064473"/>
              <a:gd name="connsiteY253" fmla="*/ 902481 h 5697137"/>
              <a:gd name="connsiteX254" fmla="*/ 3616474 w 6064473"/>
              <a:gd name="connsiteY254" fmla="*/ 1771594 h 5697137"/>
              <a:gd name="connsiteX255" fmla="*/ 3260503 w 6064473"/>
              <a:gd name="connsiteY255" fmla="*/ 2358469 h 5697137"/>
              <a:gd name="connsiteX256" fmla="*/ 3305801 w 6064473"/>
              <a:gd name="connsiteY256" fmla="*/ 1987122 h 5697137"/>
              <a:gd name="connsiteX257" fmla="*/ 3323020 w 6064473"/>
              <a:gd name="connsiteY257" fmla="*/ 1919537 h 5697137"/>
              <a:gd name="connsiteX258" fmla="*/ 3311178 w 6064473"/>
              <a:gd name="connsiteY258" fmla="*/ 1947596 h 5697137"/>
              <a:gd name="connsiteX259" fmla="*/ 3195542 w 6064473"/>
              <a:gd name="connsiteY259" fmla="*/ 2124696 h 5697137"/>
              <a:gd name="connsiteX260" fmla="*/ 3160479 w 6064473"/>
              <a:gd name="connsiteY260" fmla="*/ 1960866 h 5697137"/>
              <a:gd name="connsiteX261" fmla="*/ 3158120 w 6064473"/>
              <a:gd name="connsiteY261" fmla="*/ 1912405 h 5697137"/>
              <a:gd name="connsiteX262" fmla="*/ 3150005 w 6064473"/>
              <a:gd name="connsiteY262" fmla="*/ 1973931 h 5697137"/>
              <a:gd name="connsiteX263" fmla="*/ 3054791 w 6064473"/>
              <a:gd name="connsiteY263" fmla="*/ 2315428 h 5697137"/>
              <a:gd name="connsiteX264" fmla="*/ 2937482 w 6064473"/>
              <a:gd name="connsiteY264" fmla="*/ 1602591 h 5697137"/>
              <a:gd name="connsiteX265" fmla="*/ 3052451 w 6064473"/>
              <a:gd name="connsiteY265" fmla="*/ 765536 h 5697137"/>
              <a:gd name="connsiteX266" fmla="*/ 3168874 w 6064473"/>
              <a:gd name="connsiteY266" fmla="*/ 1255721 h 5697137"/>
              <a:gd name="connsiteX267" fmla="*/ 3174773 w 6064473"/>
              <a:gd name="connsiteY267" fmla="*/ 1400403 h 5697137"/>
              <a:gd name="connsiteX268" fmla="*/ 3188035 w 6064473"/>
              <a:gd name="connsiteY268" fmla="*/ 1272529 h 5697137"/>
              <a:gd name="connsiteX269" fmla="*/ 3211862 w 6064473"/>
              <a:gd name="connsiteY269" fmla="*/ 1117684 h 5697137"/>
              <a:gd name="connsiteX270" fmla="*/ 3586630 w 6064473"/>
              <a:gd name="connsiteY270" fmla="*/ 1256 h 569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</a:cxnLst>
            <a:rect l="l" t="t" r="r" b="b"/>
            <a:pathLst>
              <a:path w="6064473" h="5697137">
                <a:moveTo>
                  <a:pt x="3066782" y="3370149"/>
                </a:moveTo>
                <a:cubicBezTo>
                  <a:pt x="3106924" y="3377543"/>
                  <a:pt x="3184090" y="3797103"/>
                  <a:pt x="3184090" y="4082986"/>
                </a:cubicBezTo>
                <a:cubicBezTo>
                  <a:pt x="3184090" y="4368868"/>
                  <a:pt x="3184936" y="4924477"/>
                  <a:pt x="3069122" y="4920040"/>
                </a:cubicBezTo>
                <a:cubicBezTo>
                  <a:pt x="2996739" y="4917267"/>
                  <a:pt x="2965811" y="4674561"/>
                  <a:pt x="2952699" y="4429856"/>
                </a:cubicBezTo>
                <a:lnTo>
                  <a:pt x="2952218" y="4418066"/>
                </a:lnTo>
                <a:lnTo>
                  <a:pt x="2951540" y="4424608"/>
                </a:lnTo>
                <a:cubicBezTo>
                  <a:pt x="2944734" y="4478387"/>
                  <a:pt x="2936806" y="4530508"/>
                  <a:pt x="2927713" y="4579454"/>
                </a:cubicBezTo>
                <a:cubicBezTo>
                  <a:pt x="2854968" y="4971016"/>
                  <a:pt x="2714779" y="5732233"/>
                  <a:pt x="2552946" y="5695881"/>
                </a:cubicBezTo>
                <a:cubicBezTo>
                  <a:pt x="2391112" y="5659529"/>
                  <a:pt x="2534907" y="4809633"/>
                  <a:pt x="2600087" y="4455726"/>
                </a:cubicBezTo>
                <a:cubicBezTo>
                  <a:pt x="2665269" y="4101820"/>
                  <a:pt x="2889429" y="3551820"/>
                  <a:pt x="2944033" y="3572441"/>
                </a:cubicBezTo>
                <a:cubicBezTo>
                  <a:pt x="2957684" y="3577597"/>
                  <a:pt x="2968036" y="3618640"/>
                  <a:pt x="2974749" y="3683423"/>
                </a:cubicBezTo>
                <a:lnTo>
                  <a:pt x="2975280" y="3689885"/>
                </a:lnTo>
                <a:lnTo>
                  <a:pt x="2989807" y="3604744"/>
                </a:lnTo>
                <a:cubicBezTo>
                  <a:pt x="3015725" y="3468991"/>
                  <a:pt x="3046710" y="3366452"/>
                  <a:pt x="3066782" y="3370149"/>
                </a:cubicBezTo>
                <a:close/>
                <a:moveTo>
                  <a:pt x="3415892" y="3204840"/>
                </a:moveTo>
                <a:cubicBezTo>
                  <a:pt x="3484768" y="3212637"/>
                  <a:pt x="3822962" y="3431088"/>
                  <a:pt x="4025601" y="3615728"/>
                </a:cubicBezTo>
                <a:cubicBezTo>
                  <a:pt x="4241749" y="3812677"/>
                  <a:pt x="4662413" y="4194857"/>
                  <a:pt x="4579272" y="4272280"/>
                </a:cubicBezTo>
                <a:cubicBezTo>
                  <a:pt x="4527310" y="4320669"/>
                  <a:pt x="4322500" y="4174956"/>
                  <a:pt x="4128451" y="4015486"/>
                </a:cubicBezTo>
                <a:lnTo>
                  <a:pt x="4053463" y="3952316"/>
                </a:lnTo>
                <a:lnTo>
                  <a:pt x="4133852" y="4041780"/>
                </a:lnTo>
                <a:cubicBezTo>
                  <a:pt x="4168322" y="4081707"/>
                  <a:pt x="4200937" y="4121217"/>
                  <a:pt x="4230706" y="4159451"/>
                </a:cubicBezTo>
                <a:cubicBezTo>
                  <a:pt x="4484736" y="4485708"/>
                  <a:pt x="4979406" y="5119132"/>
                  <a:pt x="4842718" y="5203442"/>
                </a:cubicBezTo>
                <a:cubicBezTo>
                  <a:pt x="4706030" y="5287750"/>
                  <a:pt x="4145194" y="4589184"/>
                  <a:pt x="3915214" y="4294688"/>
                </a:cubicBezTo>
                <a:cubicBezTo>
                  <a:pt x="3857719" y="4221064"/>
                  <a:pt x="3797411" y="4132022"/>
                  <a:pt x="3740113" y="4039520"/>
                </a:cubicBezTo>
                <a:lnTo>
                  <a:pt x="3679355" y="3937101"/>
                </a:lnTo>
                <a:lnTo>
                  <a:pt x="3720856" y="4021763"/>
                </a:lnTo>
                <a:cubicBezTo>
                  <a:pt x="3852123" y="4291676"/>
                  <a:pt x="4030376" y="4680870"/>
                  <a:pt x="3937000" y="4718815"/>
                </a:cubicBezTo>
                <a:cubicBezTo>
                  <a:pt x="3870303" y="4745918"/>
                  <a:pt x="3734305" y="4539070"/>
                  <a:pt x="3613528" y="4323125"/>
                </a:cubicBezTo>
                <a:lnTo>
                  <a:pt x="3576327" y="4254607"/>
                </a:lnTo>
                <a:lnTo>
                  <a:pt x="3602796" y="4324431"/>
                </a:lnTo>
                <a:cubicBezTo>
                  <a:pt x="3621199" y="4376361"/>
                  <a:pt x="3637844" y="4427225"/>
                  <a:pt x="3652001" y="4475648"/>
                </a:cubicBezTo>
                <a:cubicBezTo>
                  <a:pt x="3765261" y="4863036"/>
                  <a:pt x="3986541" y="5615646"/>
                  <a:pt x="3825348" y="5647145"/>
                </a:cubicBezTo>
                <a:cubicBezTo>
                  <a:pt x="3664153" y="5678644"/>
                  <a:pt x="3405718" y="4843451"/>
                  <a:pt x="3302843" y="4493545"/>
                </a:cubicBezTo>
                <a:cubicBezTo>
                  <a:pt x="3199969" y="4143638"/>
                  <a:pt x="3149905" y="3550689"/>
                  <a:pt x="3208098" y="3547707"/>
                </a:cubicBezTo>
                <a:cubicBezTo>
                  <a:pt x="3226284" y="3546775"/>
                  <a:pt x="3265393" y="3599214"/>
                  <a:pt x="3314028" y="3683580"/>
                </a:cubicBezTo>
                <a:lnTo>
                  <a:pt x="3321503" y="3696999"/>
                </a:lnTo>
                <a:lnTo>
                  <a:pt x="3310919" y="3665866"/>
                </a:lnTo>
                <a:cubicBezTo>
                  <a:pt x="3253996" y="3487337"/>
                  <a:pt x="3220282" y="3324154"/>
                  <a:pt x="3245029" y="3318070"/>
                </a:cubicBezTo>
                <a:cubicBezTo>
                  <a:pt x="3274726" y="3310769"/>
                  <a:pt x="3426450" y="3504624"/>
                  <a:pt x="3554138" y="3711084"/>
                </a:cubicBezTo>
                <a:lnTo>
                  <a:pt x="3572344" y="3741863"/>
                </a:lnTo>
                <a:lnTo>
                  <a:pt x="3522225" y="3640268"/>
                </a:lnTo>
                <a:cubicBezTo>
                  <a:pt x="3469463" y="3526305"/>
                  <a:pt x="3443118" y="3444918"/>
                  <a:pt x="3462836" y="3436466"/>
                </a:cubicBezTo>
                <a:cubicBezTo>
                  <a:pt x="3466122" y="3435058"/>
                  <a:pt x="3471005" y="3435374"/>
                  <a:pt x="3477334" y="3437287"/>
                </a:cubicBezTo>
                <a:cubicBezTo>
                  <a:pt x="3501067" y="3444458"/>
                  <a:pt x="3545135" y="3474062"/>
                  <a:pt x="3601607" y="3519214"/>
                </a:cubicBezTo>
                <a:lnTo>
                  <a:pt x="3625594" y="3539462"/>
                </a:lnTo>
                <a:lnTo>
                  <a:pt x="3598431" y="3507588"/>
                </a:lnTo>
                <a:cubicBezTo>
                  <a:pt x="3478028" y="3360869"/>
                  <a:pt x="3385050" y="3220412"/>
                  <a:pt x="3405828" y="3206161"/>
                </a:cubicBezTo>
                <a:cubicBezTo>
                  <a:pt x="3407906" y="3204737"/>
                  <a:pt x="3411301" y="3204320"/>
                  <a:pt x="3415892" y="3204840"/>
                </a:cubicBezTo>
                <a:close/>
                <a:moveTo>
                  <a:pt x="4026525" y="2976618"/>
                </a:moveTo>
                <a:cubicBezTo>
                  <a:pt x="4254371" y="2974925"/>
                  <a:pt x="4600616" y="2998304"/>
                  <a:pt x="4862867" y="3047025"/>
                </a:cubicBezTo>
                <a:cubicBezTo>
                  <a:pt x="5282467" y="3124979"/>
                  <a:pt x="6098161" y="3275371"/>
                  <a:pt x="6063397" y="3426233"/>
                </a:cubicBezTo>
                <a:cubicBezTo>
                  <a:pt x="6028633" y="3577097"/>
                  <a:pt x="5118230" y="3421119"/>
                  <a:pt x="4738996" y="3351195"/>
                </a:cubicBezTo>
                <a:cubicBezTo>
                  <a:pt x="4644187" y="3333714"/>
                  <a:pt x="4536055" y="3306610"/>
                  <a:pt x="4427509" y="3274995"/>
                </a:cubicBezTo>
                <a:lnTo>
                  <a:pt x="4409285" y="3269335"/>
                </a:lnTo>
                <a:lnTo>
                  <a:pt x="4522195" y="3315279"/>
                </a:lnTo>
                <a:cubicBezTo>
                  <a:pt x="4787051" y="3425255"/>
                  <a:pt x="5079584" y="3562800"/>
                  <a:pt x="5043292" y="3638529"/>
                </a:cubicBezTo>
                <a:cubicBezTo>
                  <a:pt x="5007000" y="3714257"/>
                  <a:pt x="4660217" y="3605475"/>
                  <a:pt x="4383927" y="3504990"/>
                </a:cubicBezTo>
                <a:lnTo>
                  <a:pt x="4303260" y="3474915"/>
                </a:lnTo>
                <a:lnTo>
                  <a:pt x="4428669" y="3536287"/>
                </a:lnTo>
                <a:cubicBezTo>
                  <a:pt x="4521113" y="3583257"/>
                  <a:pt x="4610794" y="3632482"/>
                  <a:pt x="4689602" y="3680873"/>
                </a:cubicBezTo>
                <a:cubicBezTo>
                  <a:pt x="5049870" y="3902086"/>
                  <a:pt x="5750688" y="4331072"/>
                  <a:pt x="5656906" y="4456718"/>
                </a:cubicBezTo>
                <a:cubicBezTo>
                  <a:pt x="5563124" y="4582366"/>
                  <a:pt x="4776108" y="4114440"/>
                  <a:pt x="4450284" y="3914993"/>
                </a:cubicBezTo>
                <a:cubicBezTo>
                  <a:pt x="4124460" y="3715544"/>
                  <a:pt x="3662075" y="3299050"/>
                  <a:pt x="3701961" y="3260030"/>
                </a:cubicBezTo>
                <a:cubicBezTo>
                  <a:pt x="3706947" y="3255152"/>
                  <a:pt x="3720489" y="3254614"/>
                  <a:pt x="3741074" y="3257837"/>
                </a:cubicBezTo>
                <a:cubicBezTo>
                  <a:pt x="3777098" y="3263477"/>
                  <a:pt x="3834690" y="3280640"/>
                  <a:pt x="3905742" y="3306235"/>
                </a:cubicBezTo>
                <a:lnTo>
                  <a:pt x="3943274" y="3320621"/>
                </a:lnTo>
                <a:lnTo>
                  <a:pt x="3840679" y="3264757"/>
                </a:lnTo>
                <a:cubicBezTo>
                  <a:pt x="3673157" y="3169588"/>
                  <a:pt x="3533569" y="3070769"/>
                  <a:pt x="3547582" y="3050290"/>
                </a:cubicBezTo>
                <a:cubicBezTo>
                  <a:pt x="3550384" y="3046193"/>
                  <a:pt x="3559618" y="3044037"/>
                  <a:pt x="3574170" y="3043613"/>
                </a:cubicBezTo>
                <a:cubicBezTo>
                  <a:pt x="3625105" y="3042129"/>
                  <a:pt x="3741190" y="3061858"/>
                  <a:pt x="3874698" y="3093867"/>
                </a:cubicBezTo>
                <a:lnTo>
                  <a:pt x="4003050" y="3128596"/>
                </a:lnTo>
                <a:lnTo>
                  <a:pt x="3979830" y="3119532"/>
                </a:lnTo>
                <a:cubicBezTo>
                  <a:pt x="3858720" y="3069063"/>
                  <a:pt x="3780251" y="3025697"/>
                  <a:pt x="3787993" y="3006686"/>
                </a:cubicBezTo>
                <a:cubicBezTo>
                  <a:pt x="3795735" y="2987676"/>
                  <a:pt x="3889818" y="2977634"/>
                  <a:pt x="4026525" y="2976618"/>
                </a:cubicBezTo>
                <a:close/>
                <a:moveTo>
                  <a:pt x="4317901" y="2747750"/>
                </a:moveTo>
                <a:cubicBezTo>
                  <a:pt x="4616101" y="2747750"/>
                  <a:pt x="5195650" y="2746940"/>
                  <a:pt x="5191022" y="2857969"/>
                </a:cubicBezTo>
                <a:cubicBezTo>
                  <a:pt x="5186395" y="2968998"/>
                  <a:pt x="4541071" y="2978284"/>
                  <a:pt x="4271625" y="2978659"/>
                </a:cubicBezTo>
                <a:cubicBezTo>
                  <a:pt x="4002180" y="2979032"/>
                  <a:pt x="3566637" y="2898697"/>
                  <a:pt x="3574349" y="2860212"/>
                </a:cubicBezTo>
                <a:cubicBezTo>
                  <a:pt x="3582062" y="2821728"/>
                  <a:pt x="4019700" y="2747750"/>
                  <a:pt x="4317901" y="2747750"/>
                </a:cubicBezTo>
                <a:close/>
                <a:moveTo>
                  <a:pt x="247270" y="2265169"/>
                </a:moveTo>
                <a:cubicBezTo>
                  <a:pt x="552970" y="2266918"/>
                  <a:pt x="1064754" y="2355665"/>
                  <a:pt x="1325478" y="2403738"/>
                </a:cubicBezTo>
                <a:cubicBezTo>
                  <a:pt x="1704712" y="2473663"/>
                  <a:pt x="2297126" y="2697550"/>
                  <a:pt x="2276481" y="2748245"/>
                </a:cubicBezTo>
                <a:cubicBezTo>
                  <a:pt x="2270030" y="2764088"/>
                  <a:pt x="2203619" y="2773702"/>
                  <a:pt x="2102548" y="2777055"/>
                </a:cubicBezTo>
                <a:lnTo>
                  <a:pt x="2086205" y="2777374"/>
                </a:lnTo>
                <a:lnTo>
                  <a:pt x="2146796" y="2784719"/>
                </a:lnTo>
                <a:cubicBezTo>
                  <a:pt x="2339501" y="2811546"/>
                  <a:pt x="2507828" y="2851946"/>
                  <a:pt x="2503007" y="2875999"/>
                </a:cubicBezTo>
                <a:cubicBezTo>
                  <a:pt x="2498187" y="2900052"/>
                  <a:pt x="2325426" y="2937970"/>
                  <a:pt x="2123732" y="2963026"/>
                </a:cubicBezTo>
                <a:lnTo>
                  <a:pt x="2095732" y="2966039"/>
                </a:lnTo>
                <a:lnTo>
                  <a:pt x="2133189" y="2966423"/>
                </a:lnTo>
                <a:cubicBezTo>
                  <a:pt x="2206181" y="2968474"/>
                  <a:pt x="2267435" y="2972999"/>
                  <a:pt x="2309500" y="2979876"/>
                </a:cubicBezTo>
                <a:cubicBezTo>
                  <a:pt x="2348329" y="2986225"/>
                  <a:pt x="2370808" y="2994578"/>
                  <a:pt x="2371075" y="3004840"/>
                </a:cubicBezTo>
                <a:cubicBezTo>
                  <a:pt x="2371430" y="3018522"/>
                  <a:pt x="2334991" y="3042018"/>
                  <a:pt x="2273631" y="3070739"/>
                </a:cubicBezTo>
                <a:lnTo>
                  <a:pt x="2227309" y="3091327"/>
                </a:lnTo>
                <a:lnTo>
                  <a:pt x="2263094" y="3082100"/>
                </a:lnTo>
                <a:cubicBezTo>
                  <a:pt x="2384623" y="3054494"/>
                  <a:pt x="2495702" y="3036466"/>
                  <a:pt x="2555252" y="3035143"/>
                </a:cubicBezTo>
                <a:cubicBezTo>
                  <a:pt x="2582736" y="3034533"/>
                  <a:pt x="2599245" y="3037480"/>
                  <a:pt x="2600737" y="3044688"/>
                </a:cubicBezTo>
                <a:cubicBezTo>
                  <a:pt x="2606709" y="3073517"/>
                  <a:pt x="2396464" y="3208095"/>
                  <a:pt x="2174414" y="3318972"/>
                </a:cubicBezTo>
                <a:lnTo>
                  <a:pt x="2115051" y="3347227"/>
                </a:lnTo>
                <a:lnTo>
                  <a:pt x="2122943" y="3343791"/>
                </a:lnTo>
                <a:cubicBezTo>
                  <a:pt x="2302160" y="3269332"/>
                  <a:pt x="2454976" y="3220228"/>
                  <a:pt x="2497131" y="3228143"/>
                </a:cubicBezTo>
                <a:cubicBezTo>
                  <a:pt x="2502751" y="3229198"/>
                  <a:pt x="2506404" y="3231267"/>
                  <a:pt x="2507890" y="3234424"/>
                </a:cubicBezTo>
                <a:cubicBezTo>
                  <a:pt x="2513835" y="3247054"/>
                  <a:pt x="2490204" y="3282119"/>
                  <a:pt x="2445956" y="3331053"/>
                </a:cubicBezTo>
                <a:lnTo>
                  <a:pt x="2432246" y="3345106"/>
                </a:lnTo>
                <a:lnTo>
                  <a:pt x="2473538" y="3316436"/>
                </a:lnTo>
                <a:cubicBezTo>
                  <a:pt x="2587152" y="3240388"/>
                  <a:pt x="2685864" y="3185697"/>
                  <a:pt x="2715833" y="3185756"/>
                </a:cubicBezTo>
                <a:cubicBezTo>
                  <a:pt x="2719829" y="3185763"/>
                  <a:pt x="2722602" y="3186745"/>
                  <a:pt x="2724026" y="3188778"/>
                </a:cubicBezTo>
                <a:cubicBezTo>
                  <a:pt x="2738266" y="3209114"/>
                  <a:pt x="2643414" y="3352641"/>
                  <a:pt x="2518568" y="3506562"/>
                </a:cubicBezTo>
                <a:lnTo>
                  <a:pt x="2454522" y="3582799"/>
                </a:lnTo>
                <a:lnTo>
                  <a:pt x="2519370" y="3530412"/>
                </a:lnTo>
                <a:cubicBezTo>
                  <a:pt x="2573126" y="3489674"/>
                  <a:pt x="2614712" y="3464213"/>
                  <a:pt x="2635777" y="3461174"/>
                </a:cubicBezTo>
                <a:cubicBezTo>
                  <a:pt x="2641394" y="3460363"/>
                  <a:pt x="2645553" y="3461147"/>
                  <a:pt x="2648092" y="3463661"/>
                </a:cubicBezTo>
                <a:cubicBezTo>
                  <a:pt x="2658254" y="3473716"/>
                  <a:pt x="2649114" y="3514558"/>
                  <a:pt x="2625872" y="3575186"/>
                </a:cubicBezTo>
                <a:lnTo>
                  <a:pt x="2617058" y="3595732"/>
                </a:lnTo>
                <a:lnTo>
                  <a:pt x="2660091" y="3534559"/>
                </a:lnTo>
                <a:cubicBezTo>
                  <a:pt x="2739543" y="3425724"/>
                  <a:pt x="2812653" y="3341853"/>
                  <a:pt x="2840819" y="3332039"/>
                </a:cubicBezTo>
                <a:cubicBezTo>
                  <a:pt x="2844574" y="3330730"/>
                  <a:pt x="2847531" y="3330738"/>
                  <a:pt x="2849597" y="3332179"/>
                </a:cubicBezTo>
                <a:cubicBezTo>
                  <a:pt x="2882652" y="3355234"/>
                  <a:pt x="2766426" y="3766437"/>
                  <a:pt x="2639640" y="4025194"/>
                </a:cubicBezTo>
                <a:cubicBezTo>
                  <a:pt x="2512854" y="4283950"/>
                  <a:pt x="2267214" y="4787184"/>
                  <a:pt x="2164356" y="4735962"/>
                </a:cubicBezTo>
                <a:cubicBezTo>
                  <a:pt x="2100071" y="4703949"/>
                  <a:pt x="2179715" y="4471665"/>
                  <a:pt x="2276371" y="4244834"/>
                </a:cubicBezTo>
                <a:lnTo>
                  <a:pt x="2316133" y="4154694"/>
                </a:lnTo>
                <a:lnTo>
                  <a:pt x="2268382" y="4228955"/>
                </a:lnTo>
                <a:cubicBezTo>
                  <a:pt x="2237753" y="4274349"/>
                  <a:pt x="2206849" y="4317813"/>
                  <a:pt x="2176318" y="4357971"/>
                </a:cubicBezTo>
                <a:cubicBezTo>
                  <a:pt x="1932075" y="4679236"/>
                  <a:pt x="1458381" y="5304283"/>
                  <a:pt x="1326682" y="5207238"/>
                </a:cubicBezTo>
                <a:cubicBezTo>
                  <a:pt x="1194986" y="5110193"/>
                  <a:pt x="1712211" y="4407256"/>
                  <a:pt x="1932445" y="4116660"/>
                </a:cubicBezTo>
                <a:lnTo>
                  <a:pt x="2016236" y="4013549"/>
                </a:lnTo>
                <a:lnTo>
                  <a:pt x="1984285" y="4042225"/>
                </a:lnTo>
                <a:cubicBezTo>
                  <a:pt x="1805291" y="4198917"/>
                  <a:pt x="1626403" y="4332719"/>
                  <a:pt x="1577500" y="4281483"/>
                </a:cubicBezTo>
                <a:cubicBezTo>
                  <a:pt x="1528597" y="4230247"/>
                  <a:pt x="1686623" y="4038326"/>
                  <a:pt x="1858672" y="3857128"/>
                </a:cubicBezTo>
                <a:lnTo>
                  <a:pt x="1950371" y="3762899"/>
                </a:lnTo>
                <a:lnTo>
                  <a:pt x="1867551" y="3824297"/>
                </a:lnTo>
                <a:cubicBezTo>
                  <a:pt x="1821887" y="3856675"/>
                  <a:pt x="1776669" y="3887167"/>
                  <a:pt x="1733017" y="3914704"/>
                </a:cubicBezTo>
                <a:cubicBezTo>
                  <a:pt x="1383801" y="4134997"/>
                  <a:pt x="705797" y="4564078"/>
                  <a:pt x="616558" y="4431342"/>
                </a:cubicBezTo>
                <a:cubicBezTo>
                  <a:pt x="527318" y="4298607"/>
                  <a:pt x="1275123" y="3811063"/>
                  <a:pt x="1590345" y="3611576"/>
                </a:cubicBezTo>
                <a:cubicBezTo>
                  <a:pt x="1664226" y="3564821"/>
                  <a:pt x="1752571" y="3516490"/>
                  <a:pt x="1844848" y="3470540"/>
                </a:cubicBezTo>
                <a:lnTo>
                  <a:pt x="1965177" y="3413279"/>
                </a:lnTo>
                <a:lnTo>
                  <a:pt x="1956000" y="3417153"/>
                </a:lnTo>
                <a:cubicBezTo>
                  <a:pt x="1679723" y="3524743"/>
                  <a:pt x="1143100" y="3734593"/>
                  <a:pt x="1103802" y="3630057"/>
                </a:cubicBezTo>
                <a:cubicBezTo>
                  <a:pt x="1074328" y="3551655"/>
                  <a:pt x="1401217" y="3396247"/>
                  <a:pt x="1671757" y="3282285"/>
                </a:cubicBezTo>
                <a:lnTo>
                  <a:pt x="1709943" y="3266561"/>
                </a:lnTo>
                <a:lnTo>
                  <a:pt x="1701398" y="3269069"/>
                </a:lnTo>
                <a:cubicBezTo>
                  <a:pt x="1587844" y="3300341"/>
                  <a:pt x="1473114" y="3327664"/>
                  <a:pt x="1369082" y="3346449"/>
                </a:cubicBezTo>
                <a:cubicBezTo>
                  <a:pt x="952954" y="3421588"/>
                  <a:pt x="144470" y="3568731"/>
                  <a:pt x="115773" y="3415278"/>
                </a:cubicBezTo>
                <a:cubicBezTo>
                  <a:pt x="87076" y="3261825"/>
                  <a:pt x="984663" y="3086483"/>
                  <a:pt x="1360547" y="3018077"/>
                </a:cubicBezTo>
                <a:cubicBezTo>
                  <a:pt x="1398723" y="3011129"/>
                  <a:pt x="1439553" y="3004892"/>
                  <a:pt x="1482106" y="2999349"/>
                </a:cubicBezTo>
                <a:lnTo>
                  <a:pt x="1586944" y="2987778"/>
                </a:lnTo>
                <a:lnTo>
                  <a:pt x="1496576" y="2986854"/>
                </a:lnTo>
                <a:cubicBezTo>
                  <a:pt x="1207992" y="2981878"/>
                  <a:pt x="882863" y="2961515"/>
                  <a:pt x="886334" y="2878243"/>
                </a:cubicBezTo>
                <a:cubicBezTo>
                  <a:pt x="889805" y="2794971"/>
                  <a:pt x="1253667" y="2768930"/>
                  <a:pt x="1549054" y="2760956"/>
                </a:cubicBezTo>
                <a:lnTo>
                  <a:pt x="1613023" y="2759739"/>
                </a:lnTo>
                <a:lnTo>
                  <a:pt x="1543672" y="2754226"/>
                </a:lnTo>
                <a:cubicBezTo>
                  <a:pt x="1424846" y="2742830"/>
                  <a:pt x="1306507" y="2727396"/>
                  <a:pt x="1201607" y="2707908"/>
                </a:cubicBezTo>
                <a:cubicBezTo>
                  <a:pt x="782006" y="2629954"/>
                  <a:pt x="-33688" y="2479562"/>
                  <a:pt x="1076" y="2328698"/>
                </a:cubicBezTo>
                <a:cubicBezTo>
                  <a:pt x="11940" y="2281554"/>
                  <a:pt x="108316" y="2264374"/>
                  <a:pt x="247270" y="2265169"/>
                </a:cubicBezTo>
                <a:close/>
                <a:moveTo>
                  <a:pt x="481677" y="1280623"/>
                </a:moveTo>
                <a:cubicBezTo>
                  <a:pt x="501663" y="1278302"/>
                  <a:pt x="526857" y="1280420"/>
                  <a:pt x="556296" y="1286281"/>
                </a:cubicBezTo>
                <a:cubicBezTo>
                  <a:pt x="811439" y="1337072"/>
                  <a:pt x="1385478" y="1668918"/>
                  <a:pt x="1652529" y="1827509"/>
                </a:cubicBezTo>
                <a:cubicBezTo>
                  <a:pt x="1981208" y="2022699"/>
                  <a:pt x="2449651" y="2433183"/>
                  <a:pt x="2410370" y="2472740"/>
                </a:cubicBezTo>
                <a:cubicBezTo>
                  <a:pt x="2400550" y="2482629"/>
                  <a:pt x="2356259" y="2475613"/>
                  <a:pt x="2289667" y="2456142"/>
                </a:cubicBezTo>
                <a:lnTo>
                  <a:pt x="2237742" y="2439902"/>
                </a:lnTo>
                <a:lnTo>
                  <a:pt x="2263600" y="2453523"/>
                </a:lnTo>
                <a:cubicBezTo>
                  <a:pt x="2432505" y="2546418"/>
                  <a:pt x="2573533" y="2643340"/>
                  <a:pt x="2559823" y="2664007"/>
                </a:cubicBezTo>
                <a:cubicBezTo>
                  <a:pt x="2537887" y="2697075"/>
                  <a:pt x="2102543" y="2611554"/>
                  <a:pt x="1825245" y="2506408"/>
                </a:cubicBezTo>
                <a:cubicBezTo>
                  <a:pt x="1547946" y="2401260"/>
                  <a:pt x="1008710" y="2197662"/>
                  <a:pt x="1055608" y="2096046"/>
                </a:cubicBezTo>
                <a:cubicBezTo>
                  <a:pt x="1064403" y="2076993"/>
                  <a:pt x="1092769" y="2069209"/>
                  <a:pt x="1134713" y="2069761"/>
                </a:cubicBezTo>
                <a:cubicBezTo>
                  <a:pt x="1248311" y="2071256"/>
                  <a:pt x="1461495" y="2133901"/>
                  <a:pt x="1655139" y="2199452"/>
                </a:cubicBezTo>
                <a:lnTo>
                  <a:pt x="1697135" y="2214040"/>
                </a:lnTo>
                <a:lnTo>
                  <a:pt x="1562266" y="2146163"/>
                </a:lnTo>
                <a:cubicBezTo>
                  <a:pt x="1511252" y="2119205"/>
                  <a:pt x="1462270" y="2091917"/>
                  <a:pt x="1416841" y="2064853"/>
                </a:cubicBezTo>
                <a:cubicBezTo>
                  <a:pt x="1053408" y="1848347"/>
                  <a:pt x="346451" y="1428523"/>
                  <a:pt x="438299" y="1301603"/>
                </a:cubicBezTo>
                <a:cubicBezTo>
                  <a:pt x="446911" y="1289705"/>
                  <a:pt x="461690" y="1282944"/>
                  <a:pt x="481677" y="1280623"/>
                </a:cubicBezTo>
                <a:close/>
                <a:moveTo>
                  <a:pt x="1219547" y="524210"/>
                </a:moveTo>
                <a:cubicBezTo>
                  <a:pt x="1394693" y="527995"/>
                  <a:pt x="1919305" y="1146188"/>
                  <a:pt x="2142884" y="1416728"/>
                </a:cubicBezTo>
                <a:cubicBezTo>
                  <a:pt x="2381370" y="1705306"/>
                  <a:pt x="2672138" y="2239474"/>
                  <a:pt x="2620283" y="2263394"/>
                </a:cubicBezTo>
                <a:cubicBezTo>
                  <a:pt x="2607319" y="2269374"/>
                  <a:pt x="2568020" y="2248400"/>
                  <a:pt x="2512246" y="2208580"/>
                </a:cubicBezTo>
                <a:lnTo>
                  <a:pt x="2441239" y="2154003"/>
                </a:lnTo>
                <a:lnTo>
                  <a:pt x="2476022" y="2192573"/>
                </a:lnTo>
                <a:cubicBezTo>
                  <a:pt x="2600641" y="2336019"/>
                  <a:pt x="2697665" y="2473939"/>
                  <a:pt x="2677308" y="2488739"/>
                </a:cubicBezTo>
                <a:cubicBezTo>
                  <a:pt x="2644738" y="2512420"/>
                  <a:pt x="2267662" y="2286983"/>
                  <a:pt x="2045875" y="2095884"/>
                </a:cubicBezTo>
                <a:cubicBezTo>
                  <a:pt x="1824088" y="1904784"/>
                  <a:pt x="1392482" y="1533986"/>
                  <a:pt x="1473340" y="1454373"/>
                </a:cubicBezTo>
                <a:cubicBezTo>
                  <a:pt x="1478394" y="1449398"/>
                  <a:pt x="1485032" y="1446321"/>
                  <a:pt x="1493085" y="1444969"/>
                </a:cubicBezTo>
                <a:cubicBezTo>
                  <a:pt x="1568586" y="1432286"/>
                  <a:pt x="1768497" y="1571086"/>
                  <a:pt x="1953739" y="1716428"/>
                </a:cubicBezTo>
                <a:lnTo>
                  <a:pt x="2027330" y="1775444"/>
                </a:lnTo>
                <a:lnTo>
                  <a:pt x="1939147" y="1683239"/>
                </a:lnTo>
                <a:cubicBezTo>
                  <a:pt x="1900893" y="1641549"/>
                  <a:pt x="1864684" y="1600215"/>
                  <a:pt x="1831753" y="1560250"/>
                </a:cubicBezTo>
                <a:cubicBezTo>
                  <a:pt x="1568301" y="1240530"/>
                  <a:pt x="1055337" y="619835"/>
                  <a:pt x="1189371" y="531929"/>
                </a:cubicBezTo>
                <a:cubicBezTo>
                  <a:pt x="1197748" y="526435"/>
                  <a:pt x="1207871" y="523957"/>
                  <a:pt x="1219547" y="524210"/>
                </a:cubicBezTo>
                <a:close/>
                <a:moveTo>
                  <a:pt x="4595007" y="380466"/>
                </a:moveTo>
                <a:cubicBezTo>
                  <a:pt x="4605769" y="380253"/>
                  <a:pt x="4615582" y="382705"/>
                  <a:pt x="4624331" y="388084"/>
                </a:cubicBezTo>
                <a:cubicBezTo>
                  <a:pt x="4764315" y="474135"/>
                  <a:pt x="4315987" y="1218435"/>
                  <a:pt x="4124273" y="1526659"/>
                </a:cubicBezTo>
                <a:lnTo>
                  <a:pt x="4097974" y="1565715"/>
                </a:lnTo>
                <a:lnTo>
                  <a:pt x="4154052" y="1511473"/>
                </a:lnTo>
                <a:cubicBezTo>
                  <a:pt x="4279106" y="1394565"/>
                  <a:pt x="4394795" y="1304790"/>
                  <a:pt x="4450631" y="1313535"/>
                </a:cubicBezTo>
                <a:cubicBezTo>
                  <a:pt x="4458076" y="1314701"/>
                  <a:pt x="4464457" y="1317618"/>
                  <a:pt x="4469654" y="1322456"/>
                </a:cubicBezTo>
                <a:cubicBezTo>
                  <a:pt x="4542413" y="1390190"/>
                  <a:pt x="4227264" y="1756124"/>
                  <a:pt x="4027056" y="1975580"/>
                </a:cubicBezTo>
                <a:lnTo>
                  <a:pt x="3968255" y="2039318"/>
                </a:lnTo>
                <a:lnTo>
                  <a:pt x="3973911" y="2033837"/>
                </a:lnTo>
                <a:cubicBezTo>
                  <a:pt x="4095671" y="1919826"/>
                  <a:pt x="4233381" y="1802619"/>
                  <a:pt x="4358717" y="1712787"/>
                </a:cubicBezTo>
                <a:cubicBezTo>
                  <a:pt x="4672056" y="1488207"/>
                  <a:pt x="5261894" y="1064185"/>
                  <a:pt x="5414579" y="1117333"/>
                </a:cubicBezTo>
                <a:cubicBezTo>
                  <a:pt x="5424758" y="1120876"/>
                  <a:pt x="5432994" y="1126540"/>
                  <a:pt x="5439076" y="1134525"/>
                </a:cubicBezTo>
                <a:cubicBezTo>
                  <a:pt x="5536384" y="1262288"/>
                  <a:pt x="4821665" y="1791068"/>
                  <a:pt x="4520011" y="2007938"/>
                </a:cubicBezTo>
                <a:cubicBezTo>
                  <a:pt x="4444597" y="2062155"/>
                  <a:pt x="4352891" y="2119077"/>
                  <a:pt x="4257333" y="2173193"/>
                </a:cubicBezTo>
                <a:lnTo>
                  <a:pt x="4176798" y="2216825"/>
                </a:lnTo>
                <a:lnTo>
                  <a:pt x="4228768" y="2194011"/>
                </a:lnTo>
                <a:cubicBezTo>
                  <a:pt x="4452900" y="2096142"/>
                  <a:pt x="4768225" y="1964048"/>
                  <a:pt x="4909716" y="1958919"/>
                </a:cubicBezTo>
                <a:cubicBezTo>
                  <a:pt x="4947032" y="1957566"/>
                  <a:pt x="4972258" y="1965044"/>
                  <a:pt x="4980529" y="1984310"/>
                </a:cubicBezTo>
                <a:cubicBezTo>
                  <a:pt x="5024645" y="2087065"/>
                  <a:pt x="4442215" y="2353632"/>
                  <a:pt x="4197506" y="2461749"/>
                </a:cubicBezTo>
                <a:lnTo>
                  <a:pt x="4156052" y="2478431"/>
                </a:lnTo>
                <a:lnTo>
                  <a:pt x="4248901" y="2443362"/>
                </a:lnTo>
                <a:cubicBezTo>
                  <a:pt x="4410243" y="2385388"/>
                  <a:pt x="4587730" y="2330473"/>
                  <a:pt x="4742112" y="2295775"/>
                </a:cubicBezTo>
                <a:cubicBezTo>
                  <a:pt x="5076605" y="2220595"/>
                  <a:pt x="5667312" y="2087059"/>
                  <a:pt x="5896339" y="2121302"/>
                </a:cubicBezTo>
                <a:cubicBezTo>
                  <a:pt x="5949191" y="2129203"/>
                  <a:pt x="5982782" y="2146040"/>
                  <a:pt x="5989519" y="2174591"/>
                </a:cubicBezTo>
                <a:cubicBezTo>
                  <a:pt x="6025447" y="2326863"/>
                  <a:pt x="5138077" y="2539715"/>
                  <a:pt x="4766233" y="2623828"/>
                </a:cubicBezTo>
                <a:cubicBezTo>
                  <a:pt x="4394390" y="2707942"/>
                  <a:pt x="3762477" y="2733949"/>
                  <a:pt x="3758458" y="2679274"/>
                </a:cubicBezTo>
                <a:cubicBezTo>
                  <a:pt x="3756950" y="2658771"/>
                  <a:pt x="3837006" y="2612727"/>
                  <a:pt x="3959376" y="2558302"/>
                </a:cubicBezTo>
                <a:lnTo>
                  <a:pt x="4076928" y="2509039"/>
                </a:lnTo>
                <a:lnTo>
                  <a:pt x="3988572" y="2539474"/>
                </a:lnTo>
                <a:cubicBezTo>
                  <a:pt x="3763721" y="2611766"/>
                  <a:pt x="3519578" y="2661559"/>
                  <a:pt x="3512274" y="2633014"/>
                </a:cubicBezTo>
                <a:cubicBezTo>
                  <a:pt x="3506186" y="2609227"/>
                  <a:pt x="3646688" y="2505664"/>
                  <a:pt x="3819084" y="2402215"/>
                </a:cubicBezTo>
                <a:lnTo>
                  <a:pt x="3913651" y="2347603"/>
                </a:lnTo>
                <a:lnTo>
                  <a:pt x="3843298" y="2379185"/>
                </a:lnTo>
                <a:cubicBezTo>
                  <a:pt x="3724607" y="2429142"/>
                  <a:pt x="3639229" y="2454193"/>
                  <a:pt x="3629149" y="2435746"/>
                </a:cubicBezTo>
                <a:cubicBezTo>
                  <a:pt x="3619068" y="2417299"/>
                  <a:pt x="3672142" y="2344709"/>
                  <a:pt x="3760048" y="2248543"/>
                </a:cubicBezTo>
                <a:lnTo>
                  <a:pt x="3834916" y="2170312"/>
                </a:lnTo>
                <a:lnTo>
                  <a:pt x="3790396" y="2210438"/>
                </a:lnTo>
                <a:cubicBezTo>
                  <a:pt x="3614179" y="2362602"/>
                  <a:pt x="3410921" y="2501494"/>
                  <a:pt x="3392362" y="2478099"/>
                </a:cubicBezTo>
                <a:cubicBezTo>
                  <a:pt x="3379989" y="2462503"/>
                  <a:pt x="3432462" y="2364254"/>
                  <a:pt x="3512907" y="2243292"/>
                </a:cubicBezTo>
                <a:lnTo>
                  <a:pt x="3535303" y="2210889"/>
                </a:lnTo>
                <a:lnTo>
                  <a:pt x="3534027" y="2211912"/>
                </a:lnTo>
                <a:cubicBezTo>
                  <a:pt x="3503625" y="2234487"/>
                  <a:pt x="3482330" y="2244325"/>
                  <a:pt x="3474050" y="2237424"/>
                </a:cubicBezTo>
                <a:cubicBezTo>
                  <a:pt x="3429886" y="2200615"/>
                  <a:pt x="3646585" y="1646625"/>
                  <a:pt x="3859292" y="1305809"/>
                </a:cubicBezTo>
                <a:cubicBezTo>
                  <a:pt x="4058705" y="986294"/>
                  <a:pt x="4433584" y="383645"/>
                  <a:pt x="4595007" y="380466"/>
                </a:cubicBezTo>
                <a:close/>
                <a:moveTo>
                  <a:pt x="2303213" y="27742"/>
                </a:moveTo>
                <a:cubicBezTo>
                  <a:pt x="2313332" y="25961"/>
                  <a:pt x="2323760" y="27571"/>
                  <a:pt x="2334441" y="32239"/>
                </a:cubicBezTo>
                <a:cubicBezTo>
                  <a:pt x="2494666" y="102268"/>
                  <a:pt x="2712011" y="860626"/>
                  <a:pt x="2801576" y="1190224"/>
                </a:cubicBezTo>
                <a:cubicBezTo>
                  <a:pt x="2897112" y="1541794"/>
                  <a:pt x="2934702" y="2135263"/>
                  <a:pt x="2876429" y="2137167"/>
                </a:cubicBezTo>
                <a:cubicBezTo>
                  <a:pt x="2858219" y="2137762"/>
                  <a:pt x="2820203" y="2084635"/>
                  <a:pt x="2773330" y="1999426"/>
                </a:cubicBezTo>
                <a:lnTo>
                  <a:pt x="2772113" y="1997134"/>
                </a:lnTo>
                <a:lnTo>
                  <a:pt x="2778447" y="2017094"/>
                </a:lnTo>
                <a:cubicBezTo>
                  <a:pt x="2831682" y="2196665"/>
                  <a:pt x="2862031" y="2360455"/>
                  <a:pt x="2837163" y="2366070"/>
                </a:cubicBezTo>
                <a:cubicBezTo>
                  <a:pt x="2797374" y="2375053"/>
                  <a:pt x="2548053" y="2022389"/>
                  <a:pt x="2426155" y="1761483"/>
                </a:cubicBezTo>
                <a:cubicBezTo>
                  <a:pt x="2304257" y="1500577"/>
                  <a:pt x="2066578" y="993841"/>
                  <a:pt x="2174166" y="952503"/>
                </a:cubicBezTo>
                <a:cubicBezTo>
                  <a:pt x="2180890" y="949919"/>
                  <a:pt x="2188259" y="949688"/>
                  <a:pt x="2196193" y="951582"/>
                </a:cubicBezTo>
                <a:cubicBezTo>
                  <a:pt x="2270572" y="969342"/>
                  <a:pt x="2394595" y="1173936"/>
                  <a:pt x="2502443" y="1378808"/>
                </a:cubicBezTo>
                <a:lnTo>
                  <a:pt x="2517097" y="1407404"/>
                </a:lnTo>
                <a:lnTo>
                  <a:pt x="2497973" y="1353669"/>
                </a:lnTo>
                <a:cubicBezTo>
                  <a:pt x="2480659" y="1301433"/>
                  <a:pt x="2465080" y="1250297"/>
                  <a:pt x="2451939" y="1201644"/>
                </a:cubicBezTo>
                <a:cubicBezTo>
                  <a:pt x="2346804" y="812426"/>
                  <a:pt x="2141307" y="56236"/>
                  <a:pt x="2303213" y="27742"/>
                </a:cubicBezTo>
                <a:close/>
                <a:moveTo>
                  <a:pt x="3586630" y="1256"/>
                </a:moveTo>
                <a:cubicBezTo>
                  <a:pt x="3748463" y="37608"/>
                  <a:pt x="3604669" y="887505"/>
                  <a:pt x="3539487" y="1241411"/>
                </a:cubicBezTo>
                <a:cubicBezTo>
                  <a:pt x="3531340" y="1285650"/>
                  <a:pt x="3520708" y="1332952"/>
                  <a:pt x="3508234" y="1381821"/>
                </a:cubicBezTo>
                <a:lnTo>
                  <a:pt x="3500283" y="1409975"/>
                </a:lnTo>
                <a:lnTo>
                  <a:pt x="3541952" y="1308905"/>
                </a:lnTo>
                <a:cubicBezTo>
                  <a:pt x="3628067" y="1106407"/>
                  <a:pt x="3724516" y="915580"/>
                  <a:pt x="3793569" y="900950"/>
                </a:cubicBezTo>
                <a:cubicBezTo>
                  <a:pt x="3800935" y="899389"/>
                  <a:pt x="3807990" y="899833"/>
                  <a:pt x="3814686" y="902481"/>
                </a:cubicBezTo>
                <a:cubicBezTo>
                  <a:pt x="3921833" y="944858"/>
                  <a:pt x="3708838" y="1528929"/>
                  <a:pt x="3616474" y="1771594"/>
                </a:cubicBezTo>
                <a:cubicBezTo>
                  <a:pt x="3524111" y="2014259"/>
                  <a:pt x="3295540" y="2378657"/>
                  <a:pt x="3260503" y="2358469"/>
                </a:cubicBezTo>
                <a:cubicBezTo>
                  <a:pt x="3238606" y="2345852"/>
                  <a:pt x="3260926" y="2177296"/>
                  <a:pt x="3305801" y="1987122"/>
                </a:cubicBezTo>
                <a:lnTo>
                  <a:pt x="3323020" y="1919537"/>
                </a:lnTo>
                <a:lnTo>
                  <a:pt x="3311178" y="1947596"/>
                </a:lnTo>
                <a:cubicBezTo>
                  <a:pt x="3260339" y="2059918"/>
                  <a:pt x="3216019" y="2132429"/>
                  <a:pt x="3195542" y="2124696"/>
                </a:cubicBezTo>
                <a:cubicBezTo>
                  <a:pt x="3178478" y="2118252"/>
                  <a:pt x="3166569" y="2055733"/>
                  <a:pt x="3160479" y="1960866"/>
                </a:cubicBezTo>
                <a:lnTo>
                  <a:pt x="3158120" y="1912405"/>
                </a:lnTo>
                <a:lnTo>
                  <a:pt x="3150005" y="1973931"/>
                </a:lnTo>
                <a:cubicBezTo>
                  <a:pt x="3122022" y="2158676"/>
                  <a:pt x="3079881" y="2320049"/>
                  <a:pt x="3054791" y="2315428"/>
                </a:cubicBezTo>
                <a:cubicBezTo>
                  <a:pt x="3014648" y="2308034"/>
                  <a:pt x="2937482" y="1888474"/>
                  <a:pt x="2937482" y="1602591"/>
                </a:cubicBezTo>
                <a:cubicBezTo>
                  <a:pt x="2937482" y="1316709"/>
                  <a:pt x="2936636" y="761099"/>
                  <a:pt x="3052451" y="765536"/>
                </a:cubicBezTo>
                <a:cubicBezTo>
                  <a:pt x="3124834" y="768309"/>
                  <a:pt x="3155762" y="1011015"/>
                  <a:pt x="3168874" y="1255721"/>
                </a:cubicBezTo>
                <a:lnTo>
                  <a:pt x="3174773" y="1400403"/>
                </a:lnTo>
                <a:lnTo>
                  <a:pt x="3188035" y="1272529"/>
                </a:lnTo>
                <a:cubicBezTo>
                  <a:pt x="3194841" y="1218750"/>
                  <a:pt x="3202769" y="1166629"/>
                  <a:pt x="3211862" y="1117684"/>
                </a:cubicBezTo>
                <a:cubicBezTo>
                  <a:pt x="3284606" y="726122"/>
                  <a:pt x="3424795" y="-35096"/>
                  <a:pt x="3586630" y="1256"/>
                </a:cubicBezTo>
                <a:close/>
              </a:path>
            </a:pathLst>
          </a:custGeom>
          <a:noFill/>
          <a:ln w="38100">
            <a:solidFill>
              <a:srgbClr val="C00000"/>
            </a:soli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16"/>
          <p:cNvSpPr/>
          <p:nvPr/>
        </p:nvSpPr>
        <p:spPr>
          <a:xfrm>
            <a:off x="2318942" y="1351083"/>
            <a:ext cx="4392488" cy="4190934"/>
          </a:xfrm>
          <a:custGeom>
            <a:avLst/>
            <a:gdLst>
              <a:gd name="connsiteX0" fmla="*/ 3066782 w 6064473"/>
              <a:gd name="connsiteY0" fmla="*/ 3370149 h 5697137"/>
              <a:gd name="connsiteX1" fmla="*/ 3184090 w 6064473"/>
              <a:gd name="connsiteY1" fmla="*/ 4082986 h 5697137"/>
              <a:gd name="connsiteX2" fmla="*/ 3069122 w 6064473"/>
              <a:gd name="connsiteY2" fmla="*/ 4920040 h 5697137"/>
              <a:gd name="connsiteX3" fmla="*/ 2952699 w 6064473"/>
              <a:gd name="connsiteY3" fmla="*/ 4429856 h 5697137"/>
              <a:gd name="connsiteX4" fmla="*/ 2952218 w 6064473"/>
              <a:gd name="connsiteY4" fmla="*/ 4418066 h 5697137"/>
              <a:gd name="connsiteX5" fmla="*/ 2951540 w 6064473"/>
              <a:gd name="connsiteY5" fmla="*/ 4424608 h 5697137"/>
              <a:gd name="connsiteX6" fmla="*/ 2927713 w 6064473"/>
              <a:gd name="connsiteY6" fmla="*/ 4579454 h 5697137"/>
              <a:gd name="connsiteX7" fmla="*/ 2552946 w 6064473"/>
              <a:gd name="connsiteY7" fmla="*/ 5695881 h 5697137"/>
              <a:gd name="connsiteX8" fmla="*/ 2600087 w 6064473"/>
              <a:gd name="connsiteY8" fmla="*/ 4455726 h 5697137"/>
              <a:gd name="connsiteX9" fmla="*/ 2944033 w 6064473"/>
              <a:gd name="connsiteY9" fmla="*/ 3572441 h 5697137"/>
              <a:gd name="connsiteX10" fmla="*/ 2974749 w 6064473"/>
              <a:gd name="connsiteY10" fmla="*/ 3683423 h 5697137"/>
              <a:gd name="connsiteX11" fmla="*/ 2975280 w 6064473"/>
              <a:gd name="connsiteY11" fmla="*/ 3689885 h 5697137"/>
              <a:gd name="connsiteX12" fmla="*/ 2989807 w 6064473"/>
              <a:gd name="connsiteY12" fmla="*/ 3604744 h 5697137"/>
              <a:gd name="connsiteX13" fmla="*/ 3066782 w 6064473"/>
              <a:gd name="connsiteY13" fmla="*/ 3370149 h 5697137"/>
              <a:gd name="connsiteX14" fmla="*/ 3415892 w 6064473"/>
              <a:gd name="connsiteY14" fmla="*/ 3204840 h 5697137"/>
              <a:gd name="connsiteX15" fmla="*/ 4025601 w 6064473"/>
              <a:gd name="connsiteY15" fmla="*/ 3615728 h 5697137"/>
              <a:gd name="connsiteX16" fmla="*/ 4579272 w 6064473"/>
              <a:gd name="connsiteY16" fmla="*/ 4272280 h 5697137"/>
              <a:gd name="connsiteX17" fmla="*/ 4128451 w 6064473"/>
              <a:gd name="connsiteY17" fmla="*/ 4015486 h 5697137"/>
              <a:gd name="connsiteX18" fmla="*/ 4053463 w 6064473"/>
              <a:gd name="connsiteY18" fmla="*/ 3952316 h 5697137"/>
              <a:gd name="connsiteX19" fmla="*/ 4133852 w 6064473"/>
              <a:gd name="connsiteY19" fmla="*/ 4041780 h 5697137"/>
              <a:gd name="connsiteX20" fmla="*/ 4230706 w 6064473"/>
              <a:gd name="connsiteY20" fmla="*/ 4159451 h 5697137"/>
              <a:gd name="connsiteX21" fmla="*/ 4842718 w 6064473"/>
              <a:gd name="connsiteY21" fmla="*/ 5203442 h 5697137"/>
              <a:gd name="connsiteX22" fmla="*/ 3915214 w 6064473"/>
              <a:gd name="connsiteY22" fmla="*/ 4294688 h 5697137"/>
              <a:gd name="connsiteX23" fmla="*/ 3740113 w 6064473"/>
              <a:gd name="connsiteY23" fmla="*/ 4039520 h 5697137"/>
              <a:gd name="connsiteX24" fmla="*/ 3679355 w 6064473"/>
              <a:gd name="connsiteY24" fmla="*/ 3937101 h 5697137"/>
              <a:gd name="connsiteX25" fmla="*/ 3720856 w 6064473"/>
              <a:gd name="connsiteY25" fmla="*/ 4021763 h 5697137"/>
              <a:gd name="connsiteX26" fmla="*/ 3937000 w 6064473"/>
              <a:gd name="connsiteY26" fmla="*/ 4718815 h 5697137"/>
              <a:gd name="connsiteX27" fmla="*/ 3613528 w 6064473"/>
              <a:gd name="connsiteY27" fmla="*/ 4323125 h 5697137"/>
              <a:gd name="connsiteX28" fmla="*/ 3576327 w 6064473"/>
              <a:gd name="connsiteY28" fmla="*/ 4254607 h 5697137"/>
              <a:gd name="connsiteX29" fmla="*/ 3602796 w 6064473"/>
              <a:gd name="connsiteY29" fmla="*/ 4324431 h 5697137"/>
              <a:gd name="connsiteX30" fmla="*/ 3652001 w 6064473"/>
              <a:gd name="connsiteY30" fmla="*/ 4475648 h 5697137"/>
              <a:gd name="connsiteX31" fmla="*/ 3825348 w 6064473"/>
              <a:gd name="connsiteY31" fmla="*/ 5647145 h 5697137"/>
              <a:gd name="connsiteX32" fmla="*/ 3302843 w 6064473"/>
              <a:gd name="connsiteY32" fmla="*/ 4493545 h 5697137"/>
              <a:gd name="connsiteX33" fmla="*/ 3208098 w 6064473"/>
              <a:gd name="connsiteY33" fmla="*/ 3547707 h 5697137"/>
              <a:gd name="connsiteX34" fmla="*/ 3314028 w 6064473"/>
              <a:gd name="connsiteY34" fmla="*/ 3683580 h 5697137"/>
              <a:gd name="connsiteX35" fmla="*/ 3321503 w 6064473"/>
              <a:gd name="connsiteY35" fmla="*/ 3696999 h 5697137"/>
              <a:gd name="connsiteX36" fmla="*/ 3310919 w 6064473"/>
              <a:gd name="connsiteY36" fmla="*/ 3665866 h 5697137"/>
              <a:gd name="connsiteX37" fmla="*/ 3245029 w 6064473"/>
              <a:gd name="connsiteY37" fmla="*/ 3318070 h 5697137"/>
              <a:gd name="connsiteX38" fmla="*/ 3554138 w 6064473"/>
              <a:gd name="connsiteY38" fmla="*/ 3711084 h 5697137"/>
              <a:gd name="connsiteX39" fmla="*/ 3572344 w 6064473"/>
              <a:gd name="connsiteY39" fmla="*/ 3741863 h 5697137"/>
              <a:gd name="connsiteX40" fmla="*/ 3522225 w 6064473"/>
              <a:gd name="connsiteY40" fmla="*/ 3640268 h 5697137"/>
              <a:gd name="connsiteX41" fmla="*/ 3462836 w 6064473"/>
              <a:gd name="connsiteY41" fmla="*/ 3436466 h 5697137"/>
              <a:gd name="connsiteX42" fmla="*/ 3477334 w 6064473"/>
              <a:gd name="connsiteY42" fmla="*/ 3437287 h 5697137"/>
              <a:gd name="connsiteX43" fmla="*/ 3601607 w 6064473"/>
              <a:gd name="connsiteY43" fmla="*/ 3519214 h 5697137"/>
              <a:gd name="connsiteX44" fmla="*/ 3625594 w 6064473"/>
              <a:gd name="connsiteY44" fmla="*/ 3539462 h 5697137"/>
              <a:gd name="connsiteX45" fmla="*/ 3598431 w 6064473"/>
              <a:gd name="connsiteY45" fmla="*/ 3507588 h 5697137"/>
              <a:gd name="connsiteX46" fmla="*/ 3405828 w 6064473"/>
              <a:gd name="connsiteY46" fmla="*/ 3206161 h 5697137"/>
              <a:gd name="connsiteX47" fmla="*/ 3415892 w 6064473"/>
              <a:gd name="connsiteY47" fmla="*/ 3204840 h 5697137"/>
              <a:gd name="connsiteX48" fmla="*/ 4026525 w 6064473"/>
              <a:gd name="connsiteY48" fmla="*/ 2976618 h 5697137"/>
              <a:gd name="connsiteX49" fmla="*/ 4862867 w 6064473"/>
              <a:gd name="connsiteY49" fmla="*/ 3047025 h 5697137"/>
              <a:gd name="connsiteX50" fmla="*/ 6063397 w 6064473"/>
              <a:gd name="connsiteY50" fmla="*/ 3426233 h 5697137"/>
              <a:gd name="connsiteX51" fmla="*/ 4738996 w 6064473"/>
              <a:gd name="connsiteY51" fmla="*/ 3351195 h 5697137"/>
              <a:gd name="connsiteX52" fmla="*/ 4427509 w 6064473"/>
              <a:gd name="connsiteY52" fmla="*/ 3274995 h 5697137"/>
              <a:gd name="connsiteX53" fmla="*/ 4409285 w 6064473"/>
              <a:gd name="connsiteY53" fmla="*/ 3269335 h 5697137"/>
              <a:gd name="connsiteX54" fmla="*/ 4522195 w 6064473"/>
              <a:gd name="connsiteY54" fmla="*/ 3315279 h 5697137"/>
              <a:gd name="connsiteX55" fmla="*/ 5043292 w 6064473"/>
              <a:gd name="connsiteY55" fmla="*/ 3638529 h 5697137"/>
              <a:gd name="connsiteX56" fmla="*/ 4383927 w 6064473"/>
              <a:gd name="connsiteY56" fmla="*/ 3504990 h 5697137"/>
              <a:gd name="connsiteX57" fmla="*/ 4303260 w 6064473"/>
              <a:gd name="connsiteY57" fmla="*/ 3474915 h 5697137"/>
              <a:gd name="connsiteX58" fmla="*/ 4428669 w 6064473"/>
              <a:gd name="connsiteY58" fmla="*/ 3536287 h 5697137"/>
              <a:gd name="connsiteX59" fmla="*/ 4689602 w 6064473"/>
              <a:gd name="connsiteY59" fmla="*/ 3680873 h 5697137"/>
              <a:gd name="connsiteX60" fmla="*/ 5656906 w 6064473"/>
              <a:gd name="connsiteY60" fmla="*/ 4456718 h 5697137"/>
              <a:gd name="connsiteX61" fmla="*/ 4450284 w 6064473"/>
              <a:gd name="connsiteY61" fmla="*/ 3914993 h 5697137"/>
              <a:gd name="connsiteX62" fmla="*/ 3701961 w 6064473"/>
              <a:gd name="connsiteY62" fmla="*/ 3260030 h 5697137"/>
              <a:gd name="connsiteX63" fmla="*/ 3741074 w 6064473"/>
              <a:gd name="connsiteY63" fmla="*/ 3257837 h 5697137"/>
              <a:gd name="connsiteX64" fmla="*/ 3905742 w 6064473"/>
              <a:gd name="connsiteY64" fmla="*/ 3306235 h 5697137"/>
              <a:gd name="connsiteX65" fmla="*/ 3943274 w 6064473"/>
              <a:gd name="connsiteY65" fmla="*/ 3320621 h 5697137"/>
              <a:gd name="connsiteX66" fmla="*/ 3840679 w 6064473"/>
              <a:gd name="connsiteY66" fmla="*/ 3264757 h 5697137"/>
              <a:gd name="connsiteX67" fmla="*/ 3547582 w 6064473"/>
              <a:gd name="connsiteY67" fmla="*/ 3050290 h 5697137"/>
              <a:gd name="connsiteX68" fmla="*/ 3574170 w 6064473"/>
              <a:gd name="connsiteY68" fmla="*/ 3043613 h 5697137"/>
              <a:gd name="connsiteX69" fmla="*/ 3874698 w 6064473"/>
              <a:gd name="connsiteY69" fmla="*/ 3093867 h 5697137"/>
              <a:gd name="connsiteX70" fmla="*/ 4003050 w 6064473"/>
              <a:gd name="connsiteY70" fmla="*/ 3128596 h 5697137"/>
              <a:gd name="connsiteX71" fmla="*/ 3979830 w 6064473"/>
              <a:gd name="connsiteY71" fmla="*/ 3119532 h 5697137"/>
              <a:gd name="connsiteX72" fmla="*/ 3787993 w 6064473"/>
              <a:gd name="connsiteY72" fmla="*/ 3006686 h 5697137"/>
              <a:gd name="connsiteX73" fmla="*/ 4026525 w 6064473"/>
              <a:gd name="connsiteY73" fmla="*/ 2976618 h 5697137"/>
              <a:gd name="connsiteX74" fmla="*/ 4317901 w 6064473"/>
              <a:gd name="connsiteY74" fmla="*/ 2747750 h 5697137"/>
              <a:gd name="connsiteX75" fmla="*/ 5191022 w 6064473"/>
              <a:gd name="connsiteY75" fmla="*/ 2857969 h 5697137"/>
              <a:gd name="connsiteX76" fmla="*/ 4271625 w 6064473"/>
              <a:gd name="connsiteY76" fmla="*/ 2978659 h 5697137"/>
              <a:gd name="connsiteX77" fmla="*/ 3574349 w 6064473"/>
              <a:gd name="connsiteY77" fmla="*/ 2860212 h 5697137"/>
              <a:gd name="connsiteX78" fmla="*/ 4317901 w 6064473"/>
              <a:gd name="connsiteY78" fmla="*/ 2747750 h 5697137"/>
              <a:gd name="connsiteX79" fmla="*/ 247270 w 6064473"/>
              <a:gd name="connsiteY79" fmla="*/ 2265169 h 5697137"/>
              <a:gd name="connsiteX80" fmla="*/ 1325478 w 6064473"/>
              <a:gd name="connsiteY80" fmla="*/ 2403738 h 5697137"/>
              <a:gd name="connsiteX81" fmla="*/ 2276481 w 6064473"/>
              <a:gd name="connsiteY81" fmla="*/ 2748245 h 5697137"/>
              <a:gd name="connsiteX82" fmla="*/ 2102548 w 6064473"/>
              <a:gd name="connsiteY82" fmla="*/ 2777055 h 5697137"/>
              <a:gd name="connsiteX83" fmla="*/ 2086205 w 6064473"/>
              <a:gd name="connsiteY83" fmla="*/ 2777374 h 5697137"/>
              <a:gd name="connsiteX84" fmla="*/ 2146796 w 6064473"/>
              <a:gd name="connsiteY84" fmla="*/ 2784719 h 5697137"/>
              <a:gd name="connsiteX85" fmla="*/ 2503007 w 6064473"/>
              <a:gd name="connsiteY85" fmla="*/ 2875999 h 5697137"/>
              <a:gd name="connsiteX86" fmla="*/ 2123732 w 6064473"/>
              <a:gd name="connsiteY86" fmla="*/ 2963026 h 5697137"/>
              <a:gd name="connsiteX87" fmla="*/ 2095732 w 6064473"/>
              <a:gd name="connsiteY87" fmla="*/ 2966039 h 5697137"/>
              <a:gd name="connsiteX88" fmla="*/ 2133189 w 6064473"/>
              <a:gd name="connsiteY88" fmla="*/ 2966423 h 5697137"/>
              <a:gd name="connsiteX89" fmla="*/ 2309500 w 6064473"/>
              <a:gd name="connsiteY89" fmla="*/ 2979876 h 5697137"/>
              <a:gd name="connsiteX90" fmla="*/ 2371075 w 6064473"/>
              <a:gd name="connsiteY90" fmla="*/ 3004840 h 5697137"/>
              <a:gd name="connsiteX91" fmla="*/ 2273631 w 6064473"/>
              <a:gd name="connsiteY91" fmla="*/ 3070739 h 5697137"/>
              <a:gd name="connsiteX92" fmla="*/ 2227309 w 6064473"/>
              <a:gd name="connsiteY92" fmla="*/ 3091327 h 5697137"/>
              <a:gd name="connsiteX93" fmla="*/ 2263094 w 6064473"/>
              <a:gd name="connsiteY93" fmla="*/ 3082100 h 5697137"/>
              <a:gd name="connsiteX94" fmla="*/ 2555252 w 6064473"/>
              <a:gd name="connsiteY94" fmla="*/ 3035143 h 5697137"/>
              <a:gd name="connsiteX95" fmla="*/ 2600737 w 6064473"/>
              <a:gd name="connsiteY95" fmla="*/ 3044688 h 5697137"/>
              <a:gd name="connsiteX96" fmla="*/ 2174414 w 6064473"/>
              <a:gd name="connsiteY96" fmla="*/ 3318972 h 5697137"/>
              <a:gd name="connsiteX97" fmla="*/ 2115051 w 6064473"/>
              <a:gd name="connsiteY97" fmla="*/ 3347227 h 5697137"/>
              <a:gd name="connsiteX98" fmla="*/ 2122943 w 6064473"/>
              <a:gd name="connsiteY98" fmla="*/ 3343791 h 5697137"/>
              <a:gd name="connsiteX99" fmla="*/ 2497131 w 6064473"/>
              <a:gd name="connsiteY99" fmla="*/ 3228143 h 5697137"/>
              <a:gd name="connsiteX100" fmla="*/ 2507890 w 6064473"/>
              <a:gd name="connsiteY100" fmla="*/ 3234424 h 5697137"/>
              <a:gd name="connsiteX101" fmla="*/ 2445956 w 6064473"/>
              <a:gd name="connsiteY101" fmla="*/ 3331053 h 5697137"/>
              <a:gd name="connsiteX102" fmla="*/ 2432246 w 6064473"/>
              <a:gd name="connsiteY102" fmla="*/ 3345106 h 5697137"/>
              <a:gd name="connsiteX103" fmla="*/ 2473538 w 6064473"/>
              <a:gd name="connsiteY103" fmla="*/ 3316436 h 5697137"/>
              <a:gd name="connsiteX104" fmla="*/ 2715833 w 6064473"/>
              <a:gd name="connsiteY104" fmla="*/ 3185756 h 5697137"/>
              <a:gd name="connsiteX105" fmla="*/ 2724026 w 6064473"/>
              <a:gd name="connsiteY105" fmla="*/ 3188778 h 5697137"/>
              <a:gd name="connsiteX106" fmla="*/ 2518568 w 6064473"/>
              <a:gd name="connsiteY106" fmla="*/ 3506562 h 5697137"/>
              <a:gd name="connsiteX107" fmla="*/ 2454522 w 6064473"/>
              <a:gd name="connsiteY107" fmla="*/ 3582799 h 5697137"/>
              <a:gd name="connsiteX108" fmla="*/ 2519370 w 6064473"/>
              <a:gd name="connsiteY108" fmla="*/ 3530412 h 5697137"/>
              <a:gd name="connsiteX109" fmla="*/ 2635777 w 6064473"/>
              <a:gd name="connsiteY109" fmla="*/ 3461174 h 5697137"/>
              <a:gd name="connsiteX110" fmla="*/ 2648092 w 6064473"/>
              <a:gd name="connsiteY110" fmla="*/ 3463661 h 5697137"/>
              <a:gd name="connsiteX111" fmla="*/ 2625872 w 6064473"/>
              <a:gd name="connsiteY111" fmla="*/ 3575186 h 5697137"/>
              <a:gd name="connsiteX112" fmla="*/ 2617058 w 6064473"/>
              <a:gd name="connsiteY112" fmla="*/ 3595732 h 5697137"/>
              <a:gd name="connsiteX113" fmla="*/ 2660091 w 6064473"/>
              <a:gd name="connsiteY113" fmla="*/ 3534559 h 5697137"/>
              <a:gd name="connsiteX114" fmla="*/ 2840819 w 6064473"/>
              <a:gd name="connsiteY114" fmla="*/ 3332039 h 5697137"/>
              <a:gd name="connsiteX115" fmla="*/ 2849597 w 6064473"/>
              <a:gd name="connsiteY115" fmla="*/ 3332179 h 5697137"/>
              <a:gd name="connsiteX116" fmla="*/ 2639640 w 6064473"/>
              <a:gd name="connsiteY116" fmla="*/ 4025194 h 5697137"/>
              <a:gd name="connsiteX117" fmla="*/ 2164356 w 6064473"/>
              <a:gd name="connsiteY117" fmla="*/ 4735962 h 5697137"/>
              <a:gd name="connsiteX118" fmla="*/ 2276371 w 6064473"/>
              <a:gd name="connsiteY118" fmla="*/ 4244834 h 5697137"/>
              <a:gd name="connsiteX119" fmla="*/ 2316133 w 6064473"/>
              <a:gd name="connsiteY119" fmla="*/ 4154694 h 5697137"/>
              <a:gd name="connsiteX120" fmla="*/ 2268382 w 6064473"/>
              <a:gd name="connsiteY120" fmla="*/ 4228955 h 5697137"/>
              <a:gd name="connsiteX121" fmla="*/ 2176318 w 6064473"/>
              <a:gd name="connsiteY121" fmla="*/ 4357971 h 5697137"/>
              <a:gd name="connsiteX122" fmla="*/ 1326682 w 6064473"/>
              <a:gd name="connsiteY122" fmla="*/ 5207238 h 5697137"/>
              <a:gd name="connsiteX123" fmla="*/ 1932445 w 6064473"/>
              <a:gd name="connsiteY123" fmla="*/ 4116660 h 5697137"/>
              <a:gd name="connsiteX124" fmla="*/ 2016236 w 6064473"/>
              <a:gd name="connsiteY124" fmla="*/ 4013549 h 5697137"/>
              <a:gd name="connsiteX125" fmla="*/ 1984285 w 6064473"/>
              <a:gd name="connsiteY125" fmla="*/ 4042225 h 5697137"/>
              <a:gd name="connsiteX126" fmla="*/ 1577500 w 6064473"/>
              <a:gd name="connsiteY126" fmla="*/ 4281483 h 5697137"/>
              <a:gd name="connsiteX127" fmla="*/ 1858672 w 6064473"/>
              <a:gd name="connsiteY127" fmla="*/ 3857128 h 5697137"/>
              <a:gd name="connsiteX128" fmla="*/ 1950371 w 6064473"/>
              <a:gd name="connsiteY128" fmla="*/ 3762899 h 5697137"/>
              <a:gd name="connsiteX129" fmla="*/ 1867551 w 6064473"/>
              <a:gd name="connsiteY129" fmla="*/ 3824297 h 5697137"/>
              <a:gd name="connsiteX130" fmla="*/ 1733017 w 6064473"/>
              <a:gd name="connsiteY130" fmla="*/ 3914704 h 5697137"/>
              <a:gd name="connsiteX131" fmla="*/ 616558 w 6064473"/>
              <a:gd name="connsiteY131" fmla="*/ 4431342 h 5697137"/>
              <a:gd name="connsiteX132" fmla="*/ 1590345 w 6064473"/>
              <a:gd name="connsiteY132" fmla="*/ 3611576 h 5697137"/>
              <a:gd name="connsiteX133" fmla="*/ 1844848 w 6064473"/>
              <a:gd name="connsiteY133" fmla="*/ 3470540 h 5697137"/>
              <a:gd name="connsiteX134" fmla="*/ 1965177 w 6064473"/>
              <a:gd name="connsiteY134" fmla="*/ 3413279 h 5697137"/>
              <a:gd name="connsiteX135" fmla="*/ 1956000 w 6064473"/>
              <a:gd name="connsiteY135" fmla="*/ 3417153 h 5697137"/>
              <a:gd name="connsiteX136" fmla="*/ 1103802 w 6064473"/>
              <a:gd name="connsiteY136" fmla="*/ 3630057 h 5697137"/>
              <a:gd name="connsiteX137" fmla="*/ 1671757 w 6064473"/>
              <a:gd name="connsiteY137" fmla="*/ 3282285 h 5697137"/>
              <a:gd name="connsiteX138" fmla="*/ 1709943 w 6064473"/>
              <a:gd name="connsiteY138" fmla="*/ 3266561 h 5697137"/>
              <a:gd name="connsiteX139" fmla="*/ 1701398 w 6064473"/>
              <a:gd name="connsiteY139" fmla="*/ 3269069 h 5697137"/>
              <a:gd name="connsiteX140" fmla="*/ 1369082 w 6064473"/>
              <a:gd name="connsiteY140" fmla="*/ 3346449 h 5697137"/>
              <a:gd name="connsiteX141" fmla="*/ 115773 w 6064473"/>
              <a:gd name="connsiteY141" fmla="*/ 3415278 h 5697137"/>
              <a:gd name="connsiteX142" fmla="*/ 1360547 w 6064473"/>
              <a:gd name="connsiteY142" fmla="*/ 3018077 h 5697137"/>
              <a:gd name="connsiteX143" fmla="*/ 1482106 w 6064473"/>
              <a:gd name="connsiteY143" fmla="*/ 2999349 h 5697137"/>
              <a:gd name="connsiteX144" fmla="*/ 1586944 w 6064473"/>
              <a:gd name="connsiteY144" fmla="*/ 2987778 h 5697137"/>
              <a:gd name="connsiteX145" fmla="*/ 1496576 w 6064473"/>
              <a:gd name="connsiteY145" fmla="*/ 2986854 h 5697137"/>
              <a:gd name="connsiteX146" fmla="*/ 886334 w 6064473"/>
              <a:gd name="connsiteY146" fmla="*/ 2878243 h 5697137"/>
              <a:gd name="connsiteX147" fmla="*/ 1549054 w 6064473"/>
              <a:gd name="connsiteY147" fmla="*/ 2760956 h 5697137"/>
              <a:gd name="connsiteX148" fmla="*/ 1613023 w 6064473"/>
              <a:gd name="connsiteY148" fmla="*/ 2759739 h 5697137"/>
              <a:gd name="connsiteX149" fmla="*/ 1543672 w 6064473"/>
              <a:gd name="connsiteY149" fmla="*/ 2754226 h 5697137"/>
              <a:gd name="connsiteX150" fmla="*/ 1201607 w 6064473"/>
              <a:gd name="connsiteY150" fmla="*/ 2707908 h 5697137"/>
              <a:gd name="connsiteX151" fmla="*/ 1076 w 6064473"/>
              <a:gd name="connsiteY151" fmla="*/ 2328698 h 5697137"/>
              <a:gd name="connsiteX152" fmla="*/ 247270 w 6064473"/>
              <a:gd name="connsiteY152" fmla="*/ 2265169 h 5697137"/>
              <a:gd name="connsiteX153" fmla="*/ 481677 w 6064473"/>
              <a:gd name="connsiteY153" fmla="*/ 1280623 h 5697137"/>
              <a:gd name="connsiteX154" fmla="*/ 556296 w 6064473"/>
              <a:gd name="connsiteY154" fmla="*/ 1286281 h 5697137"/>
              <a:gd name="connsiteX155" fmla="*/ 1652529 w 6064473"/>
              <a:gd name="connsiteY155" fmla="*/ 1827509 h 5697137"/>
              <a:gd name="connsiteX156" fmla="*/ 2410370 w 6064473"/>
              <a:gd name="connsiteY156" fmla="*/ 2472740 h 5697137"/>
              <a:gd name="connsiteX157" fmla="*/ 2289667 w 6064473"/>
              <a:gd name="connsiteY157" fmla="*/ 2456142 h 5697137"/>
              <a:gd name="connsiteX158" fmla="*/ 2237742 w 6064473"/>
              <a:gd name="connsiteY158" fmla="*/ 2439902 h 5697137"/>
              <a:gd name="connsiteX159" fmla="*/ 2263600 w 6064473"/>
              <a:gd name="connsiteY159" fmla="*/ 2453523 h 5697137"/>
              <a:gd name="connsiteX160" fmla="*/ 2559823 w 6064473"/>
              <a:gd name="connsiteY160" fmla="*/ 2664007 h 5697137"/>
              <a:gd name="connsiteX161" fmla="*/ 1825245 w 6064473"/>
              <a:gd name="connsiteY161" fmla="*/ 2506408 h 5697137"/>
              <a:gd name="connsiteX162" fmla="*/ 1055608 w 6064473"/>
              <a:gd name="connsiteY162" fmla="*/ 2096046 h 5697137"/>
              <a:gd name="connsiteX163" fmla="*/ 1134713 w 6064473"/>
              <a:gd name="connsiteY163" fmla="*/ 2069761 h 5697137"/>
              <a:gd name="connsiteX164" fmla="*/ 1655139 w 6064473"/>
              <a:gd name="connsiteY164" fmla="*/ 2199452 h 5697137"/>
              <a:gd name="connsiteX165" fmla="*/ 1697135 w 6064473"/>
              <a:gd name="connsiteY165" fmla="*/ 2214040 h 5697137"/>
              <a:gd name="connsiteX166" fmla="*/ 1562266 w 6064473"/>
              <a:gd name="connsiteY166" fmla="*/ 2146163 h 5697137"/>
              <a:gd name="connsiteX167" fmla="*/ 1416841 w 6064473"/>
              <a:gd name="connsiteY167" fmla="*/ 2064853 h 5697137"/>
              <a:gd name="connsiteX168" fmla="*/ 438299 w 6064473"/>
              <a:gd name="connsiteY168" fmla="*/ 1301603 h 5697137"/>
              <a:gd name="connsiteX169" fmla="*/ 481677 w 6064473"/>
              <a:gd name="connsiteY169" fmla="*/ 1280623 h 5697137"/>
              <a:gd name="connsiteX170" fmla="*/ 1219547 w 6064473"/>
              <a:gd name="connsiteY170" fmla="*/ 524210 h 5697137"/>
              <a:gd name="connsiteX171" fmla="*/ 2142884 w 6064473"/>
              <a:gd name="connsiteY171" fmla="*/ 1416728 h 5697137"/>
              <a:gd name="connsiteX172" fmla="*/ 2620283 w 6064473"/>
              <a:gd name="connsiteY172" fmla="*/ 2263394 h 5697137"/>
              <a:gd name="connsiteX173" fmla="*/ 2512246 w 6064473"/>
              <a:gd name="connsiteY173" fmla="*/ 2208580 h 5697137"/>
              <a:gd name="connsiteX174" fmla="*/ 2441239 w 6064473"/>
              <a:gd name="connsiteY174" fmla="*/ 2154003 h 5697137"/>
              <a:gd name="connsiteX175" fmla="*/ 2476022 w 6064473"/>
              <a:gd name="connsiteY175" fmla="*/ 2192573 h 5697137"/>
              <a:gd name="connsiteX176" fmla="*/ 2677308 w 6064473"/>
              <a:gd name="connsiteY176" fmla="*/ 2488739 h 5697137"/>
              <a:gd name="connsiteX177" fmla="*/ 2045875 w 6064473"/>
              <a:gd name="connsiteY177" fmla="*/ 2095884 h 5697137"/>
              <a:gd name="connsiteX178" fmla="*/ 1473340 w 6064473"/>
              <a:gd name="connsiteY178" fmla="*/ 1454373 h 5697137"/>
              <a:gd name="connsiteX179" fmla="*/ 1493085 w 6064473"/>
              <a:gd name="connsiteY179" fmla="*/ 1444969 h 5697137"/>
              <a:gd name="connsiteX180" fmla="*/ 1953739 w 6064473"/>
              <a:gd name="connsiteY180" fmla="*/ 1716428 h 5697137"/>
              <a:gd name="connsiteX181" fmla="*/ 2027330 w 6064473"/>
              <a:gd name="connsiteY181" fmla="*/ 1775444 h 5697137"/>
              <a:gd name="connsiteX182" fmla="*/ 1939147 w 6064473"/>
              <a:gd name="connsiteY182" fmla="*/ 1683239 h 5697137"/>
              <a:gd name="connsiteX183" fmla="*/ 1831753 w 6064473"/>
              <a:gd name="connsiteY183" fmla="*/ 1560250 h 5697137"/>
              <a:gd name="connsiteX184" fmla="*/ 1189371 w 6064473"/>
              <a:gd name="connsiteY184" fmla="*/ 531929 h 5697137"/>
              <a:gd name="connsiteX185" fmla="*/ 1219547 w 6064473"/>
              <a:gd name="connsiteY185" fmla="*/ 524210 h 5697137"/>
              <a:gd name="connsiteX186" fmla="*/ 4595007 w 6064473"/>
              <a:gd name="connsiteY186" fmla="*/ 380466 h 5697137"/>
              <a:gd name="connsiteX187" fmla="*/ 4624331 w 6064473"/>
              <a:gd name="connsiteY187" fmla="*/ 388084 h 5697137"/>
              <a:gd name="connsiteX188" fmla="*/ 4124273 w 6064473"/>
              <a:gd name="connsiteY188" fmla="*/ 1526659 h 5697137"/>
              <a:gd name="connsiteX189" fmla="*/ 4097974 w 6064473"/>
              <a:gd name="connsiteY189" fmla="*/ 1565715 h 5697137"/>
              <a:gd name="connsiteX190" fmla="*/ 4154052 w 6064473"/>
              <a:gd name="connsiteY190" fmla="*/ 1511473 h 5697137"/>
              <a:gd name="connsiteX191" fmla="*/ 4450631 w 6064473"/>
              <a:gd name="connsiteY191" fmla="*/ 1313535 h 5697137"/>
              <a:gd name="connsiteX192" fmla="*/ 4469654 w 6064473"/>
              <a:gd name="connsiteY192" fmla="*/ 1322456 h 5697137"/>
              <a:gd name="connsiteX193" fmla="*/ 4027056 w 6064473"/>
              <a:gd name="connsiteY193" fmla="*/ 1975580 h 5697137"/>
              <a:gd name="connsiteX194" fmla="*/ 3968255 w 6064473"/>
              <a:gd name="connsiteY194" fmla="*/ 2039318 h 5697137"/>
              <a:gd name="connsiteX195" fmla="*/ 3973911 w 6064473"/>
              <a:gd name="connsiteY195" fmla="*/ 2033837 h 5697137"/>
              <a:gd name="connsiteX196" fmla="*/ 4358717 w 6064473"/>
              <a:gd name="connsiteY196" fmla="*/ 1712787 h 5697137"/>
              <a:gd name="connsiteX197" fmla="*/ 5414579 w 6064473"/>
              <a:gd name="connsiteY197" fmla="*/ 1117333 h 5697137"/>
              <a:gd name="connsiteX198" fmla="*/ 5439076 w 6064473"/>
              <a:gd name="connsiteY198" fmla="*/ 1134525 h 5697137"/>
              <a:gd name="connsiteX199" fmla="*/ 4520011 w 6064473"/>
              <a:gd name="connsiteY199" fmla="*/ 2007938 h 5697137"/>
              <a:gd name="connsiteX200" fmla="*/ 4257333 w 6064473"/>
              <a:gd name="connsiteY200" fmla="*/ 2173193 h 5697137"/>
              <a:gd name="connsiteX201" fmla="*/ 4176798 w 6064473"/>
              <a:gd name="connsiteY201" fmla="*/ 2216825 h 5697137"/>
              <a:gd name="connsiteX202" fmla="*/ 4228768 w 6064473"/>
              <a:gd name="connsiteY202" fmla="*/ 2194011 h 5697137"/>
              <a:gd name="connsiteX203" fmla="*/ 4909716 w 6064473"/>
              <a:gd name="connsiteY203" fmla="*/ 1958919 h 5697137"/>
              <a:gd name="connsiteX204" fmla="*/ 4980529 w 6064473"/>
              <a:gd name="connsiteY204" fmla="*/ 1984310 h 5697137"/>
              <a:gd name="connsiteX205" fmla="*/ 4197506 w 6064473"/>
              <a:gd name="connsiteY205" fmla="*/ 2461749 h 5697137"/>
              <a:gd name="connsiteX206" fmla="*/ 4156052 w 6064473"/>
              <a:gd name="connsiteY206" fmla="*/ 2478431 h 5697137"/>
              <a:gd name="connsiteX207" fmla="*/ 4248901 w 6064473"/>
              <a:gd name="connsiteY207" fmla="*/ 2443362 h 5697137"/>
              <a:gd name="connsiteX208" fmla="*/ 4742112 w 6064473"/>
              <a:gd name="connsiteY208" fmla="*/ 2295775 h 5697137"/>
              <a:gd name="connsiteX209" fmla="*/ 5896339 w 6064473"/>
              <a:gd name="connsiteY209" fmla="*/ 2121302 h 5697137"/>
              <a:gd name="connsiteX210" fmla="*/ 5989519 w 6064473"/>
              <a:gd name="connsiteY210" fmla="*/ 2174591 h 5697137"/>
              <a:gd name="connsiteX211" fmla="*/ 4766233 w 6064473"/>
              <a:gd name="connsiteY211" fmla="*/ 2623828 h 5697137"/>
              <a:gd name="connsiteX212" fmla="*/ 3758458 w 6064473"/>
              <a:gd name="connsiteY212" fmla="*/ 2679274 h 5697137"/>
              <a:gd name="connsiteX213" fmla="*/ 3959376 w 6064473"/>
              <a:gd name="connsiteY213" fmla="*/ 2558302 h 5697137"/>
              <a:gd name="connsiteX214" fmla="*/ 4076928 w 6064473"/>
              <a:gd name="connsiteY214" fmla="*/ 2509039 h 5697137"/>
              <a:gd name="connsiteX215" fmla="*/ 3988572 w 6064473"/>
              <a:gd name="connsiteY215" fmla="*/ 2539474 h 5697137"/>
              <a:gd name="connsiteX216" fmla="*/ 3512274 w 6064473"/>
              <a:gd name="connsiteY216" fmla="*/ 2633014 h 5697137"/>
              <a:gd name="connsiteX217" fmla="*/ 3819084 w 6064473"/>
              <a:gd name="connsiteY217" fmla="*/ 2402215 h 5697137"/>
              <a:gd name="connsiteX218" fmla="*/ 3913651 w 6064473"/>
              <a:gd name="connsiteY218" fmla="*/ 2347603 h 5697137"/>
              <a:gd name="connsiteX219" fmla="*/ 3843298 w 6064473"/>
              <a:gd name="connsiteY219" fmla="*/ 2379185 h 5697137"/>
              <a:gd name="connsiteX220" fmla="*/ 3629149 w 6064473"/>
              <a:gd name="connsiteY220" fmla="*/ 2435746 h 5697137"/>
              <a:gd name="connsiteX221" fmla="*/ 3760048 w 6064473"/>
              <a:gd name="connsiteY221" fmla="*/ 2248543 h 5697137"/>
              <a:gd name="connsiteX222" fmla="*/ 3834916 w 6064473"/>
              <a:gd name="connsiteY222" fmla="*/ 2170312 h 5697137"/>
              <a:gd name="connsiteX223" fmla="*/ 3790396 w 6064473"/>
              <a:gd name="connsiteY223" fmla="*/ 2210438 h 5697137"/>
              <a:gd name="connsiteX224" fmla="*/ 3392362 w 6064473"/>
              <a:gd name="connsiteY224" fmla="*/ 2478099 h 5697137"/>
              <a:gd name="connsiteX225" fmla="*/ 3512907 w 6064473"/>
              <a:gd name="connsiteY225" fmla="*/ 2243292 h 5697137"/>
              <a:gd name="connsiteX226" fmla="*/ 3535303 w 6064473"/>
              <a:gd name="connsiteY226" fmla="*/ 2210889 h 5697137"/>
              <a:gd name="connsiteX227" fmla="*/ 3534027 w 6064473"/>
              <a:gd name="connsiteY227" fmla="*/ 2211912 h 5697137"/>
              <a:gd name="connsiteX228" fmla="*/ 3474050 w 6064473"/>
              <a:gd name="connsiteY228" fmla="*/ 2237424 h 5697137"/>
              <a:gd name="connsiteX229" fmla="*/ 3859292 w 6064473"/>
              <a:gd name="connsiteY229" fmla="*/ 1305809 h 5697137"/>
              <a:gd name="connsiteX230" fmla="*/ 4595007 w 6064473"/>
              <a:gd name="connsiteY230" fmla="*/ 380466 h 5697137"/>
              <a:gd name="connsiteX231" fmla="*/ 2303213 w 6064473"/>
              <a:gd name="connsiteY231" fmla="*/ 27742 h 5697137"/>
              <a:gd name="connsiteX232" fmla="*/ 2334441 w 6064473"/>
              <a:gd name="connsiteY232" fmla="*/ 32239 h 5697137"/>
              <a:gd name="connsiteX233" fmla="*/ 2801576 w 6064473"/>
              <a:gd name="connsiteY233" fmla="*/ 1190224 h 5697137"/>
              <a:gd name="connsiteX234" fmla="*/ 2876429 w 6064473"/>
              <a:gd name="connsiteY234" fmla="*/ 2137167 h 5697137"/>
              <a:gd name="connsiteX235" fmla="*/ 2773330 w 6064473"/>
              <a:gd name="connsiteY235" fmla="*/ 1999426 h 5697137"/>
              <a:gd name="connsiteX236" fmla="*/ 2772113 w 6064473"/>
              <a:gd name="connsiteY236" fmla="*/ 1997134 h 5697137"/>
              <a:gd name="connsiteX237" fmla="*/ 2778447 w 6064473"/>
              <a:gd name="connsiteY237" fmla="*/ 2017094 h 5697137"/>
              <a:gd name="connsiteX238" fmla="*/ 2837163 w 6064473"/>
              <a:gd name="connsiteY238" fmla="*/ 2366070 h 5697137"/>
              <a:gd name="connsiteX239" fmla="*/ 2426155 w 6064473"/>
              <a:gd name="connsiteY239" fmla="*/ 1761483 h 5697137"/>
              <a:gd name="connsiteX240" fmla="*/ 2174166 w 6064473"/>
              <a:gd name="connsiteY240" fmla="*/ 952503 h 5697137"/>
              <a:gd name="connsiteX241" fmla="*/ 2196193 w 6064473"/>
              <a:gd name="connsiteY241" fmla="*/ 951582 h 5697137"/>
              <a:gd name="connsiteX242" fmla="*/ 2502443 w 6064473"/>
              <a:gd name="connsiteY242" fmla="*/ 1378808 h 5697137"/>
              <a:gd name="connsiteX243" fmla="*/ 2517097 w 6064473"/>
              <a:gd name="connsiteY243" fmla="*/ 1407404 h 5697137"/>
              <a:gd name="connsiteX244" fmla="*/ 2497973 w 6064473"/>
              <a:gd name="connsiteY244" fmla="*/ 1353669 h 5697137"/>
              <a:gd name="connsiteX245" fmla="*/ 2451939 w 6064473"/>
              <a:gd name="connsiteY245" fmla="*/ 1201644 h 5697137"/>
              <a:gd name="connsiteX246" fmla="*/ 2303213 w 6064473"/>
              <a:gd name="connsiteY246" fmla="*/ 27742 h 5697137"/>
              <a:gd name="connsiteX247" fmla="*/ 3586630 w 6064473"/>
              <a:gd name="connsiteY247" fmla="*/ 1256 h 5697137"/>
              <a:gd name="connsiteX248" fmla="*/ 3539487 w 6064473"/>
              <a:gd name="connsiteY248" fmla="*/ 1241411 h 5697137"/>
              <a:gd name="connsiteX249" fmla="*/ 3508234 w 6064473"/>
              <a:gd name="connsiteY249" fmla="*/ 1381821 h 5697137"/>
              <a:gd name="connsiteX250" fmla="*/ 3500283 w 6064473"/>
              <a:gd name="connsiteY250" fmla="*/ 1409975 h 5697137"/>
              <a:gd name="connsiteX251" fmla="*/ 3541952 w 6064473"/>
              <a:gd name="connsiteY251" fmla="*/ 1308905 h 5697137"/>
              <a:gd name="connsiteX252" fmla="*/ 3793569 w 6064473"/>
              <a:gd name="connsiteY252" fmla="*/ 900950 h 5697137"/>
              <a:gd name="connsiteX253" fmla="*/ 3814686 w 6064473"/>
              <a:gd name="connsiteY253" fmla="*/ 902481 h 5697137"/>
              <a:gd name="connsiteX254" fmla="*/ 3616474 w 6064473"/>
              <a:gd name="connsiteY254" fmla="*/ 1771594 h 5697137"/>
              <a:gd name="connsiteX255" fmla="*/ 3260503 w 6064473"/>
              <a:gd name="connsiteY255" fmla="*/ 2358469 h 5697137"/>
              <a:gd name="connsiteX256" fmla="*/ 3305801 w 6064473"/>
              <a:gd name="connsiteY256" fmla="*/ 1987122 h 5697137"/>
              <a:gd name="connsiteX257" fmla="*/ 3323020 w 6064473"/>
              <a:gd name="connsiteY257" fmla="*/ 1919537 h 5697137"/>
              <a:gd name="connsiteX258" fmla="*/ 3311178 w 6064473"/>
              <a:gd name="connsiteY258" fmla="*/ 1947596 h 5697137"/>
              <a:gd name="connsiteX259" fmla="*/ 3195542 w 6064473"/>
              <a:gd name="connsiteY259" fmla="*/ 2124696 h 5697137"/>
              <a:gd name="connsiteX260" fmla="*/ 3160479 w 6064473"/>
              <a:gd name="connsiteY260" fmla="*/ 1960866 h 5697137"/>
              <a:gd name="connsiteX261" fmla="*/ 3158120 w 6064473"/>
              <a:gd name="connsiteY261" fmla="*/ 1912405 h 5697137"/>
              <a:gd name="connsiteX262" fmla="*/ 3150005 w 6064473"/>
              <a:gd name="connsiteY262" fmla="*/ 1973931 h 5697137"/>
              <a:gd name="connsiteX263" fmla="*/ 3054791 w 6064473"/>
              <a:gd name="connsiteY263" fmla="*/ 2315428 h 5697137"/>
              <a:gd name="connsiteX264" fmla="*/ 2937482 w 6064473"/>
              <a:gd name="connsiteY264" fmla="*/ 1602591 h 5697137"/>
              <a:gd name="connsiteX265" fmla="*/ 3052451 w 6064473"/>
              <a:gd name="connsiteY265" fmla="*/ 765536 h 5697137"/>
              <a:gd name="connsiteX266" fmla="*/ 3168874 w 6064473"/>
              <a:gd name="connsiteY266" fmla="*/ 1255721 h 5697137"/>
              <a:gd name="connsiteX267" fmla="*/ 3174773 w 6064473"/>
              <a:gd name="connsiteY267" fmla="*/ 1400403 h 5697137"/>
              <a:gd name="connsiteX268" fmla="*/ 3188035 w 6064473"/>
              <a:gd name="connsiteY268" fmla="*/ 1272529 h 5697137"/>
              <a:gd name="connsiteX269" fmla="*/ 3211862 w 6064473"/>
              <a:gd name="connsiteY269" fmla="*/ 1117684 h 5697137"/>
              <a:gd name="connsiteX270" fmla="*/ 3586630 w 6064473"/>
              <a:gd name="connsiteY270" fmla="*/ 1256 h 5697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</a:cxnLst>
            <a:rect l="l" t="t" r="r" b="b"/>
            <a:pathLst>
              <a:path w="6064473" h="5697137">
                <a:moveTo>
                  <a:pt x="3066782" y="3370149"/>
                </a:moveTo>
                <a:cubicBezTo>
                  <a:pt x="3106924" y="3377543"/>
                  <a:pt x="3184090" y="3797103"/>
                  <a:pt x="3184090" y="4082986"/>
                </a:cubicBezTo>
                <a:cubicBezTo>
                  <a:pt x="3184090" y="4368868"/>
                  <a:pt x="3184936" y="4924477"/>
                  <a:pt x="3069122" y="4920040"/>
                </a:cubicBezTo>
                <a:cubicBezTo>
                  <a:pt x="2996739" y="4917267"/>
                  <a:pt x="2965811" y="4674561"/>
                  <a:pt x="2952699" y="4429856"/>
                </a:cubicBezTo>
                <a:lnTo>
                  <a:pt x="2952218" y="4418066"/>
                </a:lnTo>
                <a:lnTo>
                  <a:pt x="2951540" y="4424608"/>
                </a:lnTo>
                <a:cubicBezTo>
                  <a:pt x="2944734" y="4478387"/>
                  <a:pt x="2936806" y="4530508"/>
                  <a:pt x="2927713" y="4579454"/>
                </a:cubicBezTo>
                <a:cubicBezTo>
                  <a:pt x="2854968" y="4971016"/>
                  <a:pt x="2714779" y="5732233"/>
                  <a:pt x="2552946" y="5695881"/>
                </a:cubicBezTo>
                <a:cubicBezTo>
                  <a:pt x="2391112" y="5659529"/>
                  <a:pt x="2534907" y="4809633"/>
                  <a:pt x="2600087" y="4455726"/>
                </a:cubicBezTo>
                <a:cubicBezTo>
                  <a:pt x="2665269" y="4101820"/>
                  <a:pt x="2889429" y="3551820"/>
                  <a:pt x="2944033" y="3572441"/>
                </a:cubicBezTo>
                <a:cubicBezTo>
                  <a:pt x="2957684" y="3577597"/>
                  <a:pt x="2968036" y="3618640"/>
                  <a:pt x="2974749" y="3683423"/>
                </a:cubicBezTo>
                <a:lnTo>
                  <a:pt x="2975280" y="3689885"/>
                </a:lnTo>
                <a:lnTo>
                  <a:pt x="2989807" y="3604744"/>
                </a:lnTo>
                <a:cubicBezTo>
                  <a:pt x="3015725" y="3468991"/>
                  <a:pt x="3046710" y="3366452"/>
                  <a:pt x="3066782" y="3370149"/>
                </a:cubicBezTo>
                <a:close/>
                <a:moveTo>
                  <a:pt x="3415892" y="3204840"/>
                </a:moveTo>
                <a:cubicBezTo>
                  <a:pt x="3484768" y="3212637"/>
                  <a:pt x="3822962" y="3431088"/>
                  <a:pt x="4025601" y="3615728"/>
                </a:cubicBezTo>
                <a:cubicBezTo>
                  <a:pt x="4241749" y="3812677"/>
                  <a:pt x="4662413" y="4194857"/>
                  <a:pt x="4579272" y="4272280"/>
                </a:cubicBezTo>
                <a:cubicBezTo>
                  <a:pt x="4527310" y="4320669"/>
                  <a:pt x="4322500" y="4174956"/>
                  <a:pt x="4128451" y="4015486"/>
                </a:cubicBezTo>
                <a:lnTo>
                  <a:pt x="4053463" y="3952316"/>
                </a:lnTo>
                <a:lnTo>
                  <a:pt x="4133852" y="4041780"/>
                </a:lnTo>
                <a:cubicBezTo>
                  <a:pt x="4168322" y="4081707"/>
                  <a:pt x="4200937" y="4121217"/>
                  <a:pt x="4230706" y="4159451"/>
                </a:cubicBezTo>
                <a:cubicBezTo>
                  <a:pt x="4484736" y="4485708"/>
                  <a:pt x="4979406" y="5119132"/>
                  <a:pt x="4842718" y="5203442"/>
                </a:cubicBezTo>
                <a:cubicBezTo>
                  <a:pt x="4706030" y="5287750"/>
                  <a:pt x="4145194" y="4589184"/>
                  <a:pt x="3915214" y="4294688"/>
                </a:cubicBezTo>
                <a:cubicBezTo>
                  <a:pt x="3857719" y="4221064"/>
                  <a:pt x="3797411" y="4132022"/>
                  <a:pt x="3740113" y="4039520"/>
                </a:cubicBezTo>
                <a:lnTo>
                  <a:pt x="3679355" y="3937101"/>
                </a:lnTo>
                <a:lnTo>
                  <a:pt x="3720856" y="4021763"/>
                </a:lnTo>
                <a:cubicBezTo>
                  <a:pt x="3852123" y="4291676"/>
                  <a:pt x="4030376" y="4680870"/>
                  <a:pt x="3937000" y="4718815"/>
                </a:cubicBezTo>
                <a:cubicBezTo>
                  <a:pt x="3870303" y="4745918"/>
                  <a:pt x="3734305" y="4539070"/>
                  <a:pt x="3613528" y="4323125"/>
                </a:cubicBezTo>
                <a:lnTo>
                  <a:pt x="3576327" y="4254607"/>
                </a:lnTo>
                <a:lnTo>
                  <a:pt x="3602796" y="4324431"/>
                </a:lnTo>
                <a:cubicBezTo>
                  <a:pt x="3621199" y="4376361"/>
                  <a:pt x="3637844" y="4427225"/>
                  <a:pt x="3652001" y="4475648"/>
                </a:cubicBezTo>
                <a:cubicBezTo>
                  <a:pt x="3765261" y="4863036"/>
                  <a:pt x="3986541" y="5615646"/>
                  <a:pt x="3825348" y="5647145"/>
                </a:cubicBezTo>
                <a:cubicBezTo>
                  <a:pt x="3664153" y="5678644"/>
                  <a:pt x="3405718" y="4843451"/>
                  <a:pt x="3302843" y="4493545"/>
                </a:cubicBezTo>
                <a:cubicBezTo>
                  <a:pt x="3199969" y="4143638"/>
                  <a:pt x="3149905" y="3550689"/>
                  <a:pt x="3208098" y="3547707"/>
                </a:cubicBezTo>
                <a:cubicBezTo>
                  <a:pt x="3226284" y="3546775"/>
                  <a:pt x="3265393" y="3599214"/>
                  <a:pt x="3314028" y="3683580"/>
                </a:cubicBezTo>
                <a:lnTo>
                  <a:pt x="3321503" y="3696999"/>
                </a:lnTo>
                <a:lnTo>
                  <a:pt x="3310919" y="3665866"/>
                </a:lnTo>
                <a:cubicBezTo>
                  <a:pt x="3253996" y="3487337"/>
                  <a:pt x="3220282" y="3324154"/>
                  <a:pt x="3245029" y="3318070"/>
                </a:cubicBezTo>
                <a:cubicBezTo>
                  <a:pt x="3274726" y="3310769"/>
                  <a:pt x="3426450" y="3504624"/>
                  <a:pt x="3554138" y="3711084"/>
                </a:cubicBezTo>
                <a:lnTo>
                  <a:pt x="3572344" y="3741863"/>
                </a:lnTo>
                <a:lnTo>
                  <a:pt x="3522225" y="3640268"/>
                </a:lnTo>
                <a:cubicBezTo>
                  <a:pt x="3469463" y="3526305"/>
                  <a:pt x="3443118" y="3444918"/>
                  <a:pt x="3462836" y="3436466"/>
                </a:cubicBezTo>
                <a:cubicBezTo>
                  <a:pt x="3466122" y="3435058"/>
                  <a:pt x="3471005" y="3435374"/>
                  <a:pt x="3477334" y="3437287"/>
                </a:cubicBezTo>
                <a:cubicBezTo>
                  <a:pt x="3501067" y="3444458"/>
                  <a:pt x="3545135" y="3474062"/>
                  <a:pt x="3601607" y="3519214"/>
                </a:cubicBezTo>
                <a:lnTo>
                  <a:pt x="3625594" y="3539462"/>
                </a:lnTo>
                <a:lnTo>
                  <a:pt x="3598431" y="3507588"/>
                </a:lnTo>
                <a:cubicBezTo>
                  <a:pt x="3478028" y="3360869"/>
                  <a:pt x="3385050" y="3220412"/>
                  <a:pt x="3405828" y="3206161"/>
                </a:cubicBezTo>
                <a:cubicBezTo>
                  <a:pt x="3407906" y="3204737"/>
                  <a:pt x="3411301" y="3204320"/>
                  <a:pt x="3415892" y="3204840"/>
                </a:cubicBezTo>
                <a:close/>
                <a:moveTo>
                  <a:pt x="4026525" y="2976618"/>
                </a:moveTo>
                <a:cubicBezTo>
                  <a:pt x="4254371" y="2974925"/>
                  <a:pt x="4600616" y="2998304"/>
                  <a:pt x="4862867" y="3047025"/>
                </a:cubicBezTo>
                <a:cubicBezTo>
                  <a:pt x="5282467" y="3124979"/>
                  <a:pt x="6098161" y="3275371"/>
                  <a:pt x="6063397" y="3426233"/>
                </a:cubicBezTo>
                <a:cubicBezTo>
                  <a:pt x="6028633" y="3577097"/>
                  <a:pt x="5118230" y="3421119"/>
                  <a:pt x="4738996" y="3351195"/>
                </a:cubicBezTo>
                <a:cubicBezTo>
                  <a:pt x="4644187" y="3333714"/>
                  <a:pt x="4536055" y="3306610"/>
                  <a:pt x="4427509" y="3274995"/>
                </a:cubicBezTo>
                <a:lnTo>
                  <a:pt x="4409285" y="3269335"/>
                </a:lnTo>
                <a:lnTo>
                  <a:pt x="4522195" y="3315279"/>
                </a:lnTo>
                <a:cubicBezTo>
                  <a:pt x="4787051" y="3425255"/>
                  <a:pt x="5079584" y="3562800"/>
                  <a:pt x="5043292" y="3638529"/>
                </a:cubicBezTo>
                <a:cubicBezTo>
                  <a:pt x="5007000" y="3714257"/>
                  <a:pt x="4660217" y="3605475"/>
                  <a:pt x="4383927" y="3504990"/>
                </a:cubicBezTo>
                <a:lnTo>
                  <a:pt x="4303260" y="3474915"/>
                </a:lnTo>
                <a:lnTo>
                  <a:pt x="4428669" y="3536287"/>
                </a:lnTo>
                <a:cubicBezTo>
                  <a:pt x="4521113" y="3583257"/>
                  <a:pt x="4610794" y="3632482"/>
                  <a:pt x="4689602" y="3680873"/>
                </a:cubicBezTo>
                <a:cubicBezTo>
                  <a:pt x="5049870" y="3902086"/>
                  <a:pt x="5750688" y="4331072"/>
                  <a:pt x="5656906" y="4456718"/>
                </a:cubicBezTo>
                <a:cubicBezTo>
                  <a:pt x="5563124" y="4582366"/>
                  <a:pt x="4776108" y="4114440"/>
                  <a:pt x="4450284" y="3914993"/>
                </a:cubicBezTo>
                <a:cubicBezTo>
                  <a:pt x="4124460" y="3715544"/>
                  <a:pt x="3662075" y="3299050"/>
                  <a:pt x="3701961" y="3260030"/>
                </a:cubicBezTo>
                <a:cubicBezTo>
                  <a:pt x="3706947" y="3255152"/>
                  <a:pt x="3720489" y="3254614"/>
                  <a:pt x="3741074" y="3257837"/>
                </a:cubicBezTo>
                <a:cubicBezTo>
                  <a:pt x="3777098" y="3263477"/>
                  <a:pt x="3834690" y="3280640"/>
                  <a:pt x="3905742" y="3306235"/>
                </a:cubicBezTo>
                <a:lnTo>
                  <a:pt x="3943274" y="3320621"/>
                </a:lnTo>
                <a:lnTo>
                  <a:pt x="3840679" y="3264757"/>
                </a:lnTo>
                <a:cubicBezTo>
                  <a:pt x="3673157" y="3169588"/>
                  <a:pt x="3533569" y="3070769"/>
                  <a:pt x="3547582" y="3050290"/>
                </a:cubicBezTo>
                <a:cubicBezTo>
                  <a:pt x="3550384" y="3046193"/>
                  <a:pt x="3559618" y="3044037"/>
                  <a:pt x="3574170" y="3043613"/>
                </a:cubicBezTo>
                <a:cubicBezTo>
                  <a:pt x="3625105" y="3042129"/>
                  <a:pt x="3741190" y="3061858"/>
                  <a:pt x="3874698" y="3093867"/>
                </a:cubicBezTo>
                <a:lnTo>
                  <a:pt x="4003050" y="3128596"/>
                </a:lnTo>
                <a:lnTo>
                  <a:pt x="3979830" y="3119532"/>
                </a:lnTo>
                <a:cubicBezTo>
                  <a:pt x="3858720" y="3069063"/>
                  <a:pt x="3780251" y="3025697"/>
                  <a:pt x="3787993" y="3006686"/>
                </a:cubicBezTo>
                <a:cubicBezTo>
                  <a:pt x="3795735" y="2987676"/>
                  <a:pt x="3889818" y="2977634"/>
                  <a:pt x="4026525" y="2976618"/>
                </a:cubicBezTo>
                <a:close/>
                <a:moveTo>
                  <a:pt x="4317901" y="2747750"/>
                </a:moveTo>
                <a:cubicBezTo>
                  <a:pt x="4616101" y="2747750"/>
                  <a:pt x="5195650" y="2746940"/>
                  <a:pt x="5191022" y="2857969"/>
                </a:cubicBezTo>
                <a:cubicBezTo>
                  <a:pt x="5186395" y="2968998"/>
                  <a:pt x="4541071" y="2978284"/>
                  <a:pt x="4271625" y="2978659"/>
                </a:cubicBezTo>
                <a:cubicBezTo>
                  <a:pt x="4002180" y="2979032"/>
                  <a:pt x="3566637" y="2898697"/>
                  <a:pt x="3574349" y="2860212"/>
                </a:cubicBezTo>
                <a:cubicBezTo>
                  <a:pt x="3582062" y="2821728"/>
                  <a:pt x="4019700" y="2747750"/>
                  <a:pt x="4317901" y="2747750"/>
                </a:cubicBezTo>
                <a:close/>
                <a:moveTo>
                  <a:pt x="247270" y="2265169"/>
                </a:moveTo>
                <a:cubicBezTo>
                  <a:pt x="552970" y="2266918"/>
                  <a:pt x="1064754" y="2355665"/>
                  <a:pt x="1325478" y="2403738"/>
                </a:cubicBezTo>
                <a:cubicBezTo>
                  <a:pt x="1704712" y="2473663"/>
                  <a:pt x="2297126" y="2697550"/>
                  <a:pt x="2276481" y="2748245"/>
                </a:cubicBezTo>
                <a:cubicBezTo>
                  <a:pt x="2270030" y="2764088"/>
                  <a:pt x="2203619" y="2773702"/>
                  <a:pt x="2102548" y="2777055"/>
                </a:cubicBezTo>
                <a:lnTo>
                  <a:pt x="2086205" y="2777374"/>
                </a:lnTo>
                <a:lnTo>
                  <a:pt x="2146796" y="2784719"/>
                </a:lnTo>
                <a:cubicBezTo>
                  <a:pt x="2339501" y="2811546"/>
                  <a:pt x="2507828" y="2851946"/>
                  <a:pt x="2503007" y="2875999"/>
                </a:cubicBezTo>
                <a:cubicBezTo>
                  <a:pt x="2498187" y="2900052"/>
                  <a:pt x="2325426" y="2937970"/>
                  <a:pt x="2123732" y="2963026"/>
                </a:cubicBezTo>
                <a:lnTo>
                  <a:pt x="2095732" y="2966039"/>
                </a:lnTo>
                <a:lnTo>
                  <a:pt x="2133189" y="2966423"/>
                </a:lnTo>
                <a:cubicBezTo>
                  <a:pt x="2206181" y="2968474"/>
                  <a:pt x="2267435" y="2972999"/>
                  <a:pt x="2309500" y="2979876"/>
                </a:cubicBezTo>
                <a:cubicBezTo>
                  <a:pt x="2348329" y="2986225"/>
                  <a:pt x="2370808" y="2994578"/>
                  <a:pt x="2371075" y="3004840"/>
                </a:cubicBezTo>
                <a:cubicBezTo>
                  <a:pt x="2371430" y="3018522"/>
                  <a:pt x="2334991" y="3042018"/>
                  <a:pt x="2273631" y="3070739"/>
                </a:cubicBezTo>
                <a:lnTo>
                  <a:pt x="2227309" y="3091327"/>
                </a:lnTo>
                <a:lnTo>
                  <a:pt x="2263094" y="3082100"/>
                </a:lnTo>
                <a:cubicBezTo>
                  <a:pt x="2384623" y="3054494"/>
                  <a:pt x="2495702" y="3036466"/>
                  <a:pt x="2555252" y="3035143"/>
                </a:cubicBezTo>
                <a:cubicBezTo>
                  <a:pt x="2582736" y="3034533"/>
                  <a:pt x="2599245" y="3037480"/>
                  <a:pt x="2600737" y="3044688"/>
                </a:cubicBezTo>
                <a:cubicBezTo>
                  <a:pt x="2606709" y="3073517"/>
                  <a:pt x="2396464" y="3208095"/>
                  <a:pt x="2174414" y="3318972"/>
                </a:cubicBezTo>
                <a:lnTo>
                  <a:pt x="2115051" y="3347227"/>
                </a:lnTo>
                <a:lnTo>
                  <a:pt x="2122943" y="3343791"/>
                </a:lnTo>
                <a:cubicBezTo>
                  <a:pt x="2302160" y="3269332"/>
                  <a:pt x="2454976" y="3220228"/>
                  <a:pt x="2497131" y="3228143"/>
                </a:cubicBezTo>
                <a:cubicBezTo>
                  <a:pt x="2502751" y="3229198"/>
                  <a:pt x="2506404" y="3231267"/>
                  <a:pt x="2507890" y="3234424"/>
                </a:cubicBezTo>
                <a:cubicBezTo>
                  <a:pt x="2513835" y="3247054"/>
                  <a:pt x="2490204" y="3282119"/>
                  <a:pt x="2445956" y="3331053"/>
                </a:cubicBezTo>
                <a:lnTo>
                  <a:pt x="2432246" y="3345106"/>
                </a:lnTo>
                <a:lnTo>
                  <a:pt x="2473538" y="3316436"/>
                </a:lnTo>
                <a:cubicBezTo>
                  <a:pt x="2587152" y="3240388"/>
                  <a:pt x="2685864" y="3185697"/>
                  <a:pt x="2715833" y="3185756"/>
                </a:cubicBezTo>
                <a:cubicBezTo>
                  <a:pt x="2719829" y="3185763"/>
                  <a:pt x="2722602" y="3186745"/>
                  <a:pt x="2724026" y="3188778"/>
                </a:cubicBezTo>
                <a:cubicBezTo>
                  <a:pt x="2738266" y="3209114"/>
                  <a:pt x="2643414" y="3352641"/>
                  <a:pt x="2518568" y="3506562"/>
                </a:cubicBezTo>
                <a:lnTo>
                  <a:pt x="2454522" y="3582799"/>
                </a:lnTo>
                <a:lnTo>
                  <a:pt x="2519370" y="3530412"/>
                </a:lnTo>
                <a:cubicBezTo>
                  <a:pt x="2573126" y="3489674"/>
                  <a:pt x="2614712" y="3464213"/>
                  <a:pt x="2635777" y="3461174"/>
                </a:cubicBezTo>
                <a:cubicBezTo>
                  <a:pt x="2641394" y="3460363"/>
                  <a:pt x="2645553" y="3461147"/>
                  <a:pt x="2648092" y="3463661"/>
                </a:cubicBezTo>
                <a:cubicBezTo>
                  <a:pt x="2658254" y="3473716"/>
                  <a:pt x="2649114" y="3514558"/>
                  <a:pt x="2625872" y="3575186"/>
                </a:cubicBezTo>
                <a:lnTo>
                  <a:pt x="2617058" y="3595732"/>
                </a:lnTo>
                <a:lnTo>
                  <a:pt x="2660091" y="3534559"/>
                </a:lnTo>
                <a:cubicBezTo>
                  <a:pt x="2739543" y="3425724"/>
                  <a:pt x="2812653" y="3341853"/>
                  <a:pt x="2840819" y="3332039"/>
                </a:cubicBezTo>
                <a:cubicBezTo>
                  <a:pt x="2844574" y="3330730"/>
                  <a:pt x="2847531" y="3330738"/>
                  <a:pt x="2849597" y="3332179"/>
                </a:cubicBezTo>
                <a:cubicBezTo>
                  <a:pt x="2882652" y="3355234"/>
                  <a:pt x="2766426" y="3766437"/>
                  <a:pt x="2639640" y="4025194"/>
                </a:cubicBezTo>
                <a:cubicBezTo>
                  <a:pt x="2512854" y="4283950"/>
                  <a:pt x="2267214" y="4787184"/>
                  <a:pt x="2164356" y="4735962"/>
                </a:cubicBezTo>
                <a:cubicBezTo>
                  <a:pt x="2100071" y="4703949"/>
                  <a:pt x="2179715" y="4471665"/>
                  <a:pt x="2276371" y="4244834"/>
                </a:cubicBezTo>
                <a:lnTo>
                  <a:pt x="2316133" y="4154694"/>
                </a:lnTo>
                <a:lnTo>
                  <a:pt x="2268382" y="4228955"/>
                </a:lnTo>
                <a:cubicBezTo>
                  <a:pt x="2237753" y="4274349"/>
                  <a:pt x="2206849" y="4317813"/>
                  <a:pt x="2176318" y="4357971"/>
                </a:cubicBezTo>
                <a:cubicBezTo>
                  <a:pt x="1932075" y="4679236"/>
                  <a:pt x="1458381" y="5304283"/>
                  <a:pt x="1326682" y="5207238"/>
                </a:cubicBezTo>
                <a:cubicBezTo>
                  <a:pt x="1194986" y="5110193"/>
                  <a:pt x="1712211" y="4407256"/>
                  <a:pt x="1932445" y="4116660"/>
                </a:cubicBezTo>
                <a:lnTo>
                  <a:pt x="2016236" y="4013549"/>
                </a:lnTo>
                <a:lnTo>
                  <a:pt x="1984285" y="4042225"/>
                </a:lnTo>
                <a:cubicBezTo>
                  <a:pt x="1805291" y="4198917"/>
                  <a:pt x="1626403" y="4332719"/>
                  <a:pt x="1577500" y="4281483"/>
                </a:cubicBezTo>
                <a:cubicBezTo>
                  <a:pt x="1528597" y="4230247"/>
                  <a:pt x="1686623" y="4038326"/>
                  <a:pt x="1858672" y="3857128"/>
                </a:cubicBezTo>
                <a:lnTo>
                  <a:pt x="1950371" y="3762899"/>
                </a:lnTo>
                <a:lnTo>
                  <a:pt x="1867551" y="3824297"/>
                </a:lnTo>
                <a:cubicBezTo>
                  <a:pt x="1821887" y="3856675"/>
                  <a:pt x="1776669" y="3887167"/>
                  <a:pt x="1733017" y="3914704"/>
                </a:cubicBezTo>
                <a:cubicBezTo>
                  <a:pt x="1383801" y="4134997"/>
                  <a:pt x="705797" y="4564078"/>
                  <a:pt x="616558" y="4431342"/>
                </a:cubicBezTo>
                <a:cubicBezTo>
                  <a:pt x="527318" y="4298607"/>
                  <a:pt x="1275123" y="3811063"/>
                  <a:pt x="1590345" y="3611576"/>
                </a:cubicBezTo>
                <a:cubicBezTo>
                  <a:pt x="1664226" y="3564821"/>
                  <a:pt x="1752571" y="3516490"/>
                  <a:pt x="1844848" y="3470540"/>
                </a:cubicBezTo>
                <a:lnTo>
                  <a:pt x="1965177" y="3413279"/>
                </a:lnTo>
                <a:lnTo>
                  <a:pt x="1956000" y="3417153"/>
                </a:lnTo>
                <a:cubicBezTo>
                  <a:pt x="1679723" y="3524743"/>
                  <a:pt x="1143100" y="3734593"/>
                  <a:pt x="1103802" y="3630057"/>
                </a:cubicBezTo>
                <a:cubicBezTo>
                  <a:pt x="1074328" y="3551655"/>
                  <a:pt x="1401217" y="3396247"/>
                  <a:pt x="1671757" y="3282285"/>
                </a:cubicBezTo>
                <a:lnTo>
                  <a:pt x="1709943" y="3266561"/>
                </a:lnTo>
                <a:lnTo>
                  <a:pt x="1701398" y="3269069"/>
                </a:lnTo>
                <a:cubicBezTo>
                  <a:pt x="1587844" y="3300341"/>
                  <a:pt x="1473114" y="3327664"/>
                  <a:pt x="1369082" y="3346449"/>
                </a:cubicBezTo>
                <a:cubicBezTo>
                  <a:pt x="952954" y="3421588"/>
                  <a:pt x="144470" y="3568731"/>
                  <a:pt x="115773" y="3415278"/>
                </a:cubicBezTo>
                <a:cubicBezTo>
                  <a:pt x="87076" y="3261825"/>
                  <a:pt x="984663" y="3086483"/>
                  <a:pt x="1360547" y="3018077"/>
                </a:cubicBezTo>
                <a:cubicBezTo>
                  <a:pt x="1398723" y="3011129"/>
                  <a:pt x="1439553" y="3004892"/>
                  <a:pt x="1482106" y="2999349"/>
                </a:cubicBezTo>
                <a:lnTo>
                  <a:pt x="1586944" y="2987778"/>
                </a:lnTo>
                <a:lnTo>
                  <a:pt x="1496576" y="2986854"/>
                </a:lnTo>
                <a:cubicBezTo>
                  <a:pt x="1207992" y="2981878"/>
                  <a:pt x="882863" y="2961515"/>
                  <a:pt x="886334" y="2878243"/>
                </a:cubicBezTo>
                <a:cubicBezTo>
                  <a:pt x="889805" y="2794971"/>
                  <a:pt x="1253667" y="2768930"/>
                  <a:pt x="1549054" y="2760956"/>
                </a:cubicBezTo>
                <a:lnTo>
                  <a:pt x="1613023" y="2759739"/>
                </a:lnTo>
                <a:lnTo>
                  <a:pt x="1543672" y="2754226"/>
                </a:lnTo>
                <a:cubicBezTo>
                  <a:pt x="1424846" y="2742830"/>
                  <a:pt x="1306507" y="2727396"/>
                  <a:pt x="1201607" y="2707908"/>
                </a:cubicBezTo>
                <a:cubicBezTo>
                  <a:pt x="782006" y="2629954"/>
                  <a:pt x="-33688" y="2479562"/>
                  <a:pt x="1076" y="2328698"/>
                </a:cubicBezTo>
                <a:cubicBezTo>
                  <a:pt x="11940" y="2281554"/>
                  <a:pt x="108316" y="2264374"/>
                  <a:pt x="247270" y="2265169"/>
                </a:cubicBezTo>
                <a:close/>
                <a:moveTo>
                  <a:pt x="481677" y="1280623"/>
                </a:moveTo>
                <a:cubicBezTo>
                  <a:pt x="501663" y="1278302"/>
                  <a:pt x="526857" y="1280420"/>
                  <a:pt x="556296" y="1286281"/>
                </a:cubicBezTo>
                <a:cubicBezTo>
                  <a:pt x="811439" y="1337072"/>
                  <a:pt x="1385478" y="1668918"/>
                  <a:pt x="1652529" y="1827509"/>
                </a:cubicBezTo>
                <a:cubicBezTo>
                  <a:pt x="1981208" y="2022699"/>
                  <a:pt x="2449651" y="2433183"/>
                  <a:pt x="2410370" y="2472740"/>
                </a:cubicBezTo>
                <a:cubicBezTo>
                  <a:pt x="2400550" y="2482629"/>
                  <a:pt x="2356259" y="2475613"/>
                  <a:pt x="2289667" y="2456142"/>
                </a:cubicBezTo>
                <a:lnTo>
                  <a:pt x="2237742" y="2439902"/>
                </a:lnTo>
                <a:lnTo>
                  <a:pt x="2263600" y="2453523"/>
                </a:lnTo>
                <a:cubicBezTo>
                  <a:pt x="2432505" y="2546418"/>
                  <a:pt x="2573533" y="2643340"/>
                  <a:pt x="2559823" y="2664007"/>
                </a:cubicBezTo>
                <a:cubicBezTo>
                  <a:pt x="2537887" y="2697075"/>
                  <a:pt x="2102543" y="2611554"/>
                  <a:pt x="1825245" y="2506408"/>
                </a:cubicBezTo>
                <a:cubicBezTo>
                  <a:pt x="1547946" y="2401260"/>
                  <a:pt x="1008710" y="2197662"/>
                  <a:pt x="1055608" y="2096046"/>
                </a:cubicBezTo>
                <a:cubicBezTo>
                  <a:pt x="1064403" y="2076993"/>
                  <a:pt x="1092769" y="2069209"/>
                  <a:pt x="1134713" y="2069761"/>
                </a:cubicBezTo>
                <a:cubicBezTo>
                  <a:pt x="1248311" y="2071256"/>
                  <a:pt x="1461495" y="2133901"/>
                  <a:pt x="1655139" y="2199452"/>
                </a:cubicBezTo>
                <a:lnTo>
                  <a:pt x="1697135" y="2214040"/>
                </a:lnTo>
                <a:lnTo>
                  <a:pt x="1562266" y="2146163"/>
                </a:lnTo>
                <a:cubicBezTo>
                  <a:pt x="1511252" y="2119205"/>
                  <a:pt x="1462270" y="2091917"/>
                  <a:pt x="1416841" y="2064853"/>
                </a:cubicBezTo>
                <a:cubicBezTo>
                  <a:pt x="1053408" y="1848347"/>
                  <a:pt x="346451" y="1428523"/>
                  <a:pt x="438299" y="1301603"/>
                </a:cubicBezTo>
                <a:cubicBezTo>
                  <a:pt x="446911" y="1289705"/>
                  <a:pt x="461690" y="1282944"/>
                  <a:pt x="481677" y="1280623"/>
                </a:cubicBezTo>
                <a:close/>
                <a:moveTo>
                  <a:pt x="1219547" y="524210"/>
                </a:moveTo>
                <a:cubicBezTo>
                  <a:pt x="1394693" y="527995"/>
                  <a:pt x="1919305" y="1146188"/>
                  <a:pt x="2142884" y="1416728"/>
                </a:cubicBezTo>
                <a:cubicBezTo>
                  <a:pt x="2381370" y="1705306"/>
                  <a:pt x="2672138" y="2239474"/>
                  <a:pt x="2620283" y="2263394"/>
                </a:cubicBezTo>
                <a:cubicBezTo>
                  <a:pt x="2607319" y="2269374"/>
                  <a:pt x="2568020" y="2248400"/>
                  <a:pt x="2512246" y="2208580"/>
                </a:cubicBezTo>
                <a:lnTo>
                  <a:pt x="2441239" y="2154003"/>
                </a:lnTo>
                <a:lnTo>
                  <a:pt x="2476022" y="2192573"/>
                </a:lnTo>
                <a:cubicBezTo>
                  <a:pt x="2600641" y="2336019"/>
                  <a:pt x="2697665" y="2473939"/>
                  <a:pt x="2677308" y="2488739"/>
                </a:cubicBezTo>
                <a:cubicBezTo>
                  <a:pt x="2644738" y="2512420"/>
                  <a:pt x="2267662" y="2286983"/>
                  <a:pt x="2045875" y="2095884"/>
                </a:cubicBezTo>
                <a:cubicBezTo>
                  <a:pt x="1824088" y="1904784"/>
                  <a:pt x="1392482" y="1533986"/>
                  <a:pt x="1473340" y="1454373"/>
                </a:cubicBezTo>
                <a:cubicBezTo>
                  <a:pt x="1478394" y="1449398"/>
                  <a:pt x="1485032" y="1446321"/>
                  <a:pt x="1493085" y="1444969"/>
                </a:cubicBezTo>
                <a:cubicBezTo>
                  <a:pt x="1568586" y="1432286"/>
                  <a:pt x="1768497" y="1571086"/>
                  <a:pt x="1953739" y="1716428"/>
                </a:cubicBezTo>
                <a:lnTo>
                  <a:pt x="2027330" y="1775444"/>
                </a:lnTo>
                <a:lnTo>
                  <a:pt x="1939147" y="1683239"/>
                </a:lnTo>
                <a:cubicBezTo>
                  <a:pt x="1900893" y="1641549"/>
                  <a:pt x="1864684" y="1600215"/>
                  <a:pt x="1831753" y="1560250"/>
                </a:cubicBezTo>
                <a:cubicBezTo>
                  <a:pt x="1568301" y="1240530"/>
                  <a:pt x="1055337" y="619835"/>
                  <a:pt x="1189371" y="531929"/>
                </a:cubicBezTo>
                <a:cubicBezTo>
                  <a:pt x="1197748" y="526435"/>
                  <a:pt x="1207871" y="523957"/>
                  <a:pt x="1219547" y="524210"/>
                </a:cubicBezTo>
                <a:close/>
                <a:moveTo>
                  <a:pt x="4595007" y="380466"/>
                </a:moveTo>
                <a:cubicBezTo>
                  <a:pt x="4605769" y="380253"/>
                  <a:pt x="4615582" y="382705"/>
                  <a:pt x="4624331" y="388084"/>
                </a:cubicBezTo>
                <a:cubicBezTo>
                  <a:pt x="4764315" y="474135"/>
                  <a:pt x="4315987" y="1218435"/>
                  <a:pt x="4124273" y="1526659"/>
                </a:cubicBezTo>
                <a:lnTo>
                  <a:pt x="4097974" y="1565715"/>
                </a:lnTo>
                <a:lnTo>
                  <a:pt x="4154052" y="1511473"/>
                </a:lnTo>
                <a:cubicBezTo>
                  <a:pt x="4279106" y="1394565"/>
                  <a:pt x="4394795" y="1304790"/>
                  <a:pt x="4450631" y="1313535"/>
                </a:cubicBezTo>
                <a:cubicBezTo>
                  <a:pt x="4458076" y="1314701"/>
                  <a:pt x="4464457" y="1317618"/>
                  <a:pt x="4469654" y="1322456"/>
                </a:cubicBezTo>
                <a:cubicBezTo>
                  <a:pt x="4542413" y="1390190"/>
                  <a:pt x="4227264" y="1756124"/>
                  <a:pt x="4027056" y="1975580"/>
                </a:cubicBezTo>
                <a:lnTo>
                  <a:pt x="3968255" y="2039318"/>
                </a:lnTo>
                <a:lnTo>
                  <a:pt x="3973911" y="2033837"/>
                </a:lnTo>
                <a:cubicBezTo>
                  <a:pt x="4095671" y="1919826"/>
                  <a:pt x="4233381" y="1802619"/>
                  <a:pt x="4358717" y="1712787"/>
                </a:cubicBezTo>
                <a:cubicBezTo>
                  <a:pt x="4672056" y="1488207"/>
                  <a:pt x="5261894" y="1064185"/>
                  <a:pt x="5414579" y="1117333"/>
                </a:cubicBezTo>
                <a:cubicBezTo>
                  <a:pt x="5424758" y="1120876"/>
                  <a:pt x="5432994" y="1126540"/>
                  <a:pt x="5439076" y="1134525"/>
                </a:cubicBezTo>
                <a:cubicBezTo>
                  <a:pt x="5536384" y="1262288"/>
                  <a:pt x="4821665" y="1791068"/>
                  <a:pt x="4520011" y="2007938"/>
                </a:cubicBezTo>
                <a:cubicBezTo>
                  <a:pt x="4444597" y="2062155"/>
                  <a:pt x="4352891" y="2119077"/>
                  <a:pt x="4257333" y="2173193"/>
                </a:cubicBezTo>
                <a:lnTo>
                  <a:pt x="4176798" y="2216825"/>
                </a:lnTo>
                <a:lnTo>
                  <a:pt x="4228768" y="2194011"/>
                </a:lnTo>
                <a:cubicBezTo>
                  <a:pt x="4452900" y="2096142"/>
                  <a:pt x="4768225" y="1964048"/>
                  <a:pt x="4909716" y="1958919"/>
                </a:cubicBezTo>
                <a:cubicBezTo>
                  <a:pt x="4947032" y="1957566"/>
                  <a:pt x="4972258" y="1965044"/>
                  <a:pt x="4980529" y="1984310"/>
                </a:cubicBezTo>
                <a:cubicBezTo>
                  <a:pt x="5024645" y="2087065"/>
                  <a:pt x="4442215" y="2353632"/>
                  <a:pt x="4197506" y="2461749"/>
                </a:cubicBezTo>
                <a:lnTo>
                  <a:pt x="4156052" y="2478431"/>
                </a:lnTo>
                <a:lnTo>
                  <a:pt x="4248901" y="2443362"/>
                </a:lnTo>
                <a:cubicBezTo>
                  <a:pt x="4410243" y="2385388"/>
                  <a:pt x="4587730" y="2330473"/>
                  <a:pt x="4742112" y="2295775"/>
                </a:cubicBezTo>
                <a:cubicBezTo>
                  <a:pt x="5076605" y="2220595"/>
                  <a:pt x="5667312" y="2087059"/>
                  <a:pt x="5896339" y="2121302"/>
                </a:cubicBezTo>
                <a:cubicBezTo>
                  <a:pt x="5949191" y="2129203"/>
                  <a:pt x="5982782" y="2146040"/>
                  <a:pt x="5989519" y="2174591"/>
                </a:cubicBezTo>
                <a:cubicBezTo>
                  <a:pt x="6025447" y="2326863"/>
                  <a:pt x="5138077" y="2539715"/>
                  <a:pt x="4766233" y="2623828"/>
                </a:cubicBezTo>
                <a:cubicBezTo>
                  <a:pt x="4394390" y="2707942"/>
                  <a:pt x="3762477" y="2733949"/>
                  <a:pt x="3758458" y="2679274"/>
                </a:cubicBezTo>
                <a:cubicBezTo>
                  <a:pt x="3756950" y="2658771"/>
                  <a:pt x="3837006" y="2612727"/>
                  <a:pt x="3959376" y="2558302"/>
                </a:cubicBezTo>
                <a:lnTo>
                  <a:pt x="4076928" y="2509039"/>
                </a:lnTo>
                <a:lnTo>
                  <a:pt x="3988572" y="2539474"/>
                </a:lnTo>
                <a:cubicBezTo>
                  <a:pt x="3763721" y="2611766"/>
                  <a:pt x="3519578" y="2661559"/>
                  <a:pt x="3512274" y="2633014"/>
                </a:cubicBezTo>
                <a:cubicBezTo>
                  <a:pt x="3506186" y="2609227"/>
                  <a:pt x="3646688" y="2505664"/>
                  <a:pt x="3819084" y="2402215"/>
                </a:cubicBezTo>
                <a:lnTo>
                  <a:pt x="3913651" y="2347603"/>
                </a:lnTo>
                <a:lnTo>
                  <a:pt x="3843298" y="2379185"/>
                </a:lnTo>
                <a:cubicBezTo>
                  <a:pt x="3724607" y="2429142"/>
                  <a:pt x="3639229" y="2454193"/>
                  <a:pt x="3629149" y="2435746"/>
                </a:cubicBezTo>
                <a:cubicBezTo>
                  <a:pt x="3619068" y="2417299"/>
                  <a:pt x="3672142" y="2344709"/>
                  <a:pt x="3760048" y="2248543"/>
                </a:cubicBezTo>
                <a:lnTo>
                  <a:pt x="3834916" y="2170312"/>
                </a:lnTo>
                <a:lnTo>
                  <a:pt x="3790396" y="2210438"/>
                </a:lnTo>
                <a:cubicBezTo>
                  <a:pt x="3614179" y="2362602"/>
                  <a:pt x="3410921" y="2501494"/>
                  <a:pt x="3392362" y="2478099"/>
                </a:cubicBezTo>
                <a:cubicBezTo>
                  <a:pt x="3379989" y="2462503"/>
                  <a:pt x="3432462" y="2364254"/>
                  <a:pt x="3512907" y="2243292"/>
                </a:cubicBezTo>
                <a:lnTo>
                  <a:pt x="3535303" y="2210889"/>
                </a:lnTo>
                <a:lnTo>
                  <a:pt x="3534027" y="2211912"/>
                </a:lnTo>
                <a:cubicBezTo>
                  <a:pt x="3503625" y="2234487"/>
                  <a:pt x="3482330" y="2244325"/>
                  <a:pt x="3474050" y="2237424"/>
                </a:cubicBezTo>
                <a:cubicBezTo>
                  <a:pt x="3429886" y="2200615"/>
                  <a:pt x="3646585" y="1646625"/>
                  <a:pt x="3859292" y="1305809"/>
                </a:cubicBezTo>
                <a:cubicBezTo>
                  <a:pt x="4058705" y="986294"/>
                  <a:pt x="4433584" y="383645"/>
                  <a:pt x="4595007" y="380466"/>
                </a:cubicBezTo>
                <a:close/>
                <a:moveTo>
                  <a:pt x="2303213" y="27742"/>
                </a:moveTo>
                <a:cubicBezTo>
                  <a:pt x="2313332" y="25961"/>
                  <a:pt x="2323760" y="27571"/>
                  <a:pt x="2334441" y="32239"/>
                </a:cubicBezTo>
                <a:cubicBezTo>
                  <a:pt x="2494666" y="102268"/>
                  <a:pt x="2712011" y="860626"/>
                  <a:pt x="2801576" y="1190224"/>
                </a:cubicBezTo>
                <a:cubicBezTo>
                  <a:pt x="2897112" y="1541794"/>
                  <a:pt x="2934702" y="2135263"/>
                  <a:pt x="2876429" y="2137167"/>
                </a:cubicBezTo>
                <a:cubicBezTo>
                  <a:pt x="2858219" y="2137762"/>
                  <a:pt x="2820203" y="2084635"/>
                  <a:pt x="2773330" y="1999426"/>
                </a:cubicBezTo>
                <a:lnTo>
                  <a:pt x="2772113" y="1997134"/>
                </a:lnTo>
                <a:lnTo>
                  <a:pt x="2778447" y="2017094"/>
                </a:lnTo>
                <a:cubicBezTo>
                  <a:pt x="2831682" y="2196665"/>
                  <a:pt x="2862031" y="2360455"/>
                  <a:pt x="2837163" y="2366070"/>
                </a:cubicBezTo>
                <a:cubicBezTo>
                  <a:pt x="2797374" y="2375053"/>
                  <a:pt x="2548053" y="2022389"/>
                  <a:pt x="2426155" y="1761483"/>
                </a:cubicBezTo>
                <a:cubicBezTo>
                  <a:pt x="2304257" y="1500577"/>
                  <a:pt x="2066578" y="993841"/>
                  <a:pt x="2174166" y="952503"/>
                </a:cubicBezTo>
                <a:cubicBezTo>
                  <a:pt x="2180890" y="949919"/>
                  <a:pt x="2188259" y="949688"/>
                  <a:pt x="2196193" y="951582"/>
                </a:cubicBezTo>
                <a:cubicBezTo>
                  <a:pt x="2270572" y="969342"/>
                  <a:pt x="2394595" y="1173936"/>
                  <a:pt x="2502443" y="1378808"/>
                </a:cubicBezTo>
                <a:lnTo>
                  <a:pt x="2517097" y="1407404"/>
                </a:lnTo>
                <a:lnTo>
                  <a:pt x="2497973" y="1353669"/>
                </a:lnTo>
                <a:cubicBezTo>
                  <a:pt x="2480659" y="1301433"/>
                  <a:pt x="2465080" y="1250297"/>
                  <a:pt x="2451939" y="1201644"/>
                </a:cubicBezTo>
                <a:cubicBezTo>
                  <a:pt x="2346804" y="812426"/>
                  <a:pt x="2141307" y="56236"/>
                  <a:pt x="2303213" y="27742"/>
                </a:cubicBezTo>
                <a:close/>
                <a:moveTo>
                  <a:pt x="3586630" y="1256"/>
                </a:moveTo>
                <a:cubicBezTo>
                  <a:pt x="3748463" y="37608"/>
                  <a:pt x="3604669" y="887505"/>
                  <a:pt x="3539487" y="1241411"/>
                </a:cubicBezTo>
                <a:cubicBezTo>
                  <a:pt x="3531340" y="1285650"/>
                  <a:pt x="3520708" y="1332952"/>
                  <a:pt x="3508234" y="1381821"/>
                </a:cubicBezTo>
                <a:lnTo>
                  <a:pt x="3500283" y="1409975"/>
                </a:lnTo>
                <a:lnTo>
                  <a:pt x="3541952" y="1308905"/>
                </a:lnTo>
                <a:cubicBezTo>
                  <a:pt x="3628067" y="1106407"/>
                  <a:pt x="3724516" y="915580"/>
                  <a:pt x="3793569" y="900950"/>
                </a:cubicBezTo>
                <a:cubicBezTo>
                  <a:pt x="3800935" y="899389"/>
                  <a:pt x="3807990" y="899833"/>
                  <a:pt x="3814686" y="902481"/>
                </a:cubicBezTo>
                <a:cubicBezTo>
                  <a:pt x="3921833" y="944858"/>
                  <a:pt x="3708838" y="1528929"/>
                  <a:pt x="3616474" y="1771594"/>
                </a:cubicBezTo>
                <a:cubicBezTo>
                  <a:pt x="3524111" y="2014259"/>
                  <a:pt x="3295540" y="2378657"/>
                  <a:pt x="3260503" y="2358469"/>
                </a:cubicBezTo>
                <a:cubicBezTo>
                  <a:pt x="3238606" y="2345852"/>
                  <a:pt x="3260926" y="2177296"/>
                  <a:pt x="3305801" y="1987122"/>
                </a:cubicBezTo>
                <a:lnTo>
                  <a:pt x="3323020" y="1919537"/>
                </a:lnTo>
                <a:lnTo>
                  <a:pt x="3311178" y="1947596"/>
                </a:lnTo>
                <a:cubicBezTo>
                  <a:pt x="3260339" y="2059918"/>
                  <a:pt x="3216019" y="2132429"/>
                  <a:pt x="3195542" y="2124696"/>
                </a:cubicBezTo>
                <a:cubicBezTo>
                  <a:pt x="3178478" y="2118252"/>
                  <a:pt x="3166569" y="2055733"/>
                  <a:pt x="3160479" y="1960866"/>
                </a:cubicBezTo>
                <a:lnTo>
                  <a:pt x="3158120" y="1912405"/>
                </a:lnTo>
                <a:lnTo>
                  <a:pt x="3150005" y="1973931"/>
                </a:lnTo>
                <a:cubicBezTo>
                  <a:pt x="3122022" y="2158676"/>
                  <a:pt x="3079881" y="2320049"/>
                  <a:pt x="3054791" y="2315428"/>
                </a:cubicBezTo>
                <a:cubicBezTo>
                  <a:pt x="3014648" y="2308034"/>
                  <a:pt x="2937482" y="1888474"/>
                  <a:pt x="2937482" y="1602591"/>
                </a:cubicBezTo>
                <a:cubicBezTo>
                  <a:pt x="2937482" y="1316709"/>
                  <a:pt x="2936636" y="761099"/>
                  <a:pt x="3052451" y="765536"/>
                </a:cubicBezTo>
                <a:cubicBezTo>
                  <a:pt x="3124834" y="768309"/>
                  <a:pt x="3155762" y="1011015"/>
                  <a:pt x="3168874" y="1255721"/>
                </a:cubicBezTo>
                <a:lnTo>
                  <a:pt x="3174773" y="1400403"/>
                </a:lnTo>
                <a:lnTo>
                  <a:pt x="3188035" y="1272529"/>
                </a:lnTo>
                <a:cubicBezTo>
                  <a:pt x="3194841" y="1218750"/>
                  <a:pt x="3202769" y="1166629"/>
                  <a:pt x="3211862" y="1117684"/>
                </a:cubicBezTo>
                <a:cubicBezTo>
                  <a:pt x="3284606" y="726122"/>
                  <a:pt x="3424795" y="-35096"/>
                  <a:pt x="3586630" y="1256"/>
                </a:cubicBezTo>
                <a:close/>
              </a:path>
            </a:pathLst>
          </a:custGeom>
          <a:gradFill flip="none" rotWithShape="1">
            <a:gsLst>
              <a:gs pos="0">
                <a:srgbClr val="FF6D6D">
                  <a:alpha val="28627"/>
                </a:srgbClr>
              </a:gs>
              <a:gs pos="40846">
                <a:srgbClr val="FF0000">
                  <a:alpha val="72000"/>
                </a:srgbClr>
              </a:gs>
              <a:gs pos="27000">
                <a:srgbClr val="FF7A00">
                  <a:alpha val="27000"/>
                </a:srgbClr>
              </a:gs>
              <a:gs pos="70000">
                <a:srgbClr val="FF7D7D">
                  <a:alpha val="12941"/>
                </a:srgbClr>
              </a:gs>
              <a:gs pos="100000">
                <a:srgbClr val="4D0808">
                  <a:alpha val="74000"/>
                </a:srgb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C00000"/>
            </a:solidFill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" name="3 Forma libre"/>
          <p:cNvSpPr/>
          <p:nvPr/>
        </p:nvSpPr>
        <p:spPr>
          <a:xfrm rot="10800000">
            <a:off x="-40223" y="5542017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288540" y="15432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183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54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14 Rectángulo"/>
          <p:cNvSpPr/>
          <p:nvPr/>
        </p:nvSpPr>
        <p:spPr>
          <a:xfrm>
            <a:off x="-31815" y="6180"/>
            <a:ext cx="9175255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1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700" y="88762"/>
            <a:ext cx="9144000" cy="659735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4"/>
          <p:cNvSpPr/>
          <p:nvPr/>
        </p:nvSpPr>
        <p:spPr>
          <a:xfrm rot="19404323" flipH="1">
            <a:off x="3361416" y="117392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Forma libre 4"/>
          <p:cNvSpPr/>
          <p:nvPr/>
        </p:nvSpPr>
        <p:spPr>
          <a:xfrm rot="19404323" flipH="1">
            <a:off x="2443786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chilly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Forma libre 4"/>
          <p:cNvSpPr/>
          <p:nvPr/>
        </p:nvSpPr>
        <p:spPr>
          <a:xfrm rot="2195677">
            <a:off x="5127443" y="1111198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Forma libre 4"/>
          <p:cNvSpPr/>
          <p:nvPr/>
        </p:nvSpPr>
        <p:spPr>
          <a:xfrm rot="19404323" flipH="1">
            <a:off x="1331539" y="-79157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>
                  <a:lumMod val="77000"/>
                  <a:lumOff val="23000"/>
                </a:srgbClr>
              </a:gs>
              <a:gs pos="72000">
                <a:srgbClr val="00B050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Forma libre 4"/>
          <p:cNvSpPr/>
          <p:nvPr/>
        </p:nvSpPr>
        <p:spPr>
          <a:xfrm rot="2195677">
            <a:off x="5680784" y="2622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Forma libre 4"/>
          <p:cNvSpPr/>
          <p:nvPr/>
        </p:nvSpPr>
        <p:spPr>
          <a:xfrm rot="2195677">
            <a:off x="6412963" y="-732146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Forma libre 4"/>
          <p:cNvSpPr/>
          <p:nvPr/>
        </p:nvSpPr>
        <p:spPr>
          <a:xfrm rot="13065422">
            <a:off x="3361526" y="3405006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Forma libre 4"/>
          <p:cNvSpPr/>
          <p:nvPr/>
        </p:nvSpPr>
        <p:spPr>
          <a:xfrm rot="12893889">
            <a:off x="2443786" y="3413977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Forma libre 4"/>
          <p:cNvSpPr/>
          <p:nvPr/>
        </p:nvSpPr>
        <p:spPr>
          <a:xfrm rot="13079256">
            <a:off x="1359350" y="3451347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Forma libre 4"/>
          <p:cNvSpPr/>
          <p:nvPr/>
        </p:nvSpPr>
        <p:spPr>
          <a:xfrm rot="8636132" flipH="1">
            <a:off x="5040877" y="3368131"/>
            <a:ext cx="633177" cy="214649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Forma libre 4"/>
          <p:cNvSpPr/>
          <p:nvPr/>
        </p:nvSpPr>
        <p:spPr>
          <a:xfrm rot="8688495" flipH="1">
            <a:off x="5762498" y="3411470"/>
            <a:ext cx="899960" cy="2986819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Forma libre 4"/>
          <p:cNvSpPr/>
          <p:nvPr/>
        </p:nvSpPr>
        <p:spPr>
          <a:xfrm rot="8583633" flipH="1">
            <a:off x="6344863" y="3410223"/>
            <a:ext cx="1389888" cy="3934230"/>
          </a:xfrm>
          <a:custGeom>
            <a:avLst/>
            <a:gdLst>
              <a:gd name="connsiteX0" fmla="*/ 1410060 w 1410060"/>
              <a:gd name="connsiteY0" fmla="*/ 2870892 h 3255641"/>
              <a:gd name="connsiteX1" fmla="*/ 1309299 w 1410060"/>
              <a:gd name="connsiteY1" fmla="*/ 3254418 h 3255641"/>
              <a:gd name="connsiteX2" fmla="*/ 1410060 w 1410060"/>
              <a:gd name="connsiteY2" fmla="*/ 2870892 h 3255641"/>
              <a:gd name="connsiteX3" fmla="*/ 1301154 w 1410060"/>
              <a:gd name="connsiteY3" fmla="*/ 2721634 h 3255641"/>
              <a:gd name="connsiteX4" fmla="*/ 1070773 w 1410060"/>
              <a:gd name="connsiteY4" fmla="*/ 3135661 h 3255641"/>
              <a:gd name="connsiteX5" fmla="*/ 1053533 w 1410060"/>
              <a:gd name="connsiteY5" fmla="*/ 3129402 h 3255641"/>
              <a:gd name="connsiteX6" fmla="*/ 1301154 w 1410060"/>
              <a:gd name="connsiteY6" fmla="*/ 2721634 h 3255641"/>
              <a:gd name="connsiteX7" fmla="*/ 1160853 w 1410060"/>
              <a:gd name="connsiteY7" fmla="*/ 2557635 h 3255641"/>
              <a:gd name="connsiteX8" fmla="*/ 824315 w 1410060"/>
              <a:gd name="connsiteY8" fmla="*/ 2967659 h 3255641"/>
              <a:gd name="connsiteX9" fmla="*/ 782759 w 1410060"/>
              <a:gd name="connsiteY9" fmla="*/ 2951725 h 3255641"/>
              <a:gd name="connsiteX10" fmla="*/ 1160853 w 1410060"/>
              <a:gd name="connsiteY10" fmla="*/ 2557635 h 3255641"/>
              <a:gd name="connsiteX11" fmla="*/ 1084621 w 1410060"/>
              <a:gd name="connsiteY11" fmla="*/ 2349020 h 3255641"/>
              <a:gd name="connsiteX12" fmla="*/ 571849 w 1410060"/>
              <a:gd name="connsiteY12" fmla="*/ 2778291 h 3255641"/>
              <a:gd name="connsiteX13" fmla="*/ 521964 w 1410060"/>
              <a:gd name="connsiteY13" fmla="*/ 2745854 h 3255641"/>
              <a:gd name="connsiteX14" fmla="*/ 1084621 w 1410060"/>
              <a:gd name="connsiteY14" fmla="*/ 2349020 h 3255641"/>
              <a:gd name="connsiteX15" fmla="*/ 1017496 w 1410060"/>
              <a:gd name="connsiteY15" fmla="*/ 2093539 h 3255641"/>
              <a:gd name="connsiteX16" fmla="*/ 351961 w 1410060"/>
              <a:gd name="connsiteY16" fmla="*/ 2489352 h 3255641"/>
              <a:gd name="connsiteX17" fmla="*/ 264027 w 1410060"/>
              <a:gd name="connsiteY17" fmla="*/ 2439678 h 3255641"/>
              <a:gd name="connsiteX18" fmla="*/ 1017496 w 1410060"/>
              <a:gd name="connsiteY18" fmla="*/ 2093539 h 3255641"/>
              <a:gd name="connsiteX19" fmla="*/ 574912 w 1410060"/>
              <a:gd name="connsiteY19" fmla="*/ 1888266 h 3255641"/>
              <a:gd name="connsiteX20" fmla="*/ 949104 w 1410060"/>
              <a:gd name="connsiteY20" fmla="*/ 1917408 h 3255641"/>
              <a:gd name="connsiteX21" fmla="*/ 201574 w 1410060"/>
              <a:gd name="connsiteY21" fmla="*/ 2119439 h 3255641"/>
              <a:gd name="connsiteX22" fmla="*/ 80406 w 1410060"/>
              <a:gd name="connsiteY22" fmla="*/ 2041280 h 3255641"/>
              <a:gd name="connsiteX23" fmla="*/ 574912 w 1410060"/>
              <a:gd name="connsiteY23" fmla="*/ 1888266 h 3255641"/>
              <a:gd name="connsiteX24" fmla="*/ 254330 w 1410060"/>
              <a:gd name="connsiteY24" fmla="*/ 1503657 h 3255641"/>
              <a:gd name="connsiteX25" fmla="*/ 1000125 w 1410060"/>
              <a:gd name="connsiteY25" fmla="*/ 1612589 h 3255641"/>
              <a:gd name="connsiteX26" fmla="*/ 17 w 1410060"/>
              <a:gd name="connsiteY26" fmla="*/ 1629909 h 3255641"/>
              <a:gd name="connsiteX27" fmla="*/ 254330 w 1410060"/>
              <a:gd name="connsiteY27" fmla="*/ 1503657 h 3255641"/>
              <a:gd name="connsiteX28" fmla="*/ 201573 w 1410060"/>
              <a:gd name="connsiteY28" fmla="*/ 1136203 h 3255641"/>
              <a:gd name="connsiteX29" fmla="*/ 949103 w 1410060"/>
              <a:gd name="connsiteY29" fmla="*/ 1338235 h 3255641"/>
              <a:gd name="connsiteX30" fmla="*/ 80405 w 1410060"/>
              <a:gd name="connsiteY30" fmla="*/ 1214362 h 3255641"/>
              <a:gd name="connsiteX31" fmla="*/ 201573 w 1410060"/>
              <a:gd name="connsiteY31" fmla="*/ 1136203 h 3255641"/>
              <a:gd name="connsiteX32" fmla="*/ 351960 w 1410060"/>
              <a:gd name="connsiteY32" fmla="*/ 766291 h 3255641"/>
              <a:gd name="connsiteX33" fmla="*/ 1017495 w 1410060"/>
              <a:gd name="connsiteY33" fmla="*/ 1162103 h 3255641"/>
              <a:gd name="connsiteX34" fmla="*/ 264026 w 1410060"/>
              <a:gd name="connsiteY34" fmla="*/ 815964 h 3255641"/>
              <a:gd name="connsiteX35" fmla="*/ 351960 w 1410060"/>
              <a:gd name="connsiteY35" fmla="*/ 766291 h 3255641"/>
              <a:gd name="connsiteX36" fmla="*/ 571848 w 1410060"/>
              <a:gd name="connsiteY36" fmla="*/ 477351 h 3255641"/>
              <a:gd name="connsiteX37" fmla="*/ 1084620 w 1410060"/>
              <a:gd name="connsiteY37" fmla="*/ 906622 h 3255641"/>
              <a:gd name="connsiteX38" fmla="*/ 521963 w 1410060"/>
              <a:gd name="connsiteY38" fmla="*/ 509789 h 3255641"/>
              <a:gd name="connsiteX39" fmla="*/ 571848 w 1410060"/>
              <a:gd name="connsiteY39" fmla="*/ 477351 h 3255641"/>
              <a:gd name="connsiteX40" fmla="*/ 824314 w 1410060"/>
              <a:gd name="connsiteY40" fmla="*/ 287983 h 3255641"/>
              <a:gd name="connsiteX41" fmla="*/ 1160852 w 1410060"/>
              <a:gd name="connsiteY41" fmla="*/ 698007 h 3255641"/>
              <a:gd name="connsiteX42" fmla="*/ 782758 w 1410060"/>
              <a:gd name="connsiteY42" fmla="*/ 303918 h 3255641"/>
              <a:gd name="connsiteX43" fmla="*/ 824314 w 1410060"/>
              <a:gd name="connsiteY43" fmla="*/ 287983 h 3255641"/>
              <a:gd name="connsiteX44" fmla="*/ 1070772 w 1410060"/>
              <a:gd name="connsiteY44" fmla="*/ 119981 h 3255641"/>
              <a:gd name="connsiteX45" fmla="*/ 1301153 w 1410060"/>
              <a:gd name="connsiteY45" fmla="*/ 534008 h 3255641"/>
              <a:gd name="connsiteX46" fmla="*/ 1053532 w 1410060"/>
              <a:gd name="connsiteY46" fmla="*/ 126241 h 3255641"/>
              <a:gd name="connsiteX47" fmla="*/ 1070772 w 1410060"/>
              <a:gd name="connsiteY47" fmla="*/ 119981 h 3255641"/>
              <a:gd name="connsiteX48" fmla="*/ 1323507 w 1410060"/>
              <a:gd name="connsiteY48" fmla="*/ 686 h 3255641"/>
              <a:gd name="connsiteX49" fmla="*/ 1410059 w 1410060"/>
              <a:gd name="connsiteY49" fmla="*/ 384750 h 3255641"/>
              <a:gd name="connsiteX50" fmla="*/ 1309298 w 1410060"/>
              <a:gd name="connsiteY50" fmla="*/ 1224 h 3255641"/>
              <a:gd name="connsiteX51" fmla="*/ 1323507 w 1410060"/>
              <a:gd name="connsiteY51" fmla="*/ 686 h 3255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410060" h="3255641">
                <a:moveTo>
                  <a:pt x="1410060" y="2870892"/>
                </a:moveTo>
                <a:cubicBezTo>
                  <a:pt x="1404359" y="2963192"/>
                  <a:pt x="1389037" y="3277664"/>
                  <a:pt x="1309299" y="3254418"/>
                </a:cubicBezTo>
                <a:cubicBezTo>
                  <a:pt x="1229561" y="3231173"/>
                  <a:pt x="1363766" y="2952459"/>
                  <a:pt x="1410060" y="2870892"/>
                </a:cubicBezTo>
                <a:close/>
                <a:moveTo>
                  <a:pt x="1301154" y="2721634"/>
                </a:moveTo>
                <a:cubicBezTo>
                  <a:pt x="1266596" y="2820526"/>
                  <a:pt x="1158473" y="3144008"/>
                  <a:pt x="1070773" y="3135661"/>
                </a:cubicBezTo>
                <a:cubicBezTo>
                  <a:pt x="1064927" y="3135104"/>
                  <a:pt x="1059171" y="3133073"/>
                  <a:pt x="1053533" y="3129402"/>
                </a:cubicBezTo>
                <a:cubicBezTo>
                  <a:pt x="963337" y="3070667"/>
                  <a:pt x="1218021" y="2798503"/>
                  <a:pt x="1301154" y="2721634"/>
                </a:cubicBezTo>
                <a:close/>
                <a:moveTo>
                  <a:pt x="1160853" y="2557635"/>
                </a:moveTo>
                <a:cubicBezTo>
                  <a:pt x="1103989" y="2654752"/>
                  <a:pt x="931761" y="2959147"/>
                  <a:pt x="824315" y="2967659"/>
                </a:cubicBezTo>
                <a:cubicBezTo>
                  <a:pt x="808966" y="2968875"/>
                  <a:pt x="794939" y="2964053"/>
                  <a:pt x="782759" y="2951725"/>
                </a:cubicBezTo>
                <a:cubicBezTo>
                  <a:pt x="685319" y="2853102"/>
                  <a:pt x="1045582" y="2619802"/>
                  <a:pt x="1160853" y="2557635"/>
                </a:cubicBezTo>
                <a:close/>
                <a:moveTo>
                  <a:pt x="1084621" y="2349020"/>
                </a:moveTo>
                <a:cubicBezTo>
                  <a:pt x="992361" y="2457285"/>
                  <a:pt x="710860" y="2798350"/>
                  <a:pt x="571849" y="2778291"/>
                </a:cubicBezTo>
                <a:cubicBezTo>
                  <a:pt x="551990" y="2775426"/>
                  <a:pt x="535039" y="2765191"/>
                  <a:pt x="521964" y="2745854"/>
                </a:cubicBezTo>
                <a:cubicBezTo>
                  <a:pt x="417358" y="2591160"/>
                  <a:pt x="924784" y="2395579"/>
                  <a:pt x="1084621" y="2349020"/>
                </a:cubicBezTo>
                <a:close/>
                <a:moveTo>
                  <a:pt x="1017496" y="2093539"/>
                </a:moveTo>
                <a:cubicBezTo>
                  <a:pt x="893084" y="2191252"/>
                  <a:pt x="529472" y="2485462"/>
                  <a:pt x="351961" y="2489352"/>
                </a:cubicBezTo>
                <a:cubicBezTo>
                  <a:pt x="310996" y="2490249"/>
                  <a:pt x="279943" y="2475686"/>
                  <a:pt x="264027" y="2439678"/>
                </a:cubicBezTo>
                <a:cubicBezTo>
                  <a:pt x="179140" y="2247641"/>
                  <a:pt x="819439" y="2117611"/>
                  <a:pt x="1017496" y="2093539"/>
                </a:cubicBezTo>
                <a:close/>
                <a:moveTo>
                  <a:pt x="574912" y="1888266"/>
                </a:moveTo>
                <a:cubicBezTo>
                  <a:pt x="725106" y="1891024"/>
                  <a:pt x="870926" y="1905636"/>
                  <a:pt x="949104" y="1917408"/>
                </a:cubicBezTo>
                <a:cubicBezTo>
                  <a:pt x="805581" y="1972069"/>
                  <a:pt x="405159" y="2130771"/>
                  <a:pt x="201574" y="2119439"/>
                </a:cubicBezTo>
                <a:cubicBezTo>
                  <a:pt x="133712" y="2115662"/>
                  <a:pt x="87721" y="2092993"/>
                  <a:pt x="80406" y="2041280"/>
                </a:cubicBezTo>
                <a:cubicBezTo>
                  <a:pt x="62118" y="1911998"/>
                  <a:pt x="324590" y="1883668"/>
                  <a:pt x="574912" y="1888266"/>
                </a:cubicBezTo>
                <a:close/>
                <a:moveTo>
                  <a:pt x="254330" y="1503657"/>
                </a:moveTo>
                <a:cubicBezTo>
                  <a:pt x="500676" y="1500500"/>
                  <a:pt x="857305" y="1581917"/>
                  <a:pt x="1000125" y="1612589"/>
                </a:cubicBezTo>
                <a:cubicBezTo>
                  <a:pt x="771106" y="1687645"/>
                  <a:pt x="4284" y="1875287"/>
                  <a:pt x="17" y="1629909"/>
                </a:cubicBezTo>
                <a:cubicBezTo>
                  <a:pt x="-1583" y="1537893"/>
                  <a:pt x="106523" y="1505552"/>
                  <a:pt x="254330" y="1503657"/>
                </a:cubicBezTo>
                <a:close/>
                <a:moveTo>
                  <a:pt x="201573" y="1136203"/>
                </a:moveTo>
                <a:cubicBezTo>
                  <a:pt x="405158" y="1124872"/>
                  <a:pt x="805580" y="1283573"/>
                  <a:pt x="949103" y="1338235"/>
                </a:cubicBezTo>
                <a:cubicBezTo>
                  <a:pt x="740628" y="1369627"/>
                  <a:pt x="51144" y="1421214"/>
                  <a:pt x="80405" y="1214362"/>
                </a:cubicBezTo>
                <a:cubicBezTo>
                  <a:pt x="87720" y="1162650"/>
                  <a:pt x="133711" y="1139980"/>
                  <a:pt x="201573" y="1136203"/>
                </a:cubicBezTo>
                <a:close/>
                <a:moveTo>
                  <a:pt x="351960" y="766291"/>
                </a:moveTo>
                <a:cubicBezTo>
                  <a:pt x="529471" y="770180"/>
                  <a:pt x="893083" y="1064391"/>
                  <a:pt x="1017495" y="1162103"/>
                </a:cubicBezTo>
                <a:cubicBezTo>
                  <a:pt x="819438" y="1138031"/>
                  <a:pt x="179139" y="1008001"/>
                  <a:pt x="264026" y="815964"/>
                </a:cubicBezTo>
                <a:cubicBezTo>
                  <a:pt x="279942" y="779957"/>
                  <a:pt x="310995" y="765394"/>
                  <a:pt x="351960" y="766291"/>
                </a:cubicBezTo>
                <a:close/>
                <a:moveTo>
                  <a:pt x="571848" y="477351"/>
                </a:moveTo>
                <a:cubicBezTo>
                  <a:pt x="710859" y="457293"/>
                  <a:pt x="992360" y="798358"/>
                  <a:pt x="1084620" y="906622"/>
                </a:cubicBezTo>
                <a:cubicBezTo>
                  <a:pt x="924783" y="860063"/>
                  <a:pt x="417357" y="664483"/>
                  <a:pt x="521963" y="509789"/>
                </a:cubicBezTo>
                <a:cubicBezTo>
                  <a:pt x="535038" y="490452"/>
                  <a:pt x="551989" y="480216"/>
                  <a:pt x="571848" y="477351"/>
                </a:cubicBezTo>
                <a:close/>
                <a:moveTo>
                  <a:pt x="824314" y="287983"/>
                </a:moveTo>
                <a:cubicBezTo>
                  <a:pt x="931760" y="296495"/>
                  <a:pt x="1103988" y="600891"/>
                  <a:pt x="1160852" y="698007"/>
                </a:cubicBezTo>
                <a:cubicBezTo>
                  <a:pt x="1045581" y="635840"/>
                  <a:pt x="685318" y="402540"/>
                  <a:pt x="782758" y="303918"/>
                </a:cubicBezTo>
                <a:cubicBezTo>
                  <a:pt x="794938" y="291589"/>
                  <a:pt x="808965" y="286767"/>
                  <a:pt x="824314" y="287983"/>
                </a:cubicBezTo>
                <a:close/>
                <a:moveTo>
                  <a:pt x="1070772" y="119981"/>
                </a:moveTo>
                <a:cubicBezTo>
                  <a:pt x="1158472" y="111635"/>
                  <a:pt x="1266595" y="435117"/>
                  <a:pt x="1301153" y="534008"/>
                </a:cubicBezTo>
                <a:cubicBezTo>
                  <a:pt x="1218020" y="457140"/>
                  <a:pt x="963336" y="184975"/>
                  <a:pt x="1053532" y="126241"/>
                </a:cubicBezTo>
                <a:cubicBezTo>
                  <a:pt x="1059170" y="122570"/>
                  <a:pt x="1064926" y="120538"/>
                  <a:pt x="1070772" y="119981"/>
                </a:cubicBezTo>
                <a:close/>
                <a:moveTo>
                  <a:pt x="1323507" y="686"/>
                </a:moveTo>
                <a:cubicBezTo>
                  <a:pt x="1390914" y="16419"/>
                  <a:pt x="1404714" y="298219"/>
                  <a:pt x="1410059" y="384750"/>
                </a:cubicBezTo>
                <a:cubicBezTo>
                  <a:pt x="1363765" y="303184"/>
                  <a:pt x="1229560" y="24470"/>
                  <a:pt x="1309298" y="1224"/>
                </a:cubicBezTo>
                <a:cubicBezTo>
                  <a:pt x="1314282" y="-229"/>
                  <a:pt x="1319014" y="-362"/>
                  <a:pt x="1323507" y="686"/>
                </a:cubicBezTo>
                <a:close/>
              </a:path>
            </a:pathLst>
          </a:custGeom>
          <a:gradFill>
            <a:gsLst>
              <a:gs pos="0">
                <a:srgbClr val="C00000"/>
              </a:gs>
              <a:gs pos="25000">
                <a:srgbClr val="FF0000"/>
              </a:gs>
              <a:gs pos="50000">
                <a:srgbClr val="FFC000"/>
              </a:gs>
              <a:gs pos="78000">
                <a:srgbClr val="01A78F"/>
              </a:gs>
              <a:gs pos="100000">
                <a:srgbClr val="00B050"/>
              </a:gs>
            </a:gsLst>
            <a:lin ang="0" scaled="1"/>
          </a:gradFill>
          <a:ln w="82550"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8" name="17 Forma libre"/>
          <p:cNvSpPr/>
          <p:nvPr/>
        </p:nvSpPr>
        <p:spPr>
          <a:xfrm rot="10800000">
            <a:off x="-33731" y="5661248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299240" y="6180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221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3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7" grpId="0" animBg="1"/>
      <p:bldP spid="7" grpId="1" animBg="1"/>
      <p:bldP spid="7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4 Rectángulo"/>
          <p:cNvSpPr/>
          <p:nvPr/>
        </p:nvSpPr>
        <p:spPr>
          <a:xfrm>
            <a:off x="0" y="28018"/>
            <a:ext cx="9167763" cy="6858000"/>
          </a:xfrm>
          <a:prstGeom prst="rect">
            <a:avLst/>
          </a:prstGeom>
          <a:gradFill flip="none" rotWithShape="1">
            <a:gsLst>
              <a:gs pos="34000">
                <a:srgbClr val="200006"/>
              </a:gs>
              <a:gs pos="60000">
                <a:srgbClr val="080008"/>
              </a:gs>
              <a:gs pos="78000">
                <a:srgbClr val="4E0001"/>
              </a:gs>
              <a:gs pos="22000">
                <a:srgbClr val="C00000">
                  <a:lumMod val="46000"/>
                </a:srgbClr>
              </a:gs>
              <a:gs pos="0">
                <a:srgbClr val="FF0000"/>
              </a:gs>
              <a:gs pos="100000">
                <a:srgbClr val="FF0000"/>
              </a:gs>
              <a:gs pos="95000">
                <a:srgbClr val="C00000"/>
              </a:gs>
              <a:gs pos="4000">
                <a:srgbClr val="C00000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5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82" y="219996"/>
            <a:ext cx="9172656" cy="6491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 flipH="1">
            <a:off x="-31968" y="476672"/>
            <a:ext cx="3473554" cy="293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 flipH="1">
            <a:off x="0" y="2100052"/>
            <a:ext cx="3473554" cy="293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 flipH="1">
            <a:off x="0" y="3566437"/>
            <a:ext cx="3473554" cy="293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670446" y="476673"/>
            <a:ext cx="3473554" cy="293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634970" y="1979650"/>
            <a:ext cx="3473554" cy="293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615900" y="3566437"/>
            <a:ext cx="3473554" cy="293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-32662" y="0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Forma libre"/>
          <p:cNvSpPr/>
          <p:nvPr/>
        </p:nvSpPr>
        <p:spPr>
          <a:xfrm rot="10800000">
            <a:off x="-20461" y="5689266"/>
            <a:ext cx="9201313" cy="11967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CC0000">
                  <a:lumMod val="49000"/>
                </a:srgbClr>
              </a:gs>
              <a:gs pos="91000">
                <a:srgbClr val="391B03">
                  <a:lumMod val="0"/>
                </a:srgbClr>
              </a:gs>
              <a:gs pos="27000">
                <a:schemeClr val="tx1">
                  <a:lumMod val="95000"/>
                </a:schemeClr>
              </a:gs>
              <a:gs pos="50000">
                <a:srgbClr val="C00000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87825" y="598376"/>
            <a:ext cx="3240360" cy="244165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206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4916" y="6242927"/>
            <a:ext cx="1080120" cy="417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6"/>
          <a:stretch>
            <a:fillRect/>
          </a:stretch>
        </p:blipFill>
        <p:spPr bwMode="auto">
          <a:xfrm>
            <a:off x="7816541" y="6319744"/>
            <a:ext cx="864096" cy="26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14 Rectángulo"/>
          <p:cNvSpPr/>
          <p:nvPr/>
        </p:nvSpPr>
        <p:spPr>
          <a:xfrm>
            <a:off x="-292546" y="-15050"/>
            <a:ext cx="9721080" cy="6983574"/>
          </a:xfrm>
          <a:prstGeom prst="rect">
            <a:avLst/>
          </a:prstGeom>
          <a:gradFill flip="none" rotWithShape="1">
            <a:gsLst>
              <a:gs pos="0">
                <a:srgbClr val="FF0000">
                  <a:lumMod val="64000"/>
                  <a:lumOff val="36000"/>
                </a:srgbClr>
              </a:gs>
              <a:gs pos="90000">
                <a:srgbClr val="C00000">
                  <a:alpha val="95000"/>
                  <a:lumMod val="60000"/>
                </a:srgbClr>
              </a:gs>
              <a:gs pos="77000">
                <a:srgbClr val="C00000"/>
              </a:gs>
              <a:gs pos="60000">
                <a:srgbClr val="FC0404"/>
              </a:gs>
              <a:gs pos="42000">
                <a:srgbClr val="C00000"/>
              </a:gs>
              <a:gs pos="22000">
                <a:srgbClr val="B7092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88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2024</TotalTime>
  <Words>505</Words>
  <Application>Microsoft Office PowerPoint</Application>
  <PresentationFormat>Presentación en pantalla (4:3)</PresentationFormat>
  <Paragraphs>77</Paragraphs>
  <Slides>59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15</cp:revision>
  <dcterms:created xsi:type="dcterms:W3CDTF">2016-02-10T13:03:13Z</dcterms:created>
  <dcterms:modified xsi:type="dcterms:W3CDTF">2016-03-07T17:53:17Z</dcterms:modified>
</cp:coreProperties>
</file>