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9"/>
  </p:notesMasterIdLst>
  <p:sldIdLst>
    <p:sldId id="306" r:id="rId3"/>
    <p:sldId id="261" r:id="rId4"/>
    <p:sldId id="305" r:id="rId5"/>
    <p:sldId id="256" r:id="rId6"/>
    <p:sldId id="300" r:id="rId7"/>
    <p:sldId id="295" r:id="rId8"/>
    <p:sldId id="277" r:id="rId9"/>
    <p:sldId id="298" r:id="rId10"/>
    <p:sldId id="267" r:id="rId11"/>
    <p:sldId id="279" r:id="rId12"/>
    <p:sldId id="301" r:id="rId13"/>
    <p:sldId id="304" r:id="rId14"/>
    <p:sldId id="265" r:id="rId15"/>
    <p:sldId id="278" r:id="rId16"/>
    <p:sldId id="294" r:id="rId17"/>
    <p:sldId id="292" r:id="rId18"/>
    <p:sldId id="263" r:id="rId19"/>
    <p:sldId id="280" r:id="rId20"/>
    <p:sldId id="297" r:id="rId21"/>
    <p:sldId id="269" r:id="rId22"/>
    <p:sldId id="282" r:id="rId23"/>
    <p:sldId id="291" r:id="rId24"/>
    <p:sldId id="260" r:id="rId25"/>
    <p:sldId id="283" r:id="rId26"/>
    <p:sldId id="273" r:id="rId27"/>
    <p:sldId id="268" r:id="rId28"/>
    <p:sldId id="285" r:id="rId29"/>
    <p:sldId id="271" r:id="rId30"/>
    <p:sldId id="284" r:id="rId31"/>
    <p:sldId id="264" r:id="rId32"/>
    <p:sldId id="272" r:id="rId33"/>
    <p:sldId id="286" r:id="rId34"/>
    <p:sldId id="270" r:id="rId35"/>
    <p:sldId id="296" r:id="rId36"/>
    <p:sldId id="288" r:id="rId37"/>
    <p:sldId id="293" r:id="rId38"/>
    <p:sldId id="259" r:id="rId39"/>
    <p:sldId id="257" r:id="rId40"/>
    <p:sldId id="258" r:id="rId41"/>
    <p:sldId id="302" r:id="rId42"/>
    <p:sldId id="303" r:id="rId43"/>
    <p:sldId id="289" r:id="rId44"/>
    <p:sldId id="290" r:id="rId45"/>
    <p:sldId id="299" r:id="rId46"/>
    <p:sldId id="307" r:id="rId47"/>
    <p:sldId id="308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wnuaPqAx7SZ+sLJp7OMZw==" hashData="BdBemUNBWM2oqM5GpnJNLLNRL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086" autoAdjust="0"/>
  </p:normalViewPr>
  <p:slideViewPr>
    <p:cSldViewPr>
      <p:cViewPr varScale="1">
        <p:scale>
          <a:sx n="71" d="100"/>
          <a:sy n="71" d="100"/>
        </p:scale>
        <p:origin x="-9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150EC-70BF-4B03-85C0-0EF6F128CBCD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15F6A-825A-44BA-9959-6808CA0FBC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5F6A-825A-44BA-9959-6808CA0FBC64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5F6A-825A-44BA-9959-6808CA0FBC64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15F6A-825A-44BA-9959-6808CA0FBC64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7C1F67-033D-4B77-99BF-4EBB7E47205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72B6A-6608-4FB3-B963-22FA4BC4D6FF}" type="datetimeFigureOut">
              <a:rPr lang="es-ES" smtClean="0"/>
              <a:pPr/>
              <a:t>24/08/2014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94C04-DE2A-4775-B399-D8E4F5540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994EEE-88F8-4E09-9245-FAD736C102A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47667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403648" y="1988840"/>
            <a:ext cx="676875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respiración </a:t>
            </a:r>
          </a:p>
          <a:p>
            <a:pPr algn="ctr"/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</a:t>
            </a:r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 </a:t>
            </a:r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cura</a:t>
            </a:r>
            <a:endParaRPr lang="es-ES" sz="88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1" name="Picture 2" descr="Chica con nariz tapada, congestión nasa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04664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0000">
    <p:dissolve/>
    <p:sndAc>
      <p:stSnd loop="1">
        <p:snd r:embed="rId2" name="ernesto cortazar - morir de amor [dying of love 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respirar.jpg"/>
          <p:cNvPicPr>
            <a:picLocks noChangeAspect="1" noChangeArrowheads="1"/>
          </p:cNvPicPr>
          <p:nvPr/>
        </p:nvPicPr>
        <p:blipFill>
          <a:blip r:embed="rId2" cstate="print"/>
          <a:srcRect r="3021"/>
          <a:stretch>
            <a:fillRect/>
          </a:stretch>
        </p:blipFill>
        <p:spPr bwMode="auto">
          <a:xfrm>
            <a:off x="3347864" y="0"/>
            <a:ext cx="57961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pic>
        <p:nvPicPr>
          <p:cNvPr id="10242" name="Picture 2" descr="C:\Documents and Settings\Dell\Escritorio\sinusit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88640"/>
            <a:ext cx="6264696" cy="6453336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835696" y="1268760"/>
            <a:ext cx="680424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La nariz tiene un lado derecho y un lado izquierdo; usamos ambos para inspirar y expirar. En realidad son diferentes: la derecha representa el Sol, a la izquierda la Luna.</a:t>
            </a:r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rm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91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Dell\Escritorio\nari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63688" y="1556792"/>
            <a:ext cx="7380312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Durante un dolor de cabeza, pruebe a cerrar la fosa nasal derecha y utilice la izquierda para respirar.</a:t>
            </a:r>
          </a:p>
          <a:p>
            <a:r>
              <a:rPr lang="es-ES" sz="4400" b="1" i="1" dirty="0" smtClean="0"/>
              <a:t>Dentro de unos cinco minutos, el dolor de cabeza debe desaparecer.</a:t>
            </a:r>
          </a:p>
          <a:p>
            <a:endParaRPr lang="es-ES" dirty="0"/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allergies-1140x300.jpg"/>
          <p:cNvPicPr>
            <a:picLocks noChangeAspect="1" noChangeArrowheads="1"/>
          </p:cNvPicPr>
          <p:nvPr/>
        </p:nvPicPr>
        <p:blipFill>
          <a:blip r:embed="rId2" cstate="print"/>
          <a:srcRect l="49178" r="81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pic>
        <p:nvPicPr>
          <p:cNvPr id="24578" name="Picture 2" descr="C:\Documents and Settings\Dell\Escritorio\curar-dolor-cabeza_1_1_11455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0"/>
            <a:ext cx="5220072" cy="6960096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27584" y="2276872"/>
            <a:ext cx="79563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Si se siente cansado, haga lo contrario: cerrar la fosa nasal izquierda y respire por la derecha. En un momento su mente</a:t>
            </a:r>
            <a:br>
              <a:rPr lang="es-ES" sz="4400" b="1" i="1" dirty="0" smtClean="0"/>
            </a:br>
            <a:r>
              <a:rPr lang="es-ES" sz="4400" b="1" i="1" dirty="0" smtClean="0"/>
              <a:t>se sentirá aliviada. </a:t>
            </a:r>
            <a:endParaRPr lang="es-ES" sz="4400" b="1" i="1" dirty="0"/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vertig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apne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067828" y="-1067828"/>
            <a:ext cx="7101407" cy="92370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2408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2a.jpg"/>
          <p:cNvPicPr>
            <a:picLocks noChangeAspect="1" noChangeArrowheads="1"/>
          </p:cNvPicPr>
          <p:nvPr/>
        </p:nvPicPr>
        <p:blipFill>
          <a:blip r:embed="rId2" cstate="print"/>
          <a:srcRect t="95659" r="73792"/>
          <a:stretch>
            <a:fillRect/>
          </a:stretch>
        </p:blipFill>
        <p:spPr bwMode="auto">
          <a:xfrm>
            <a:off x="0" y="4869160"/>
            <a:ext cx="2411760" cy="19888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331640" y="2564904"/>
            <a:ext cx="709228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El lado derecho pertenece al “calor” (el Sol), de modo que se calienta rápidamente, la izquierda es el “frío”(la Luna).</a:t>
            </a:r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Dell\Escritorio\olie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285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Dell\Escritorio\arian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4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embarazada-sangrar-nari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999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7704" y="1556792"/>
            <a:ext cx="723629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La mayoría de las mujeres respira con el lado izquierdo de la nariz,  luego se enfrían rápidamente. </a:t>
            </a:r>
          </a:p>
          <a:p>
            <a:r>
              <a:rPr lang="es-ES" sz="4400" b="1" i="1" dirty="0" smtClean="0"/>
              <a:t>La mayoría de los hombres respiran por la fosa nasal derecha y eso les influye.</a:t>
            </a:r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rinitis-alergica-1140x300.jpg"/>
          <p:cNvPicPr>
            <a:picLocks noChangeAspect="1" noChangeArrowheads="1"/>
          </p:cNvPicPr>
          <p:nvPr/>
        </p:nvPicPr>
        <p:blipFill>
          <a:blip r:embed="rId2" cstate="print"/>
          <a:srcRect l="41115" r="13128"/>
          <a:stretch>
            <a:fillRect/>
          </a:stretch>
        </p:blipFill>
        <p:spPr bwMode="auto">
          <a:xfrm>
            <a:off x="0" y="0"/>
            <a:ext cx="92176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pic>
        <p:nvPicPr>
          <p:cNvPr id="26626" name="Picture 2" descr="C:\Documents and Settings\Dell\Escritorio\rinitis-alerg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-172106"/>
            <a:ext cx="4752528" cy="7105495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27584" y="1348800"/>
            <a:ext cx="831641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Preste atención, en el momento de despertar, de qué lado respira mejor, del lado derecho o del izquierdo. Si es por la izquierda, se sentirá cansado. A continuación, cierre la fosa nasal izquierda y utilice la derecha a para respirar, se sentirá aliviado rápidamente.</a:t>
            </a:r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1150611" cy="1584176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9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pic>
        <p:nvPicPr>
          <p:cNvPr id="49154" name="Picture 2" descr="C:\Documents and Settings\Dell\Escritorio\mujer-con-la-nariz-tap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-81901"/>
            <a:ext cx="5040560" cy="693990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respirar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19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-75048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7704" y="2492896"/>
            <a:ext cx="69482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Esto puede y debe ser enseñado a los niños, pero es más eficaz si</a:t>
            </a:r>
            <a:br>
              <a:rPr lang="es-ES" sz="4400" b="1" i="1" dirty="0" smtClean="0"/>
            </a:br>
            <a:r>
              <a:rPr lang="es-ES" sz="4400" b="1" i="1" dirty="0" smtClean="0"/>
              <a:t>es practicado por los adultos.</a:t>
            </a:r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hurgar-nari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3a.jpg"/>
          <p:cNvPicPr>
            <a:picLocks noChangeAspect="1" noChangeArrowheads="1"/>
          </p:cNvPicPr>
          <p:nvPr/>
        </p:nvPicPr>
        <p:blipFill>
          <a:blip r:embed="rId2" cstate="print"/>
          <a:srcRect l="9631"/>
          <a:stretch>
            <a:fillRect/>
          </a:stretch>
        </p:blipFill>
        <p:spPr bwMode="auto">
          <a:xfrm>
            <a:off x="0" y="0"/>
            <a:ext cx="9144000" cy="692107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3a.jpg"/>
          <p:cNvPicPr>
            <a:picLocks noChangeAspect="1" noChangeArrowheads="1"/>
          </p:cNvPicPr>
          <p:nvPr/>
        </p:nvPicPr>
        <p:blipFill>
          <a:blip r:embed="rId2" cstate="print"/>
          <a:srcRect l="9631" t="93113" r="74362"/>
          <a:stretch>
            <a:fillRect/>
          </a:stretch>
        </p:blipFill>
        <p:spPr bwMode="auto">
          <a:xfrm>
            <a:off x="0" y="5805264"/>
            <a:ext cx="1619672" cy="6926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15616" y="1700808"/>
            <a:ext cx="80283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Un amigo solía tener fuertes dolores de cabeza y siempre acudía al médico. </a:t>
            </a:r>
          </a:p>
          <a:p>
            <a:r>
              <a:rPr lang="es-ES" sz="4400" b="1" i="1" dirty="0" smtClean="0"/>
              <a:t>Hubo un tiempo en que sufría dolores de cabeza literalmente todas las noches, sintiéndose incapacitado para estudiar.</a:t>
            </a:r>
          </a:p>
        </p:txBody>
      </p:sp>
      <p:pic>
        <p:nvPicPr>
          <p:cNvPr id="6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097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-75048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71600" y="2348880"/>
            <a:ext cx="8172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Tomaba analgésicos, mas no funcionaban.</a:t>
            </a:r>
          </a:p>
          <a:p>
            <a:r>
              <a:rPr lang="es-ES" sz="4400" b="1" i="1" dirty="0" smtClean="0"/>
              <a:t>Un día decidió probar esta terapia de respiración: se tapaba el lado derecho de la nariz y respiraba por el izquierdo.</a:t>
            </a:r>
            <a:endParaRPr lang="es-ES" sz="4400" b="1" i="1" dirty="0"/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2408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4a.jpg"/>
          <p:cNvPicPr>
            <a:picLocks noChangeAspect="1" noChangeArrowheads="1"/>
          </p:cNvPicPr>
          <p:nvPr/>
        </p:nvPicPr>
        <p:blipFill>
          <a:blip r:embed="rId2" cstate="print"/>
          <a:srcRect l="635" t="71000" r="98398"/>
          <a:stretch>
            <a:fillRect/>
          </a:stretch>
        </p:blipFill>
        <p:spPr bwMode="auto">
          <a:xfrm>
            <a:off x="0" y="4869160"/>
            <a:ext cx="2085613" cy="19888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pic>
        <p:nvPicPr>
          <p:cNvPr id="29698" name="Picture 2" descr="C:\Documents and Settings\Dell\Escritorio\coges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6858000" cy="6858000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91680" y="2636912"/>
            <a:ext cx="712879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En menos de una semana el dolor de cabeza desapareció. </a:t>
            </a:r>
          </a:p>
          <a:p>
            <a:r>
              <a:rPr lang="es-ES" sz="4400" b="1" i="1" dirty="0" smtClean="0"/>
              <a:t>Continuó el ejercicio durante un mes.</a:t>
            </a:r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550px-Make-Your-Lips-Smooth-Step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0162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obstruccion_nasal.jpg"/>
          <p:cNvPicPr>
            <a:picLocks noChangeAspect="1" noChangeArrowheads="1"/>
          </p:cNvPicPr>
          <p:nvPr/>
        </p:nvPicPr>
        <p:blipFill>
          <a:blip r:embed="rId2" cstate="print"/>
          <a:srcRect b="35807"/>
          <a:stretch>
            <a:fillRect/>
          </a:stretch>
        </p:blipFill>
        <p:spPr bwMode="auto">
          <a:xfrm>
            <a:off x="0" y="-1"/>
            <a:ext cx="9144000" cy="695962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15616" y="2924944"/>
            <a:ext cx="80283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/>
              <a:t>Esta terapia alternativa natural, sin medicamentos, es algo en lo que ya se tiene sobrada experiencia médica y científica. ¡Pruébelo!</a:t>
            </a:r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pic>
        <p:nvPicPr>
          <p:cNvPr id="50178" name="Picture 2" descr="C:\Documents and Settings\Dell\Escritorio\pranayama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0"/>
            <a:ext cx="5112327" cy="6858000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Pranayama%20Nas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063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619672" y="2492896"/>
            <a:ext cx="6696744" cy="338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4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Esta terapia yóguica natural es una técnica utilizada desde hace varios milenios y es originaria de la India. </a:t>
            </a:r>
            <a:endParaRPr kumimoji="0" lang="es-ES" sz="4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pic>
        <p:nvPicPr>
          <p:cNvPr id="1025" name="Picture 1" descr="C:\Documents and Settings\Dell\Escritorio\Pranayama%20Chakr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60648"/>
            <a:ext cx="6336705" cy="6336704"/>
          </a:xfrm>
          <a:prstGeom prst="round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pic>
        <p:nvPicPr>
          <p:cNvPr id="7170" name="Picture 2" descr="C:\Documents and Settings\Dell\Escritorio\Sintomas-de-un-resfriado-pg-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76672"/>
            <a:ext cx="7445934" cy="5832648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vertigo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482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539552" y="3140968"/>
            <a:ext cx="8100392" cy="338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/>
              </a:rPr>
              <a:t> Siéntate y luego de exhalar normalmente, aprieta tu nariz con los dedos y aguanta la respiración mientras asientes con la cabeza de arriba a abajo. Aguanta la respiración tanto como puedas pero recuerda respirar únicamente por la nariz cuando la sueltes. Al sentir una gran necesidad de respirar, suelta tu nariz y toma una inhalación pequeña y suave y relaja los músculos del cuerpo al exhalar.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/>
              </a:rPr>
              <a:t>Luego, toma otra inhalación pequeña y relájate para espirar el aire. Tu objetivo es respirar menos que antes de empezar este ejercicio respiratorio, pero con total relajación muscular. Así, tendrás un “hambre” o deseo de respirar más durante cerca de 1 o 2 minutos.</a:t>
            </a:r>
          </a:p>
        </p:txBody>
      </p:sp>
      <p:pic>
        <p:nvPicPr>
          <p:cNvPr id="31746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1971675" cy="2714626"/>
          </a:xfrm>
          <a:prstGeom prst="ellipse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059832" y="47667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 smtClean="0">
                <a:latin typeface="inherit"/>
              </a:rPr>
              <a:t>Cómo descongestionar tu nariz tapada</a:t>
            </a:r>
          </a:p>
        </p:txBody>
      </p:sp>
    </p:spTree>
  </p:cSld>
  <p:clrMapOvr>
    <a:masterClrMapping/>
  </p:clrMapOvr>
  <p:transition spd="med" advTm="47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219048" cy="6858000"/>
          </a:xfrm>
          <a:prstGeom prst="rect">
            <a:avLst/>
          </a:prstGeom>
          <a:noFill/>
        </p:spPr>
      </p:pic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043608" y="2852936"/>
            <a:ext cx="781236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/>
              </a:rPr>
              <a:t>En menos de 1 o, como máximo, 2 minutos notarás que tu nariz congestionada se libera. Tu siguiente objetivo es continuar con esta respiración reducida y así mantener la nariz destapada todo el tiempo.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/>
              </a:rPr>
              <a:t>Lo más probable es que la congestión nasal vuelva (por ejemplo durante el sueño nocturno). Si sucede, necesitarás aprender la técnica llamada “taparse la boca”.</a:t>
            </a:r>
          </a:p>
        </p:txBody>
      </p:sp>
      <p:pic>
        <p:nvPicPr>
          <p:cNvPr id="5" name="Picture 2" descr="Chica con nariz tapada, congestión nas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1971675" cy="2714626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20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Remove-a-Stuck-Penny-from-Your-Nose-Step-5-1140x300.jpg"/>
          <p:cNvPicPr>
            <a:picLocks noChangeAspect="1" noChangeArrowheads="1"/>
          </p:cNvPicPr>
          <p:nvPr/>
        </p:nvPicPr>
        <p:blipFill>
          <a:blip r:embed="rId2" cstate="print"/>
          <a:srcRect l="25863" r="28380"/>
          <a:stretch>
            <a:fillRect/>
          </a:stretch>
        </p:blipFill>
        <p:spPr bwMode="auto">
          <a:xfrm>
            <a:off x="0" y="0"/>
            <a:ext cx="93428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fondo19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619672" y="1628800"/>
            <a:ext cx="612068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pic>
        <p:nvPicPr>
          <p:cNvPr id="10" name="Picture 2" descr="Chica con nariz tapada, congestión nasa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76672"/>
            <a:ext cx="1512168" cy="2081971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RESPIRACION QUE C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RESPIRACION QUE CURA</Template>
  <TotalTime>4</TotalTime>
  <Words>306</Words>
  <Application>Microsoft Office PowerPoint</Application>
  <PresentationFormat>Presentación en pantalla (4:3)</PresentationFormat>
  <Paragraphs>60</Paragraphs>
  <Slides>46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LA RESPIRACION QUE CURA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2014-08-24T19:58:24Z</dcterms:created>
  <dcterms:modified xsi:type="dcterms:W3CDTF">2014-08-24T20:03:18Z</dcterms:modified>
</cp:coreProperties>
</file>