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DxFPkmn9GAmqM++ENxeog==" hashData="u8G4S4AsT4Dg6s6bLUvUFBUUe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>
      <p:cViewPr varScale="1">
        <p:scale>
          <a:sx n="49" d="100"/>
          <a:sy n="49" d="100"/>
        </p:scale>
        <p:origin x="-96" y="-13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06729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69871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95397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899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2457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6439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26911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00273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0484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48957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70451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FB320-928C-436C-A72D-124A8AD2DB0A}" type="datetimeFigureOut">
              <a:rPr lang="es-CO" smtClean="0"/>
              <a:pPr/>
              <a:t>31/05/2016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9E628-86F7-4221-A471-B85198E007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68528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5" name="Dido_-_Thank_You_-_Tenor_Saxophone_by_charlez360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1545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166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66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1999" cy="708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559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285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675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740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0635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3095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7672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6875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54243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4505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6599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6261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75671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0092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0386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45292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08953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83642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3068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41580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03910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61191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16591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1835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07542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38108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14631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1282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62225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77245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53212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92224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28063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050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54393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14281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1461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29280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16</Words>
  <Application>Microsoft Office PowerPoint</Application>
  <PresentationFormat>Personalizado</PresentationFormat>
  <Paragraphs>2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6</cp:revision>
  <dcterms:created xsi:type="dcterms:W3CDTF">2016-05-31T19:51:41Z</dcterms:created>
  <dcterms:modified xsi:type="dcterms:W3CDTF">2016-05-31T21:59:07Z</dcterms:modified>
</cp:coreProperties>
</file>